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5" r:id="rId4"/>
    <p:sldId id="276" r:id="rId5"/>
    <p:sldId id="277" r:id="rId6"/>
    <p:sldId id="264" r:id="rId7"/>
    <p:sldId id="260" r:id="rId8"/>
    <p:sldId id="267" r:id="rId9"/>
    <p:sldId id="257" r:id="rId10"/>
    <p:sldId id="284" r:id="rId11"/>
    <p:sldId id="259" r:id="rId12"/>
    <p:sldId id="263" r:id="rId13"/>
    <p:sldId id="262" r:id="rId14"/>
    <p:sldId id="266" r:id="rId15"/>
    <p:sldId id="281" r:id="rId16"/>
    <p:sldId id="283" r:id="rId17"/>
    <p:sldId id="265" r:id="rId18"/>
    <p:sldId id="269" r:id="rId19"/>
    <p:sldId id="268" r:id="rId20"/>
    <p:sldId id="270" r:id="rId21"/>
    <p:sldId id="271" r:id="rId22"/>
    <p:sldId id="273" r:id="rId23"/>
    <p:sldId id="279" r:id="rId24"/>
    <p:sldId id="280" r:id="rId25"/>
    <p:sldId id="282" r:id="rId26"/>
    <p:sldId id="274" r:id="rId27"/>
    <p:sldId id="272" r:id="rId28"/>
    <p:sldId id="278" r:id="rId29"/>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C480"/>
    <a:srgbClr val="4B8623"/>
    <a:srgbClr val="CAD7EE"/>
    <a:srgbClr val="524E22"/>
    <a:srgbClr val="FFF26B"/>
    <a:srgbClr val="26660D"/>
    <a:srgbClr val="8AB677"/>
    <a:srgbClr val="548235"/>
    <a:srgbClr val="4C8923"/>
    <a:srgbClr val="7778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18" autoAdjust="0"/>
    <p:restoredTop sz="94660"/>
  </p:normalViewPr>
  <p:slideViewPr>
    <p:cSldViewPr snapToGrid="0">
      <p:cViewPr varScale="1">
        <p:scale>
          <a:sx n="79" d="100"/>
          <a:sy n="79" d="100"/>
        </p:scale>
        <p:origin x="773"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470757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EC7165B-12E1-FB9D-8160-3C339F9BDBB0}"/>
              </a:ext>
            </a:extLst>
          </p:cNvPr>
          <p:cNvSpPr/>
          <p:nvPr userDrawn="1"/>
        </p:nvSpPr>
        <p:spPr>
          <a:xfrm>
            <a:off x="95250" y="83344"/>
            <a:ext cx="11982450" cy="6650831"/>
          </a:xfrm>
          <a:prstGeom prst="rect">
            <a:avLst/>
          </a:prstGeom>
          <a:noFill/>
          <a:ln w="38100">
            <a:solidFill>
              <a:srgbClr val="4B86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422744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D7E3A80-0D0A-A823-A6B1-953D42AE18DF}"/>
              </a:ext>
            </a:extLst>
          </p:cNvPr>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489143" y="1338807"/>
            <a:ext cx="4197157" cy="2390232"/>
          </a:xfrm>
          <a:prstGeom prst="rect">
            <a:avLst/>
          </a:prstGeom>
        </p:spPr>
      </p:pic>
      <p:pic>
        <p:nvPicPr>
          <p:cNvPr id="8" name="Picture 7">
            <a:extLst>
              <a:ext uri="{FF2B5EF4-FFF2-40B4-BE49-F238E27FC236}">
                <a16:creationId xmlns:a16="http://schemas.microsoft.com/office/drawing/2014/main" id="{1BD5F2F1-5C9A-060B-FD8A-26FB1C540D1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8153" y="348514"/>
            <a:ext cx="5216727" cy="4950295"/>
          </a:xfrm>
          <a:prstGeom prst="rect">
            <a:avLst/>
          </a:prstGeom>
        </p:spPr>
      </p:pic>
      <p:pic>
        <p:nvPicPr>
          <p:cNvPr id="4" name="Google Shape;474;p47">
            <a:extLst>
              <a:ext uri="{FF2B5EF4-FFF2-40B4-BE49-F238E27FC236}">
                <a16:creationId xmlns:a16="http://schemas.microsoft.com/office/drawing/2014/main" id="{7978E263-C874-C212-5856-7D902EBEB218}"/>
              </a:ext>
            </a:extLst>
          </p:cNvPr>
          <p:cNvPicPr preferRelativeResize="0"/>
          <p:nvPr/>
        </p:nvPicPr>
        <p:blipFill>
          <a:blip r:embed="rId4">
            <a:alphaModFix/>
            <a:duotone>
              <a:prstClr val="black"/>
              <a:schemeClr val="accent2">
                <a:tint val="45000"/>
                <a:satMod val="400000"/>
              </a:schemeClr>
            </a:duotone>
          </a:blip>
          <a:stretch>
            <a:fillRect/>
          </a:stretch>
        </p:blipFill>
        <p:spPr>
          <a:xfrm>
            <a:off x="171447" y="5184505"/>
            <a:ext cx="6310106" cy="1687783"/>
          </a:xfrm>
          <a:prstGeom prst="rect">
            <a:avLst/>
          </a:prstGeom>
          <a:noFill/>
          <a:ln>
            <a:noFill/>
          </a:ln>
        </p:spPr>
      </p:pic>
      <p:sp>
        <p:nvSpPr>
          <p:cNvPr id="2" name="Rectangle 1">
            <a:extLst>
              <a:ext uri="{FF2B5EF4-FFF2-40B4-BE49-F238E27FC236}">
                <a16:creationId xmlns:a16="http://schemas.microsoft.com/office/drawing/2014/main" id="{DF9476C2-B077-6377-A57D-3CBD27941DD0}"/>
              </a:ext>
            </a:extLst>
          </p:cNvPr>
          <p:cNvSpPr/>
          <p:nvPr/>
        </p:nvSpPr>
        <p:spPr>
          <a:xfrm>
            <a:off x="95250" y="83344"/>
            <a:ext cx="11982450" cy="6650831"/>
          </a:xfrm>
          <a:prstGeom prst="rect">
            <a:avLst/>
          </a:prstGeom>
          <a:noFill/>
          <a:ln w="38100">
            <a:solidFill>
              <a:srgbClr val="4B86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FC88E60D-5295-83A3-E750-B6CD2ACB005E}"/>
              </a:ext>
            </a:extLst>
          </p:cNvPr>
          <p:cNvGrpSpPr/>
          <p:nvPr/>
        </p:nvGrpSpPr>
        <p:grpSpPr>
          <a:xfrm>
            <a:off x="7204456" y="613554"/>
            <a:ext cx="4373740" cy="5630892"/>
            <a:chOff x="7204456" y="726773"/>
            <a:chExt cx="4373740" cy="5630892"/>
          </a:xfrm>
        </p:grpSpPr>
        <p:sp>
          <p:nvSpPr>
            <p:cNvPr id="6" name="TextBox 5">
              <a:extLst>
                <a:ext uri="{FF2B5EF4-FFF2-40B4-BE49-F238E27FC236}">
                  <a16:creationId xmlns:a16="http://schemas.microsoft.com/office/drawing/2014/main" id="{493984D1-913E-E7C5-B0CC-C0E8E1CBA8E7}"/>
                </a:ext>
              </a:extLst>
            </p:cNvPr>
            <p:cNvSpPr txBox="1">
              <a:spLocks noChangeArrowheads="1"/>
            </p:cNvSpPr>
            <p:nvPr/>
          </p:nvSpPr>
          <p:spPr bwMode="auto">
            <a:xfrm>
              <a:off x="7204456" y="1617906"/>
              <a:ext cx="4373740" cy="4739759"/>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latin typeface="Damavand ExtraBold" panose="00000900000000000000" pitchFamily="2" charset="-78"/>
                <a:cs typeface="B Nazanin" panose="00000400000000000000" pitchFamily="2" charset="-78"/>
              </a:endParaRPr>
            </a:p>
            <a:p>
              <a:pPr algn="ctr" rtl="1">
                <a:lnSpc>
                  <a:spcPct val="150000"/>
                </a:lnSpc>
                <a:spcBef>
                  <a:spcPct val="0"/>
                </a:spcBef>
                <a:buNone/>
              </a:pPr>
              <a:r>
                <a:rPr lang="fa-IR" altLang="en-US" sz="2800" b="1" dirty="0">
                  <a:latin typeface="Damavand ExtraBold" panose="00000900000000000000" pitchFamily="2" charset="-78"/>
                  <a:cs typeface="B Nazanin" panose="00000400000000000000" pitchFamily="2" charset="-78"/>
                </a:rPr>
                <a:t>عـــــــنوان:</a:t>
              </a:r>
            </a:p>
            <a:p>
              <a:pPr algn="ctr" rtl="1">
                <a:lnSpc>
                  <a:spcPct val="150000"/>
                </a:lnSpc>
                <a:spcBef>
                  <a:spcPct val="0"/>
                </a:spcBef>
                <a:buNone/>
              </a:pPr>
              <a:r>
                <a:rPr lang="fa-IR" altLang="en-US" sz="2000" b="1" dirty="0">
                  <a:latin typeface="Damavand ExtraBold" panose="00000900000000000000" pitchFamily="2" charset="-78"/>
                  <a:cs typeface="B Titr" panose="00000700000000000000" pitchFamily="2" charset="-78"/>
                </a:rPr>
                <a:t>قالب پاورپوینت عید غدیرخم </a:t>
              </a:r>
              <a:r>
                <a:rPr lang="fa-IR" altLang="en-US" sz="2000" b="1">
                  <a:latin typeface="Damavand ExtraBold" panose="00000900000000000000" pitchFamily="2" charset="-78"/>
                  <a:cs typeface="B Titr" panose="00000700000000000000" pitchFamily="2" charset="-78"/>
                </a:rPr>
                <a:t>| 28 </a:t>
              </a:r>
              <a:r>
                <a:rPr lang="fa-IR" altLang="en-US" sz="2000" b="1" dirty="0">
                  <a:latin typeface="Damavand ExtraBold" panose="00000900000000000000" pitchFamily="2" charset="-78"/>
                  <a:cs typeface="B Titr" panose="00000700000000000000" pitchFamily="2" charset="-78"/>
                </a:rPr>
                <a:t>اسلاید</a:t>
              </a:r>
              <a:endParaRPr lang="fa-IR" altLang="en-US" sz="1200" b="1" dirty="0">
                <a:latin typeface="Damavand ExtraBold" panose="00000900000000000000" pitchFamily="2" charset="-78"/>
                <a:cs typeface="B Titr" panose="00000700000000000000" pitchFamily="2" charset="-78"/>
              </a:endParaRPr>
            </a:p>
            <a:p>
              <a:pPr algn="ctr" rtl="1">
                <a:lnSpc>
                  <a:spcPct val="150000"/>
                </a:lnSpc>
                <a:spcBef>
                  <a:spcPct val="0"/>
                </a:spcBef>
                <a:buNone/>
              </a:pPr>
              <a:r>
                <a:rPr lang="fa-IR" altLang="en-US" sz="2000" b="1" dirty="0">
                  <a:latin typeface="Damavand ExtraBold" panose="00000900000000000000" pitchFamily="2" charset="-78"/>
                  <a:cs typeface="B Nazanin" panose="00000400000000000000" pitchFamily="2" charset="-78"/>
                </a:rPr>
                <a:t>استاد راهنما:</a:t>
              </a:r>
            </a:p>
            <a:p>
              <a:pPr algn="ctr" rtl="1">
                <a:lnSpc>
                  <a:spcPct val="150000"/>
                </a:lnSpc>
                <a:spcBef>
                  <a:spcPct val="0"/>
                </a:spcBef>
                <a:buNone/>
              </a:pPr>
              <a:r>
                <a:rPr lang="fa-IR" altLang="en-US" sz="3600" dirty="0">
                  <a:latin typeface="IranNastaliq" panose="02020505000000020003" pitchFamily="18" charset="0"/>
                  <a:cs typeface="B Nazanin" panose="00000400000000000000" pitchFamily="2" charset="-78"/>
                </a:rPr>
                <a:t>...........</a:t>
              </a:r>
              <a:endParaRPr lang="en-US" altLang="en-US" sz="4000" dirty="0">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2000" b="1" dirty="0">
                  <a:latin typeface="Damavand ExtraBold" panose="00000900000000000000" pitchFamily="2" charset="-78"/>
                  <a:cs typeface="B Nazanin" panose="00000400000000000000" pitchFamily="2" charset="-78"/>
                </a:rPr>
                <a:t>پژوهشگــــران:</a:t>
              </a:r>
            </a:p>
            <a:p>
              <a:pPr algn="ctr" rtl="1">
                <a:lnSpc>
                  <a:spcPct val="150000"/>
                </a:lnSpc>
                <a:spcBef>
                  <a:spcPct val="0"/>
                </a:spcBef>
                <a:buNone/>
              </a:pPr>
              <a:r>
                <a:rPr lang="fa-IR" altLang="en-US" sz="3600" dirty="0">
                  <a:latin typeface="IranNastaliq" panose="02020505000000020003" pitchFamily="18" charset="0"/>
                  <a:cs typeface="B Nazanin" panose="00000400000000000000" pitchFamily="2" charset="-78"/>
                </a:rPr>
                <a:t>...........</a:t>
              </a:r>
            </a:p>
            <a:p>
              <a:pPr algn="ctr" rtl="1" eaLnBrk="1" hangingPunct="1">
                <a:spcBef>
                  <a:spcPct val="0"/>
                </a:spcBef>
                <a:buFontTx/>
                <a:buNone/>
              </a:pPr>
              <a:r>
                <a:rPr lang="fa-IR" altLang="en-US" sz="1800" b="1" dirty="0">
                  <a:latin typeface="Damavand ExtraBold" panose="00000900000000000000" pitchFamily="2" charset="-78"/>
                  <a:cs typeface="B Nazanin" panose="00000400000000000000" pitchFamily="2" charset="-78"/>
                </a:rPr>
                <a:t>زمستان 1401</a:t>
              </a:r>
            </a:p>
          </p:txBody>
        </p:sp>
        <p:pic>
          <p:nvPicPr>
            <p:cNvPr id="7" name="Picture 6">
              <a:extLst>
                <a:ext uri="{FF2B5EF4-FFF2-40B4-BE49-F238E27FC236}">
                  <a16:creationId xmlns:a16="http://schemas.microsoft.com/office/drawing/2014/main" id="{C5B42524-2AEE-05B2-1089-7F1BDAED241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999579" y="726773"/>
              <a:ext cx="783495" cy="1405315"/>
            </a:xfrm>
            <a:prstGeom prst="rect">
              <a:avLst/>
            </a:prstGeom>
          </p:spPr>
        </p:pic>
      </p:grpSp>
    </p:spTree>
    <p:extLst>
      <p:ext uri="{BB962C8B-B14F-4D97-AF65-F5344CB8AC3E}">
        <p14:creationId xmlns:p14="http://schemas.microsoft.com/office/powerpoint/2010/main" val="42431098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509;p78">
            <a:extLst>
              <a:ext uri="{FF2B5EF4-FFF2-40B4-BE49-F238E27FC236}">
                <a16:creationId xmlns:a16="http://schemas.microsoft.com/office/drawing/2014/main" id="{407E780C-0C63-B8AF-8EC7-6048E0319966}"/>
              </a:ext>
            </a:extLst>
          </p:cNvPr>
          <p:cNvSpPr/>
          <p:nvPr/>
        </p:nvSpPr>
        <p:spPr>
          <a:xfrm>
            <a:off x="6260715" y="1444784"/>
            <a:ext cx="4537115" cy="4526787"/>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94C4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4510;p78">
            <a:extLst>
              <a:ext uri="{FF2B5EF4-FFF2-40B4-BE49-F238E27FC236}">
                <a16:creationId xmlns:a16="http://schemas.microsoft.com/office/drawing/2014/main" id="{FB41F09E-9D80-633B-D098-089793AC1AAB}"/>
              </a:ext>
            </a:extLst>
          </p:cNvPr>
          <p:cNvSpPr/>
          <p:nvPr/>
        </p:nvSpPr>
        <p:spPr>
          <a:xfrm>
            <a:off x="1394170" y="1444784"/>
            <a:ext cx="4537115" cy="4526787"/>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B98F78E2-0A2C-12D0-98B2-C83C5993378A}"/>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
        <p:nvSpPr>
          <p:cNvPr id="4" name="TextBox 3">
            <a:extLst>
              <a:ext uri="{FF2B5EF4-FFF2-40B4-BE49-F238E27FC236}">
                <a16:creationId xmlns:a16="http://schemas.microsoft.com/office/drawing/2014/main" id="{43F77534-5829-5860-D1EA-D56B05910AB9}"/>
              </a:ext>
            </a:extLst>
          </p:cNvPr>
          <p:cNvSpPr txBox="1"/>
          <p:nvPr/>
        </p:nvSpPr>
        <p:spPr>
          <a:xfrm>
            <a:off x="2071990" y="2346011"/>
            <a:ext cx="3142035" cy="2704587"/>
          </a:xfrm>
          <a:prstGeom prst="rect">
            <a:avLst/>
          </a:prstGeom>
          <a:noFill/>
        </p:spPr>
        <p:txBody>
          <a:bodyPr wrap="square">
            <a:spAutoFit/>
          </a:bodyPr>
          <a:lstStyle/>
          <a:p>
            <a:pPr algn="ctr" rtl="1">
              <a:lnSpc>
                <a:spcPct val="2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6" name="TextBox 5">
            <a:extLst>
              <a:ext uri="{FF2B5EF4-FFF2-40B4-BE49-F238E27FC236}">
                <a16:creationId xmlns:a16="http://schemas.microsoft.com/office/drawing/2014/main" id="{69AEE2D7-7E24-9E8F-8CA4-D4A01241769E}"/>
              </a:ext>
            </a:extLst>
          </p:cNvPr>
          <p:cNvSpPr txBox="1"/>
          <p:nvPr/>
        </p:nvSpPr>
        <p:spPr>
          <a:xfrm>
            <a:off x="6958254" y="2206581"/>
            <a:ext cx="3142035" cy="2704587"/>
          </a:xfrm>
          <a:prstGeom prst="rect">
            <a:avLst/>
          </a:prstGeom>
          <a:noFill/>
        </p:spPr>
        <p:txBody>
          <a:bodyPr wrap="square">
            <a:spAutoFit/>
          </a:bodyPr>
          <a:lstStyle/>
          <a:p>
            <a:pPr algn="ctr" rtl="1">
              <a:lnSpc>
                <a:spcPct val="2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latin typeface="Kalameh" pitchFamily="2" charset="-78"/>
                <a:cs typeface="B Nazanin" panose="00000400000000000000" pitchFamily="2" charset="-78"/>
              </a:rPr>
              <a:t> </a:t>
            </a:r>
            <a:r>
              <a:rPr lang="fa-IR" sz="14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p>
        </p:txBody>
      </p:sp>
    </p:spTree>
    <p:extLst>
      <p:ext uri="{BB962C8B-B14F-4D97-AF65-F5344CB8AC3E}">
        <p14:creationId xmlns:p14="http://schemas.microsoft.com/office/powerpoint/2010/main" val="83419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70C7917E-2BD7-0B1C-C009-FEF9A9E753B0}"/>
              </a:ext>
            </a:extLst>
          </p:cNvPr>
          <p:cNvSpPr/>
          <p:nvPr/>
        </p:nvSpPr>
        <p:spPr>
          <a:xfrm>
            <a:off x="3992091" y="2853484"/>
            <a:ext cx="5780560" cy="453066"/>
          </a:xfrm>
          <a:prstGeom prst="rect">
            <a:avLst/>
          </a:prstGeom>
          <a:solidFill>
            <a:srgbClr val="84B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64" name="Connector: Curved 63">
            <a:extLst>
              <a:ext uri="{FF2B5EF4-FFF2-40B4-BE49-F238E27FC236}">
                <a16:creationId xmlns:a16="http://schemas.microsoft.com/office/drawing/2014/main" id="{22BE7894-9E19-BBFB-F78E-04444B80B945}"/>
              </a:ext>
            </a:extLst>
          </p:cNvPr>
          <p:cNvCxnSpPr>
            <a:stCxn id="58" idx="2"/>
            <a:endCxn id="59" idx="1"/>
          </p:cNvCxnSpPr>
          <p:nvPr/>
        </p:nvCxnSpPr>
        <p:spPr>
          <a:xfrm rot="5400000">
            <a:off x="9451581" y="3291042"/>
            <a:ext cx="945298" cy="1034578"/>
          </a:xfrm>
          <a:prstGeom prst="curvedConnector4">
            <a:avLst>
              <a:gd name="adj1" fmla="val 34947"/>
              <a:gd name="adj2" fmla="val 122096"/>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366E8AFE-630E-EECE-184B-2D071C568B77}"/>
              </a:ext>
            </a:extLst>
          </p:cNvPr>
          <p:cNvSpPr/>
          <p:nvPr/>
        </p:nvSpPr>
        <p:spPr>
          <a:xfrm>
            <a:off x="3992091" y="1609864"/>
            <a:ext cx="5780560" cy="453066"/>
          </a:xfrm>
          <a:prstGeom prst="rect">
            <a:avLst/>
          </a:prstGeom>
          <a:solidFill>
            <a:srgbClr val="84B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1EF94981-4AE7-5FA4-8F7F-9DBC42AECB6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9325" y="445898"/>
            <a:ext cx="2362982" cy="5966204"/>
          </a:xfrm>
          <a:prstGeom prst="rect">
            <a:avLst/>
          </a:prstGeom>
          <a:effectLst>
            <a:outerShdw blurRad="50800" dist="38100" algn="l" rotWithShape="0">
              <a:prstClr val="black">
                <a:alpha val="40000"/>
              </a:prstClr>
            </a:outerShdw>
          </a:effectLst>
        </p:spPr>
      </p:pic>
      <p:pic>
        <p:nvPicPr>
          <p:cNvPr id="5" name="Picture 4">
            <a:extLst>
              <a:ext uri="{FF2B5EF4-FFF2-40B4-BE49-F238E27FC236}">
                <a16:creationId xmlns:a16="http://schemas.microsoft.com/office/drawing/2014/main" id="{664FCA35-B746-8F6B-D2AD-165BC07092EE}"/>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rot="20618402">
            <a:off x="205948" y="3830274"/>
            <a:ext cx="3270748" cy="1932486"/>
          </a:xfrm>
          <a:prstGeom prst="rect">
            <a:avLst/>
          </a:prstGeom>
        </p:spPr>
      </p:pic>
      <p:sp>
        <p:nvSpPr>
          <p:cNvPr id="83" name="Rectangle 82">
            <a:extLst>
              <a:ext uri="{FF2B5EF4-FFF2-40B4-BE49-F238E27FC236}">
                <a16:creationId xmlns:a16="http://schemas.microsoft.com/office/drawing/2014/main" id="{50999A83-DB19-4F5B-8353-DB907BA2AC8E}"/>
              </a:ext>
            </a:extLst>
          </p:cNvPr>
          <p:cNvSpPr/>
          <p:nvPr/>
        </p:nvSpPr>
        <p:spPr>
          <a:xfrm>
            <a:off x="3963515" y="4078424"/>
            <a:ext cx="5780560" cy="453066"/>
          </a:xfrm>
          <a:prstGeom prst="rect">
            <a:avLst/>
          </a:prstGeom>
          <a:solidFill>
            <a:srgbClr val="84B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5" name="Rectangle 84">
            <a:extLst>
              <a:ext uri="{FF2B5EF4-FFF2-40B4-BE49-F238E27FC236}">
                <a16:creationId xmlns:a16="http://schemas.microsoft.com/office/drawing/2014/main" id="{86215A37-29DC-238E-8802-86BBD60F1700}"/>
              </a:ext>
            </a:extLst>
          </p:cNvPr>
          <p:cNvSpPr/>
          <p:nvPr/>
        </p:nvSpPr>
        <p:spPr>
          <a:xfrm>
            <a:off x="3984298" y="5307096"/>
            <a:ext cx="5941524" cy="453066"/>
          </a:xfrm>
          <a:prstGeom prst="rect">
            <a:avLst/>
          </a:prstGeom>
          <a:solidFill>
            <a:srgbClr val="84B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7" name="Flowchart: Terminator 56">
            <a:extLst>
              <a:ext uri="{FF2B5EF4-FFF2-40B4-BE49-F238E27FC236}">
                <a16:creationId xmlns:a16="http://schemas.microsoft.com/office/drawing/2014/main" id="{50959600-EFB3-E7D6-ED29-B5C9CB058D52}"/>
              </a:ext>
            </a:extLst>
          </p:cNvPr>
          <p:cNvSpPr/>
          <p:nvPr/>
        </p:nvSpPr>
        <p:spPr>
          <a:xfrm>
            <a:off x="9406943" y="1536616"/>
            <a:ext cx="2069155" cy="569179"/>
          </a:xfrm>
          <a:prstGeom prst="flowChartTerminator">
            <a:avLst/>
          </a:prstGeom>
          <a:solidFill>
            <a:srgbClr val="84BC67"/>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8" name="Flowchart: Terminator 57">
            <a:extLst>
              <a:ext uri="{FF2B5EF4-FFF2-40B4-BE49-F238E27FC236}">
                <a16:creationId xmlns:a16="http://schemas.microsoft.com/office/drawing/2014/main" id="{EB93E59D-409C-BD2C-E677-FFF4FB37EA73}"/>
              </a:ext>
            </a:extLst>
          </p:cNvPr>
          <p:cNvSpPr/>
          <p:nvPr/>
        </p:nvSpPr>
        <p:spPr>
          <a:xfrm>
            <a:off x="9406941" y="2766503"/>
            <a:ext cx="2069155" cy="569179"/>
          </a:xfrm>
          <a:prstGeom prst="flowChartTerminator">
            <a:avLst/>
          </a:prstGeom>
          <a:solidFill>
            <a:srgbClr val="84BC67"/>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9" name="Flowchart: Terminator 58">
            <a:extLst>
              <a:ext uri="{FF2B5EF4-FFF2-40B4-BE49-F238E27FC236}">
                <a16:creationId xmlns:a16="http://schemas.microsoft.com/office/drawing/2014/main" id="{812AC069-4075-29FA-3D82-6BA2967C8838}"/>
              </a:ext>
            </a:extLst>
          </p:cNvPr>
          <p:cNvSpPr/>
          <p:nvPr/>
        </p:nvSpPr>
        <p:spPr>
          <a:xfrm>
            <a:off x="9406941" y="3996390"/>
            <a:ext cx="2069155" cy="569179"/>
          </a:xfrm>
          <a:prstGeom prst="flowChartTerminator">
            <a:avLst/>
          </a:prstGeom>
          <a:solidFill>
            <a:srgbClr val="84BC67"/>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0" name="Flowchart: Terminator 59">
            <a:extLst>
              <a:ext uri="{FF2B5EF4-FFF2-40B4-BE49-F238E27FC236}">
                <a16:creationId xmlns:a16="http://schemas.microsoft.com/office/drawing/2014/main" id="{B29E3916-7B4E-32BD-FE13-22058B8452CC}"/>
              </a:ext>
            </a:extLst>
          </p:cNvPr>
          <p:cNvSpPr/>
          <p:nvPr/>
        </p:nvSpPr>
        <p:spPr>
          <a:xfrm>
            <a:off x="9406940" y="5226277"/>
            <a:ext cx="2069155" cy="569179"/>
          </a:xfrm>
          <a:prstGeom prst="flowChartTerminator">
            <a:avLst/>
          </a:prstGeom>
          <a:solidFill>
            <a:srgbClr val="84BC67"/>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62" name="Connector: Curved 61">
            <a:extLst>
              <a:ext uri="{FF2B5EF4-FFF2-40B4-BE49-F238E27FC236}">
                <a16:creationId xmlns:a16="http://schemas.microsoft.com/office/drawing/2014/main" id="{705B2A59-B90A-82E0-418A-C41EABF7C002}"/>
              </a:ext>
            </a:extLst>
          </p:cNvPr>
          <p:cNvCxnSpPr>
            <a:stCxn id="57" idx="2"/>
            <a:endCxn id="58" idx="3"/>
          </p:cNvCxnSpPr>
          <p:nvPr/>
        </p:nvCxnSpPr>
        <p:spPr>
          <a:xfrm rot="16200000" flipH="1">
            <a:off x="10486159" y="2061156"/>
            <a:ext cx="945298" cy="1034575"/>
          </a:xfrm>
          <a:prstGeom prst="curvedConnector4">
            <a:avLst>
              <a:gd name="adj1" fmla="val 34947"/>
              <a:gd name="adj2" fmla="val 122096"/>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Connector: Curved 65">
            <a:extLst>
              <a:ext uri="{FF2B5EF4-FFF2-40B4-BE49-F238E27FC236}">
                <a16:creationId xmlns:a16="http://schemas.microsoft.com/office/drawing/2014/main" id="{080A3557-C754-89E0-EF17-88917EC1D5EB}"/>
              </a:ext>
            </a:extLst>
          </p:cNvPr>
          <p:cNvCxnSpPr>
            <a:stCxn id="59" idx="2"/>
            <a:endCxn id="60" idx="3"/>
          </p:cNvCxnSpPr>
          <p:nvPr/>
        </p:nvCxnSpPr>
        <p:spPr>
          <a:xfrm rot="16200000" flipH="1">
            <a:off x="10486158" y="4520930"/>
            <a:ext cx="945298" cy="1034576"/>
          </a:xfrm>
          <a:prstGeom prst="curvedConnector4">
            <a:avLst>
              <a:gd name="adj1" fmla="val 34947"/>
              <a:gd name="adj2" fmla="val 122096"/>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B00EDE7-B983-2CA2-7DA3-D20BEA378037}"/>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5AC0829-25AB-C523-FAEF-838D33B39C14}"/>
              </a:ext>
            </a:extLst>
          </p:cNvPr>
          <p:cNvSpPr txBox="1"/>
          <p:nvPr/>
        </p:nvSpPr>
        <p:spPr>
          <a:xfrm>
            <a:off x="9434112" y="1625018"/>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6" name="TextBox 5">
            <a:extLst>
              <a:ext uri="{FF2B5EF4-FFF2-40B4-BE49-F238E27FC236}">
                <a16:creationId xmlns:a16="http://schemas.microsoft.com/office/drawing/2014/main" id="{E9F29BFF-B274-BF84-AE55-4330ED099825}"/>
              </a:ext>
            </a:extLst>
          </p:cNvPr>
          <p:cNvSpPr txBox="1"/>
          <p:nvPr/>
        </p:nvSpPr>
        <p:spPr>
          <a:xfrm>
            <a:off x="9444385" y="2847342"/>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8" name="TextBox 7">
            <a:extLst>
              <a:ext uri="{FF2B5EF4-FFF2-40B4-BE49-F238E27FC236}">
                <a16:creationId xmlns:a16="http://schemas.microsoft.com/office/drawing/2014/main" id="{DA4D8C84-5964-9B15-23D4-223877E32408}"/>
              </a:ext>
            </a:extLst>
          </p:cNvPr>
          <p:cNvSpPr txBox="1"/>
          <p:nvPr/>
        </p:nvSpPr>
        <p:spPr>
          <a:xfrm>
            <a:off x="9461286" y="4070156"/>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9" name="TextBox 8">
            <a:extLst>
              <a:ext uri="{FF2B5EF4-FFF2-40B4-BE49-F238E27FC236}">
                <a16:creationId xmlns:a16="http://schemas.microsoft.com/office/drawing/2014/main" id="{7213E605-9FB7-16DA-3405-1566BF8F0614}"/>
              </a:ext>
            </a:extLst>
          </p:cNvPr>
          <p:cNvSpPr txBox="1"/>
          <p:nvPr/>
        </p:nvSpPr>
        <p:spPr>
          <a:xfrm>
            <a:off x="9471559" y="5292480"/>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11" name="TextBox 10">
            <a:extLst>
              <a:ext uri="{FF2B5EF4-FFF2-40B4-BE49-F238E27FC236}">
                <a16:creationId xmlns:a16="http://schemas.microsoft.com/office/drawing/2014/main" id="{427AD44D-71D3-36DE-80FC-A4FE0297462F}"/>
              </a:ext>
            </a:extLst>
          </p:cNvPr>
          <p:cNvSpPr txBox="1"/>
          <p:nvPr/>
        </p:nvSpPr>
        <p:spPr>
          <a:xfrm>
            <a:off x="4025647" y="1691234"/>
            <a:ext cx="5387412" cy="292388"/>
          </a:xfrm>
          <a:prstGeom prst="rect">
            <a:avLst/>
          </a:prstGeom>
          <a:noFill/>
        </p:spPr>
        <p:txBody>
          <a:bodyPr wrap="square">
            <a:spAutoFit/>
          </a:bodyPr>
          <a:lstStyle/>
          <a:p>
            <a:r>
              <a:rPr lang="fa-IR" sz="13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300" dirty="0"/>
          </a:p>
        </p:txBody>
      </p:sp>
      <p:sp>
        <p:nvSpPr>
          <p:cNvPr id="12" name="TextBox 11">
            <a:extLst>
              <a:ext uri="{FF2B5EF4-FFF2-40B4-BE49-F238E27FC236}">
                <a16:creationId xmlns:a16="http://schemas.microsoft.com/office/drawing/2014/main" id="{1007921F-8D24-D8E3-B3EE-F5DF64A79DA2}"/>
              </a:ext>
            </a:extLst>
          </p:cNvPr>
          <p:cNvSpPr txBox="1"/>
          <p:nvPr/>
        </p:nvSpPr>
        <p:spPr>
          <a:xfrm>
            <a:off x="4025647" y="2933823"/>
            <a:ext cx="5387412" cy="292388"/>
          </a:xfrm>
          <a:prstGeom prst="rect">
            <a:avLst/>
          </a:prstGeom>
          <a:noFill/>
        </p:spPr>
        <p:txBody>
          <a:bodyPr wrap="square">
            <a:spAutoFit/>
          </a:bodyPr>
          <a:lstStyle/>
          <a:p>
            <a:r>
              <a:rPr lang="fa-IR" sz="13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300" dirty="0"/>
          </a:p>
        </p:txBody>
      </p:sp>
      <p:sp>
        <p:nvSpPr>
          <p:cNvPr id="13" name="TextBox 12">
            <a:extLst>
              <a:ext uri="{FF2B5EF4-FFF2-40B4-BE49-F238E27FC236}">
                <a16:creationId xmlns:a16="http://schemas.microsoft.com/office/drawing/2014/main" id="{0B9788B3-C682-6A42-235B-46E74FCA950D}"/>
              </a:ext>
            </a:extLst>
          </p:cNvPr>
          <p:cNvSpPr txBox="1"/>
          <p:nvPr/>
        </p:nvSpPr>
        <p:spPr>
          <a:xfrm>
            <a:off x="4009255" y="4147056"/>
            <a:ext cx="5387412" cy="292388"/>
          </a:xfrm>
          <a:prstGeom prst="rect">
            <a:avLst/>
          </a:prstGeom>
          <a:noFill/>
        </p:spPr>
        <p:txBody>
          <a:bodyPr wrap="square">
            <a:spAutoFit/>
          </a:bodyPr>
          <a:lstStyle/>
          <a:p>
            <a:r>
              <a:rPr lang="fa-IR" sz="13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300" dirty="0"/>
          </a:p>
        </p:txBody>
      </p:sp>
      <p:sp>
        <p:nvSpPr>
          <p:cNvPr id="14" name="TextBox 13">
            <a:extLst>
              <a:ext uri="{FF2B5EF4-FFF2-40B4-BE49-F238E27FC236}">
                <a16:creationId xmlns:a16="http://schemas.microsoft.com/office/drawing/2014/main" id="{10C512DA-3C16-9CFF-8BCC-29E3475D6974}"/>
              </a:ext>
            </a:extLst>
          </p:cNvPr>
          <p:cNvSpPr txBox="1"/>
          <p:nvPr/>
        </p:nvSpPr>
        <p:spPr>
          <a:xfrm>
            <a:off x="4009255" y="5389645"/>
            <a:ext cx="5387412" cy="292388"/>
          </a:xfrm>
          <a:prstGeom prst="rect">
            <a:avLst/>
          </a:prstGeom>
          <a:noFill/>
        </p:spPr>
        <p:txBody>
          <a:bodyPr wrap="square">
            <a:spAutoFit/>
          </a:bodyPr>
          <a:lstStyle/>
          <a:p>
            <a:r>
              <a:rPr lang="fa-IR" sz="13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300" dirty="0"/>
          </a:p>
        </p:txBody>
      </p:sp>
      <p:sp>
        <p:nvSpPr>
          <p:cNvPr id="15" name="TextBox 14">
            <a:extLst>
              <a:ext uri="{FF2B5EF4-FFF2-40B4-BE49-F238E27FC236}">
                <a16:creationId xmlns:a16="http://schemas.microsoft.com/office/drawing/2014/main" id="{CBC074D1-7523-5679-71B7-EE2D92FD25F4}"/>
              </a:ext>
            </a:extLst>
          </p:cNvPr>
          <p:cNvSpPr txBox="1"/>
          <p:nvPr/>
        </p:nvSpPr>
        <p:spPr>
          <a:xfrm>
            <a:off x="8409550" y="759309"/>
            <a:ext cx="3047492" cy="369332"/>
          </a:xfrm>
          <a:prstGeom prst="rect">
            <a:avLst/>
          </a:prstGeom>
          <a:noFill/>
          <a:ln>
            <a:noFill/>
          </a:ln>
        </p:spPr>
        <p:txBody>
          <a:bodyPr wrap="square" rtlCol="0">
            <a:spAutoFit/>
          </a:bodyPr>
          <a:lstStyle/>
          <a:p>
            <a:r>
              <a:rPr lang="fa-IR" dirty="0">
                <a:cs typeface="B Titr" panose="00000700000000000000" pitchFamily="2" charset="-78"/>
              </a:rPr>
              <a:t>زیر عنـوان اصلــی را وارد کـنید</a:t>
            </a:r>
            <a:endParaRPr lang="en-US" dirty="0">
              <a:cs typeface="B Titr" panose="00000700000000000000" pitchFamily="2" charset="-78"/>
            </a:endParaRPr>
          </a:p>
        </p:txBody>
      </p:sp>
      <p:sp>
        <p:nvSpPr>
          <p:cNvPr id="16" name="TextBox 15">
            <a:extLst>
              <a:ext uri="{FF2B5EF4-FFF2-40B4-BE49-F238E27FC236}">
                <a16:creationId xmlns:a16="http://schemas.microsoft.com/office/drawing/2014/main" id="{EDB204A6-C2BD-0CE1-6390-DD92CAAE9F02}"/>
              </a:ext>
            </a:extLst>
          </p:cNvPr>
          <p:cNvSpPr txBox="1"/>
          <p:nvPr/>
        </p:nvSpPr>
        <p:spPr>
          <a:xfrm>
            <a:off x="8907663" y="209652"/>
            <a:ext cx="2578705" cy="523220"/>
          </a:xfrm>
          <a:prstGeom prst="rect">
            <a:avLst/>
          </a:prstGeom>
          <a:noFill/>
        </p:spPr>
        <p:txBody>
          <a:bodyPr wrap="square" rtlCol="0">
            <a:spAutoFit/>
          </a:bodyPr>
          <a:lstStyle/>
          <a:p>
            <a:pPr algn="ctr" rtl="1"/>
            <a:r>
              <a:rPr lang="fa-IR" sz="2800" dirty="0">
                <a:cs typeface="B Titr" panose="00000700000000000000" pitchFamily="2" charset="-78"/>
              </a:rPr>
              <a:t>تیتر عنوان موضوع</a:t>
            </a:r>
            <a:endParaRPr lang="en-US" sz="8000" dirty="0">
              <a:cs typeface="B Titr" panose="00000700000000000000" pitchFamily="2" charset="-78"/>
            </a:endParaRPr>
          </a:p>
        </p:txBody>
      </p:sp>
    </p:spTree>
    <p:extLst>
      <p:ext uri="{BB962C8B-B14F-4D97-AF65-F5344CB8AC3E}">
        <p14:creationId xmlns:p14="http://schemas.microsoft.com/office/powerpoint/2010/main" val="339030059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randombar(horizontal)">
                                      <p:cBhvr>
                                        <p:cTn id="25" dur="500"/>
                                        <p:tgtEl>
                                          <p:spTgt spid="5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randombar(horizontal)">
                                      <p:cBhvr>
                                        <p:cTn id="35" dur="500"/>
                                        <p:tgtEl>
                                          <p:spTgt spid="57"/>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randombar(horizontal)">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right)">
                                      <p:cBhvr>
                                        <p:cTn id="45" dur="500"/>
                                        <p:tgtEl>
                                          <p:spTgt spid="7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wipe(right)">
                                      <p:cBhvr>
                                        <p:cTn id="50" dur="500"/>
                                        <p:tgtEl>
                                          <p:spTgt spid="8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right)">
                                      <p:cBhvr>
                                        <p:cTn id="55" dur="500"/>
                                        <p:tgtEl>
                                          <p:spTgt spid="8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wipe(right)">
                                      <p:cBhvr>
                                        <p:cTn id="60" dur="500"/>
                                        <p:tgtEl>
                                          <p:spTgt spid="85"/>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randombar(horizontal)">
                                      <p:cBhvr>
                                        <p:cTn id="65" dur="500"/>
                                        <p:tgtEl>
                                          <p:spTgt spid="14"/>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randombar(horizontal)">
                                      <p:cBhvr>
                                        <p:cTn id="68" dur="500"/>
                                        <p:tgtEl>
                                          <p:spTgt spid="13"/>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randombar(horizontal)">
                                      <p:cBhvr>
                                        <p:cTn id="71" dur="500"/>
                                        <p:tgtEl>
                                          <p:spTgt spid="12"/>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500"/>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wipe(down)">
                                      <p:cBhvr>
                                        <p:cTn id="79" dur="500"/>
                                        <p:tgtEl>
                                          <p:spTgt spid="66"/>
                                        </p:tgtEl>
                                      </p:cBhvr>
                                    </p:animEffect>
                                  </p:childTnLst>
                                </p:cTn>
                              </p:par>
                              <p:par>
                                <p:cTn id="80" presetID="22" presetClass="entr" presetSubtype="4" fill="hold"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wipe(down)">
                                      <p:cBhvr>
                                        <p:cTn id="82" dur="500"/>
                                        <p:tgtEl>
                                          <p:spTgt spid="64"/>
                                        </p:tgtEl>
                                      </p:cBhvr>
                                    </p:animEffect>
                                  </p:childTnLst>
                                </p:cTn>
                              </p:par>
                              <p:par>
                                <p:cTn id="83" presetID="22" presetClass="entr" presetSubtype="4" fill="hold" nodeType="withEffect">
                                  <p:stCondLst>
                                    <p:cond delay="0"/>
                                  </p:stCondLst>
                                  <p:childTnLst>
                                    <p:set>
                                      <p:cBhvr>
                                        <p:cTn id="84" dur="1" fill="hold">
                                          <p:stCondLst>
                                            <p:cond delay="0"/>
                                          </p:stCondLst>
                                        </p:cTn>
                                        <p:tgtEl>
                                          <p:spTgt spid="62"/>
                                        </p:tgtEl>
                                        <p:attrNameLst>
                                          <p:attrName>style.visibility</p:attrName>
                                        </p:attrNameLst>
                                      </p:cBhvr>
                                      <p:to>
                                        <p:strVal val="visible"/>
                                      </p:to>
                                    </p:set>
                                    <p:animEffect transition="in" filter="wipe(down)">
                                      <p:cBhvr>
                                        <p:cTn id="85" dur="500"/>
                                        <p:tgtEl>
                                          <p:spTgt spid="62"/>
                                        </p:tgtEl>
                                      </p:cBhvr>
                                    </p:animEffect>
                                  </p:childTnLst>
                                </p:cTn>
                              </p:par>
                            </p:childTnLst>
                          </p:cTn>
                        </p:par>
                      </p:childTnLst>
                    </p:cTn>
                  </p:par>
                  <p:par>
                    <p:cTn id="86" fill="hold">
                      <p:stCondLst>
                        <p:cond delay="indefinite"/>
                      </p:stCondLst>
                      <p:childTnLst>
                        <p:par>
                          <p:cTn id="87" fill="hold">
                            <p:stCondLst>
                              <p:cond delay="0"/>
                            </p:stCondLst>
                            <p:childTnLst>
                              <p:par>
                                <p:cTn id="88" presetID="26" presetClass="entr" presetSubtype="0" fill="hold" grpId="0" nodeType="clickEffect">
                                  <p:stCondLst>
                                    <p:cond delay="0"/>
                                  </p:stCondLst>
                                  <p:childTnLst>
                                    <p:set>
                                      <p:cBhvr>
                                        <p:cTn id="89" dur="1" fill="hold">
                                          <p:stCondLst>
                                            <p:cond delay="0"/>
                                          </p:stCondLst>
                                        </p:cTn>
                                        <p:tgtEl>
                                          <p:spTgt spid="4"/>
                                        </p:tgtEl>
                                        <p:attrNameLst>
                                          <p:attrName>style.visibility</p:attrName>
                                        </p:attrNameLst>
                                      </p:cBhvr>
                                      <p:to>
                                        <p:strVal val="visible"/>
                                      </p:to>
                                    </p:set>
                                    <p:animEffect transition="in" filter="wipe(down)">
                                      <p:cBhvr>
                                        <p:cTn id="90" dur="580">
                                          <p:stCondLst>
                                            <p:cond delay="0"/>
                                          </p:stCondLst>
                                        </p:cTn>
                                        <p:tgtEl>
                                          <p:spTgt spid="4"/>
                                        </p:tgtEl>
                                      </p:cBhvr>
                                    </p:animEffect>
                                    <p:anim calcmode="lin" valueType="num">
                                      <p:cBhvr>
                                        <p:cTn id="9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96" dur="26">
                                          <p:stCondLst>
                                            <p:cond delay="650"/>
                                          </p:stCondLst>
                                        </p:cTn>
                                        <p:tgtEl>
                                          <p:spTgt spid="4"/>
                                        </p:tgtEl>
                                      </p:cBhvr>
                                      <p:to x="100000" y="60000"/>
                                    </p:animScale>
                                    <p:animScale>
                                      <p:cBhvr>
                                        <p:cTn id="97" dur="166" decel="50000">
                                          <p:stCondLst>
                                            <p:cond delay="676"/>
                                          </p:stCondLst>
                                        </p:cTn>
                                        <p:tgtEl>
                                          <p:spTgt spid="4"/>
                                        </p:tgtEl>
                                      </p:cBhvr>
                                      <p:to x="100000" y="100000"/>
                                    </p:animScale>
                                    <p:animScale>
                                      <p:cBhvr>
                                        <p:cTn id="98" dur="26">
                                          <p:stCondLst>
                                            <p:cond delay="1312"/>
                                          </p:stCondLst>
                                        </p:cTn>
                                        <p:tgtEl>
                                          <p:spTgt spid="4"/>
                                        </p:tgtEl>
                                      </p:cBhvr>
                                      <p:to x="100000" y="80000"/>
                                    </p:animScale>
                                    <p:animScale>
                                      <p:cBhvr>
                                        <p:cTn id="99" dur="166" decel="50000">
                                          <p:stCondLst>
                                            <p:cond delay="1338"/>
                                          </p:stCondLst>
                                        </p:cTn>
                                        <p:tgtEl>
                                          <p:spTgt spid="4"/>
                                        </p:tgtEl>
                                      </p:cBhvr>
                                      <p:to x="100000" y="100000"/>
                                    </p:animScale>
                                    <p:animScale>
                                      <p:cBhvr>
                                        <p:cTn id="100" dur="26">
                                          <p:stCondLst>
                                            <p:cond delay="1642"/>
                                          </p:stCondLst>
                                        </p:cTn>
                                        <p:tgtEl>
                                          <p:spTgt spid="4"/>
                                        </p:tgtEl>
                                      </p:cBhvr>
                                      <p:to x="100000" y="90000"/>
                                    </p:animScale>
                                    <p:animScale>
                                      <p:cBhvr>
                                        <p:cTn id="101" dur="166" decel="50000">
                                          <p:stCondLst>
                                            <p:cond delay="1668"/>
                                          </p:stCondLst>
                                        </p:cTn>
                                        <p:tgtEl>
                                          <p:spTgt spid="4"/>
                                        </p:tgtEl>
                                      </p:cBhvr>
                                      <p:to x="100000" y="100000"/>
                                    </p:animScale>
                                    <p:animScale>
                                      <p:cBhvr>
                                        <p:cTn id="102" dur="26">
                                          <p:stCondLst>
                                            <p:cond delay="1808"/>
                                          </p:stCondLst>
                                        </p:cTn>
                                        <p:tgtEl>
                                          <p:spTgt spid="4"/>
                                        </p:tgtEl>
                                      </p:cBhvr>
                                      <p:to x="100000" y="95000"/>
                                    </p:animScale>
                                    <p:animScale>
                                      <p:cBhvr>
                                        <p:cTn id="103" dur="166" decel="50000">
                                          <p:stCondLst>
                                            <p:cond delay="1834"/>
                                          </p:stCondLst>
                                        </p:cTn>
                                        <p:tgtEl>
                                          <p:spTgt spid="4"/>
                                        </p:tgtEl>
                                      </p:cBhvr>
                                      <p:to x="100000" y="100000"/>
                                    </p:animScale>
                                  </p:childTnLst>
                                </p:cTn>
                              </p:par>
                              <p:par>
                                <p:cTn id="104" presetID="26" presetClass="entr" presetSubtype="0" fill="hold" grpId="0" nodeType="withEffect">
                                  <p:stCondLst>
                                    <p:cond delay="0"/>
                                  </p:stCondLst>
                                  <p:childTnLst>
                                    <p:set>
                                      <p:cBhvr>
                                        <p:cTn id="105" dur="1" fill="hold">
                                          <p:stCondLst>
                                            <p:cond delay="0"/>
                                          </p:stCondLst>
                                        </p:cTn>
                                        <p:tgtEl>
                                          <p:spTgt spid="6"/>
                                        </p:tgtEl>
                                        <p:attrNameLst>
                                          <p:attrName>style.visibility</p:attrName>
                                        </p:attrNameLst>
                                      </p:cBhvr>
                                      <p:to>
                                        <p:strVal val="visible"/>
                                      </p:to>
                                    </p:set>
                                    <p:animEffect transition="in" filter="wipe(down)">
                                      <p:cBhvr>
                                        <p:cTn id="106" dur="580">
                                          <p:stCondLst>
                                            <p:cond delay="0"/>
                                          </p:stCondLst>
                                        </p:cTn>
                                        <p:tgtEl>
                                          <p:spTgt spid="6"/>
                                        </p:tgtEl>
                                      </p:cBhvr>
                                    </p:animEffect>
                                    <p:anim calcmode="lin" valueType="num">
                                      <p:cBhvr>
                                        <p:cTn id="10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0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1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12" dur="26">
                                          <p:stCondLst>
                                            <p:cond delay="650"/>
                                          </p:stCondLst>
                                        </p:cTn>
                                        <p:tgtEl>
                                          <p:spTgt spid="6"/>
                                        </p:tgtEl>
                                      </p:cBhvr>
                                      <p:to x="100000" y="60000"/>
                                    </p:animScale>
                                    <p:animScale>
                                      <p:cBhvr>
                                        <p:cTn id="113" dur="166" decel="50000">
                                          <p:stCondLst>
                                            <p:cond delay="676"/>
                                          </p:stCondLst>
                                        </p:cTn>
                                        <p:tgtEl>
                                          <p:spTgt spid="6"/>
                                        </p:tgtEl>
                                      </p:cBhvr>
                                      <p:to x="100000" y="100000"/>
                                    </p:animScale>
                                    <p:animScale>
                                      <p:cBhvr>
                                        <p:cTn id="114" dur="26">
                                          <p:stCondLst>
                                            <p:cond delay="1312"/>
                                          </p:stCondLst>
                                        </p:cTn>
                                        <p:tgtEl>
                                          <p:spTgt spid="6"/>
                                        </p:tgtEl>
                                      </p:cBhvr>
                                      <p:to x="100000" y="80000"/>
                                    </p:animScale>
                                    <p:animScale>
                                      <p:cBhvr>
                                        <p:cTn id="115" dur="166" decel="50000">
                                          <p:stCondLst>
                                            <p:cond delay="1338"/>
                                          </p:stCondLst>
                                        </p:cTn>
                                        <p:tgtEl>
                                          <p:spTgt spid="6"/>
                                        </p:tgtEl>
                                      </p:cBhvr>
                                      <p:to x="100000" y="100000"/>
                                    </p:animScale>
                                    <p:animScale>
                                      <p:cBhvr>
                                        <p:cTn id="116" dur="26">
                                          <p:stCondLst>
                                            <p:cond delay="1642"/>
                                          </p:stCondLst>
                                        </p:cTn>
                                        <p:tgtEl>
                                          <p:spTgt spid="6"/>
                                        </p:tgtEl>
                                      </p:cBhvr>
                                      <p:to x="100000" y="90000"/>
                                    </p:animScale>
                                    <p:animScale>
                                      <p:cBhvr>
                                        <p:cTn id="117" dur="166" decel="50000">
                                          <p:stCondLst>
                                            <p:cond delay="1668"/>
                                          </p:stCondLst>
                                        </p:cTn>
                                        <p:tgtEl>
                                          <p:spTgt spid="6"/>
                                        </p:tgtEl>
                                      </p:cBhvr>
                                      <p:to x="100000" y="100000"/>
                                    </p:animScale>
                                    <p:animScale>
                                      <p:cBhvr>
                                        <p:cTn id="118" dur="26">
                                          <p:stCondLst>
                                            <p:cond delay="1808"/>
                                          </p:stCondLst>
                                        </p:cTn>
                                        <p:tgtEl>
                                          <p:spTgt spid="6"/>
                                        </p:tgtEl>
                                      </p:cBhvr>
                                      <p:to x="100000" y="95000"/>
                                    </p:animScale>
                                    <p:animScale>
                                      <p:cBhvr>
                                        <p:cTn id="119" dur="166" decel="50000">
                                          <p:stCondLst>
                                            <p:cond delay="1834"/>
                                          </p:stCondLst>
                                        </p:cTn>
                                        <p:tgtEl>
                                          <p:spTgt spid="6"/>
                                        </p:tgtEl>
                                      </p:cBhvr>
                                      <p:to x="100000" y="100000"/>
                                    </p:animScale>
                                  </p:childTnLst>
                                </p:cTn>
                              </p:par>
                              <p:par>
                                <p:cTn id="120" presetID="26" presetClass="entr" presetSubtype="0" fill="hold" grpId="0" nodeType="withEffect">
                                  <p:stCondLst>
                                    <p:cond delay="0"/>
                                  </p:stCondLst>
                                  <p:childTnLst>
                                    <p:set>
                                      <p:cBhvr>
                                        <p:cTn id="121" dur="1" fill="hold">
                                          <p:stCondLst>
                                            <p:cond delay="0"/>
                                          </p:stCondLst>
                                        </p:cTn>
                                        <p:tgtEl>
                                          <p:spTgt spid="8"/>
                                        </p:tgtEl>
                                        <p:attrNameLst>
                                          <p:attrName>style.visibility</p:attrName>
                                        </p:attrNameLst>
                                      </p:cBhvr>
                                      <p:to>
                                        <p:strVal val="visible"/>
                                      </p:to>
                                    </p:set>
                                    <p:animEffect transition="in" filter="wipe(down)">
                                      <p:cBhvr>
                                        <p:cTn id="122" dur="580">
                                          <p:stCondLst>
                                            <p:cond delay="0"/>
                                          </p:stCondLst>
                                        </p:cTn>
                                        <p:tgtEl>
                                          <p:spTgt spid="8"/>
                                        </p:tgtEl>
                                      </p:cBhvr>
                                    </p:animEffect>
                                    <p:anim calcmode="lin" valueType="num">
                                      <p:cBhvr>
                                        <p:cTn id="12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28" dur="26">
                                          <p:stCondLst>
                                            <p:cond delay="650"/>
                                          </p:stCondLst>
                                        </p:cTn>
                                        <p:tgtEl>
                                          <p:spTgt spid="8"/>
                                        </p:tgtEl>
                                      </p:cBhvr>
                                      <p:to x="100000" y="60000"/>
                                    </p:animScale>
                                    <p:animScale>
                                      <p:cBhvr>
                                        <p:cTn id="129" dur="166" decel="50000">
                                          <p:stCondLst>
                                            <p:cond delay="676"/>
                                          </p:stCondLst>
                                        </p:cTn>
                                        <p:tgtEl>
                                          <p:spTgt spid="8"/>
                                        </p:tgtEl>
                                      </p:cBhvr>
                                      <p:to x="100000" y="100000"/>
                                    </p:animScale>
                                    <p:animScale>
                                      <p:cBhvr>
                                        <p:cTn id="130" dur="26">
                                          <p:stCondLst>
                                            <p:cond delay="1312"/>
                                          </p:stCondLst>
                                        </p:cTn>
                                        <p:tgtEl>
                                          <p:spTgt spid="8"/>
                                        </p:tgtEl>
                                      </p:cBhvr>
                                      <p:to x="100000" y="80000"/>
                                    </p:animScale>
                                    <p:animScale>
                                      <p:cBhvr>
                                        <p:cTn id="131" dur="166" decel="50000">
                                          <p:stCondLst>
                                            <p:cond delay="1338"/>
                                          </p:stCondLst>
                                        </p:cTn>
                                        <p:tgtEl>
                                          <p:spTgt spid="8"/>
                                        </p:tgtEl>
                                      </p:cBhvr>
                                      <p:to x="100000" y="100000"/>
                                    </p:animScale>
                                    <p:animScale>
                                      <p:cBhvr>
                                        <p:cTn id="132" dur="26">
                                          <p:stCondLst>
                                            <p:cond delay="1642"/>
                                          </p:stCondLst>
                                        </p:cTn>
                                        <p:tgtEl>
                                          <p:spTgt spid="8"/>
                                        </p:tgtEl>
                                      </p:cBhvr>
                                      <p:to x="100000" y="90000"/>
                                    </p:animScale>
                                    <p:animScale>
                                      <p:cBhvr>
                                        <p:cTn id="133" dur="166" decel="50000">
                                          <p:stCondLst>
                                            <p:cond delay="1668"/>
                                          </p:stCondLst>
                                        </p:cTn>
                                        <p:tgtEl>
                                          <p:spTgt spid="8"/>
                                        </p:tgtEl>
                                      </p:cBhvr>
                                      <p:to x="100000" y="100000"/>
                                    </p:animScale>
                                    <p:animScale>
                                      <p:cBhvr>
                                        <p:cTn id="134" dur="26">
                                          <p:stCondLst>
                                            <p:cond delay="1808"/>
                                          </p:stCondLst>
                                        </p:cTn>
                                        <p:tgtEl>
                                          <p:spTgt spid="8"/>
                                        </p:tgtEl>
                                      </p:cBhvr>
                                      <p:to x="100000" y="95000"/>
                                    </p:animScale>
                                    <p:animScale>
                                      <p:cBhvr>
                                        <p:cTn id="135" dur="166" decel="50000">
                                          <p:stCondLst>
                                            <p:cond delay="1834"/>
                                          </p:stCondLst>
                                        </p:cTn>
                                        <p:tgtEl>
                                          <p:spTgt spid="8"/>
                                        </p:tgtEl>
                                      </p:cBhvr>
                                      <p:to x="100000" y="100000"/>
                                    </p:animScale>
                                  </p:childTnLst>
                                </p:cTn>
                              </p:par>
                              <p:par>
                                <p:cTn id="136" presetID="26" presetClass="entr" presetSubtype="0" fill="hold" grpId="0" nodeType="withEffect">
                                  <p:stCondLst>
                                    <p:cond delay="0"/>
                                  </p:stCondLst>
                                  <p:childTnLst>
                                    <p:set>
                                      <p:cBhvr>
                                        <p:cTn id="137" dur="1" fill="hold">
                                          <p:stCondLst>
                                            <p:cond delay="0"/>
                                          </p:stCondLst>
                                        </p:cTn>
                                        <p:tgtEl>
                                          <p:spTgt spid="9"/>
                                        </p:tgtEl>
                                        <p:attrNameLst>
                                          <p:attrName>style.visibility</p:attrName>
                                        </p:attrNameLst>
                                      </p:cBhvr>
                                      <p:to>
                                        <p:strVal val="visible"/>
                                      </p:to>
                                    </p:set>
                                    <p:animEffect transition="in" filter="wipe(down)">
                                      <p:cBhvr>
                                        <p:cTn id="138" dur="580">
                                          <p:stCondLst>
                                            <p:cond delay="0"/>
                                          </p:stCondLst>
                                        </p:cTn>
                                        <p:tgtEl>
                                          <p:spTgt spid="9"/>
                                        </p:tgtEl>
                                      </p:cBhvr>
                                    </p:animEffect>
                                    <p:anim calcmode="lin" valueType="num">
                                      <p:cBhvr>
                                        <p:cTn id="13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44" dur="26">
                                          <p:stCondLst>
                                            <p:cond delay="650"/>
                                          </p:stCondLst>
                                        </p:cTn>
                                        <p:tgtEl>
                                          <p:spTgt spid="9"/>
                                        </p:tgtEl>
                                      </p:cBhvr>
                                      <p:to x="100000" y="60000"/>
                                    </p:animScale>
                                    <p:animScale>
                                      <p:cBhvr>
                                        <p:cTn id="145" dur="166" decel="50000">
                                          <p:stCondLst>
                                            <p:cond delay="676"/>
                                          </p:stCondLst>
                                        </p:cTn>
                                        <p:tgtEl>
                                          <p:spTgt spid="9"/>
                                        </p:tgtEl>
                                      </p:cBhvr>
                                      <p:to x="100000" y="100000"/>
                                    </p:animScale>
                                    <p:animScale>
                                      <p:cBhvr>
                                        <p:cTn id="146" dur="26">
                                          <p:stCondLst>
                                            <p:cond delay="1312"/>
                                          </p:stCondLst>
                                        </p:cTn>
                                        <p:tgtEl>
                                          <p:spTgt spid="9"/>
                                        </p:tgtEl>
                                      </p:cBhvr>
                                      <p:to x="100000" y="80000"/>
                                    </p:animScale>
                                    <p:animScale>
                                      <p:cBhvr>
                                        <p:cTn id="147" dur="166" decel="50000">
                                          <p:stCondLst>
                                            <p:cond delay="1338"/>
                                          </p:stCondLst>
                                        </p:cTn>
                                        <p:tgtEl>
                                          <p:spTgt spid="9"/>
                                        </p:tgtEl>
                                      </p:cBhvr>
                                      <p:to x="100000" y="100000"/>
                                    </p:animScale>
                                    <p:animScale>
                                      <p:cBhvr>
                                        <p:cTn id="148" dur="26">
                                          <p:stCondLst>
                                            <p:cond delay="1642"/>
                                          </p:stCondLst>
                                        </p:cTn>
                                        <p:tgtEl>
                                          <p:spTgt spid="9"/>
                                        </p:tgtEl>
                                      </p:cBhvr>
                                      <p:to x="100000" y="90000"/>
                                    </p:animScale>
                                    <p:animScale>
                                      <p:cBhvr>
                                        <p:cTn id="149" dur="166" decel="50000">
                                          <p:stCondLst>
                                            <p:cond delay="1668"/>
                                          </p:stCondLst>
                                        </p:cTn>
                                        <p:tgtEl>
                                          <p:spTgt spid="9"/>
                                        </p:tgtEl>
                                      </p:cBhvr>
                                      <p:to x="100000" y="100000"/>
                                    </p:animScale>
                                    <p:animScale>
                                      <p:cBhvr>
                                        <p:cTn id="150" dur="26">
                                          <p:stCondLst>
                                            <p:cond delay="1808"/>
                                          </p:stCondLst>
                                        </p:cTn>
                                        <p:tgtEl>
                                          <p:spTgt spid="9"/>
                                        </p:tgtEl>
                                      </p:cBhvr>
                                      <p:to x="100000" y="95000"/>
                                    </p:animScale>
                                    <p:animScale>
                                      <p:cBhvr>
                                        <p:cTn id="151"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78" grpId="0" animBg="1"/>
      <p:bldP spid="83" grpId="0" animBg="1"/>
      <p:bldP spid="85" grpId="0" animBg="1"/>
      <p:bldP spid="57" grpId="0" animBg="1"/>
      <p:bldP spid="58" grpId="0" animBg="1"/>
      <p:bldP spid="59" grpId="0" animBg="1"/>
      <p:bldP spid="60" grpId="0" animBg="1"/>
      <p:bldP spid="4" grpId="0"/>
      <p:bldP spid="6" grpId="0"/>
      <p:bldP spid="8" grpId="0"/>
      <p:bldP spid="9" grpId="0"/>
      <p:bldP spid="11" grpId="0"/>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id="{758551B6-8380-CD88-7B78-7A91822CD46B}"/>
              </a:ext>
            </a:extLst>
          </p:cNvPr>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594667" y="110767"/>
            <a:ext cx="4656094" cy="4853917"/>
          </a:xfrm>
          <a:prstGeom prst="rect">
            <a:avLst/>
          </a:prstGeom>
        </p:spPr>
      </p:pic>
      <p:pic>
        <p:nvPicPr>
          <p:cNvPr id="62" name="Picture 61">
            <a:extLst>
              <a:ext uri="{FF2B5EF4-FFF2-40B4-BE49-F238E27FC236}">
                <a16:creationId xmlns:a16="http://schemas.microsoft.com/office/drawing/2014/main" id="{9A37775D-82C6-8142-DE0D-2CA864C43B4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17" y="-193746"/>
            <a:ext cx="6085182" cy="6858000"/>
          </a:xfrm>
          <a:prstGeom prst="rect">
            <a:avLst/>
          </a:prstGeom>
        </p:spPr>
      </p:pic>
      <p:sp>
        <p:nvSpPr>
          <p:cNvPr id="6" name="Freeform: Shape 5">
            <a:extLst>
              <a:ext uri="{FF2B5EF4-FFF2-40B4-BE49-F238E27FC236}">
                <a16:creationId xmlns:a16="http://schemas.microsoft.com/office/drawing/2014/main" id="{4AC959A3-B9CE-A596-5055-1E40C7A5DB99}"/>
              </a:ext>
            </a:extLst>
          </p:cNvPr>
          <p:cNvSpPr/>
          <p:nvPr/>
        </p:nvSpPr>
        <p:spPr>
          <a:xfrm>
            <a:off x="5417395" y="804645"/>
            <a:ext cx="6212630" cy="6053355"/>
          </a:xfrm>
          <a:custGeom>
            <a:avLst/>
            <a:gdLst>
              <a:gd name="connsiteX0" fmla="*/ 529751 w 6212630"/>
              <a:gd name="connsiteY0" fmla="*/ 0 h 6053355"/>
              <a:gd name="connsiteX1" fmla="*/ 5682879 w 6212630"/>
              <a:gd name="connsiteY1" fmla="*/ 0 h 6053355"/>
              <a:gd name="connsiteX2" fmla="*/ 6212630 w 6212630"/>
              <a:gd name="connsiteY2" fmla="*/ 529751 h 6053355"/>
              <a:gd name="connsiteX3" fmla="*/ 6212630 w 6212630"/>
              <a:gd name="connsiteY3" fmla="*/ 5911530 h 6053355"/>
              <a:gd name="connsiteX4" fmla="*/ 6201867 w 6212630"/>
              <a:gd name="connsiteY4" fmla="*/ 6018293 h 6053355"/>
              <a:gd name="connsiteX5" fmla="*/ 6190983 w 6212630"/>
              <a:gd name="connsiteY5" fmla="*/ 6053355 h 6053355"/>
              <a:gd name="connsiteX6" fmla="*/ 21647 w 6212630"/>
              <a:gd name="connsiteY6" fmla="*/ 6053355 h 6053355"/>
              <a:gd name="connsiteX7" fmla="*/ 10763 w 6212630"/>
              <a:gd name="connsiteY7" fmla="*/ 6018293 h 6053355"/>
              <a:gd name="connsiteX8" fmla="*/ 0 w 6212630"/>
              <a:gd name="connsiteY8" fmla="*/ 5911530 h 6053355"/>
              <a:gd name="connsiteX9" fmla="*/ 0 w 6212630"/>
              <a:gd name="connsiteY9" fmla="*/ 529751 h 6053355"/>
              <a:gd name="connsiteX10" fmla="*/ 529751 w 6212630"/>
              <a:gd name="connsiteY10" fmla="*/ 0 h 605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12630" h="6053355">
                <a:moveTo>
                  <a:pt x="529751" y="0"/>
                </a:moveTo>
                <a:lnTo>
                  <a:pt x="5682879" y="0"/>
                </a:lnTo>
                <a:cubicBezTo>
                  <a:pt x="5975452" y="0"/>
                  <a:pt x="6212630" y="237178"/>
                  <a:pt x="6212630" y="529751"/>
                </a:cubicBezTo>
                <a:lnTo>
                  <a:pt x="6212630" y="5911530"/>
                </a:lnTo>
                <a:cubicBezTo>
                  <a:pt x="6212630" y="5948102"/>
                  <a:pt x="6208924" y="5983808"/>
                  <a:pt x="6201867" y="6018293"/>
                </a:cubicBezTo>
                <a:lnTo>
                  <a:pt x="6190983" y="6053355"/>
                </a:lnTo>
                <a:lnTo>
                  <a:pt x="21647" y="6053355"/>
                </a:lnTo>
                <a:lnTo>
                  <a:pt x="10763" y="6018293"/>
                </a:lnTo>
                <a:cubicBezTo>
                  <a:pt x="3706" y="5983808"/>
                  <a:pt x="0" y="5948102"/>
                  <a:pt x="0" y="5911530"/>
                </a:cubicBezTo>
                <a:lnTo>
                  <a:pt x="0" y="529751"/>
                </a:lnTo>
                <a:cubicBezTo>
                  <a:pt x="0" y="237178"/>
                  <a:pt x="237178" y="0"/>
                  <a:pt x="529751" y="0"/>
                </a:cubicBezTo>
                <a:close/>
              </a:path>
            </a:pathLst>
          </a:custGeom>
          <a:solidFill>
            <a:schemeClr val="accent6">
              <a:lumMod val="75000"/>
            </a:schemeClr>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55" name="TextBox 54">
            <a:extLst>
              <a:ext uri="{FF2B5EF4-FFF2-40B4-BE49-F238E27FC236}">
                <a16:creationId xmlns:a16="http://schemas.microsoft.com/office/drawing/2014/main" id="{966B4815-3DBC-C175-8DAF-AD8230F10539}"/>
              </a:ext>
            </a:extLst>
          </p:cNvPr>
          <p:cNvSpPr txBox="1"/>
          <p:nvPr/>
        </p:nvSpPr>
        <p:spPr>
          <a:xfrm>
            <a:off x="5990072" y="3097127"/>
            <a:ext cx="5027317" cy="1569660"/>
          </a:xfrm>
          <a:prstGeom prst="rect">
            <a:avLst/>
          </a:prstGeom>
          <a:noFill/>
          <a:ln>
            <a:noFill/>
          </a:ln>
        </p:spPr>
        <p:txBody>
          <a:bodyPr wrap="square" rtlCol="1">
            <a:spAutoFit/>
          </a:bodyPr>
          <a:lstStyle/>
          <a:p>
            <a:pPr algn="ctr"/>
            <a:r>
              <a:rPr lang="fa-IR" sz="4800" dirty="0">
                <a:ln w="0"/>
                <a:solidFill>
                  <a:schemeClr val="bg1"/>
                </a:solidFill>
                <a:effectLst>
                  <a:outerShdw blurRad="38100" dist="19050" dir="2700000" algn="tl" rotWithShape="0">
                    <a:schemeClr val="dk1">
                      <a:alpha val="40000"/>
                    </a:schemeClr>
                  </a:outerShdw>
                </a:effectLst>
                <a:cs typeface="B Titr" panose="00000700000000000000" pitchFamily="2" charset="-78"/>
              </a:rPr>
              <a:t>عکس/ویدیو</a:t>
            </a:r>
          </a:p>
          <a:p>
            <a:pPr algn="ctr"/>
            <a:r>
              <a:rPr lang="fa-IR" sz="4800" dirty="0">
                <a:ln w="0"/>
                <a:solidFill>
                  <a:schemeClr val="bg1"/>
                </a:solidFill>
                <a:effectLst>
                  <a:outerShdw blurRad="38100" dist="19050" dir="2700000" algn="tl" rotWithShape="0">
                    <a:schemeClr val="dk1">
                      <a:alpha val="40000"/>
                    </a:schemeClr>
                  </a:outerShdw>
                </a:effectLst>
                <a:cs typeface="B Titr" panose="00000700000000000000" pitchFamily="2" charset="-78"/>
              </a:rPr>
              <a:t> خود را وارد کنید</a:t>
            </a:r>
          </a:p>
        </p:txBody>
      </p:sp>
      <p:pic>
        <p:nvPicPr>
          <p:cNvPr id="56" name="Google Shape;571;p50">
            <a:extLst>
              <a:ext uri="{FF2B5EF4-FFF2-40B4-BE49-F238E27FC236}">
                <a16:creationId xmlns:a16="http://schemas.microsoft.com/office/drawing/2014/main" id="{2FF0897C-8F10-01EB-215B-5EE66F9A6DE1}"/>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7169792" y="1600273"/>
            <a:ext cx="2653081" cy="302900"/>
          </a:xfrm>
          <a:prstGeom prst="rect">
            <a:avLst/>
          </a:prstGeom>
          <a:noFill/>
          <a:ln>
            <a:noFill/>
          </a:ln>
        </p:spPr>
      </p:pic>
      <p:pic>
        <p:nvPicPr>
          <p:cNvPr id="57" name="Google Shape;572;p50">
            <a:extLst>
              <a:ext uri="{FF2B5EF4-FFF2-40B4-BE49-F238E27FC236}">
                <a16:creationId xmlns:a16="http://schemas.microsoft.com/office/drawing/2014/main" id="{4C97F848-0ED1-8362-A477-A36F11697177}"/>
              </a:ext>
            </a:extLst>
          </p:cNvPr>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0183649" y="1176184"/>
            <a:ext cx="1446376" cy="204000"/>
          </a:xfrm>
          <a:prstGeom prst="rect">
            <a:avLst/>
          </a:prstGeom>
          <a:noFill/>
          <a:ln>
            <a:noFill/>
          </a:ln>
        </p:spPr>
      </p:pic>
      <p:pic>
        <p:nvPicPr>
          <p:cNvPr id="59" name="Google Shape;586;p51">
            <a:extLst>
              <a:ext uri="{FF2B5EF4-FFF2-40B4-BE49-F238E27FC236}">
                <a16:creationId xmlns:a16="http://schemas.microsoft.com/office/drawing/2014/main" id="{F7A2C5DA-3FEB-2FEC-23C3-AA56C7D9A014}"/>
              </a:ext>
            </a:extLst>
          </p:cNvPr>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5022207" y="1126734"/>
            <a:ext cx="2147585" cy="302900"/>
          </a:xfrm>
          <a:prstGeom prst="rect">
            <a:avLst/>
          </a:prstGeom>
          <a:noFill/>
          <a:ln>
            <a:noFill/>
          </a:ln>
        </p:spPr>
      </p:pic>
      <p:pic>
        <p:nvPicPr>
          <p:cNvPr id="60" name="Google Shape;577;p51">
            <a:extLst>
              <a:ext uri="{FF2B5EF4-FFF2-40B4-BE49-F238E27FC236}">
                <a16:creationId xmlns:a16="http://schemas.microsoft.com/office/drawing/2014/main" id="{166784DC-4015-B0E2-3F15-63709A858F90}"/>
              </a:ext>
            </a:extLst>
          </p:cNvPr>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32637" y="2457450"/>
            <a:ext cx="4013666" cy="4418675"/>
          </a:xfrm>
          <a:prstGeom prst="rect">
            <a:avLst/>
          </a:prstGeom>
          <a:noFill/>
          <a:ln>
            <a:noFill/>
          </a:ln>
        </p:spPr>
      </p:pic>
      <p:sp>
        <p:nvSpPr>
          <p:cNvPr id="2" name="Rectangle 1">
            <a:extLst>
              <a:ext uri="{FF2B5EF4-FFF2-40B4-BE49-F238E27FC236}">
                <a16:creationId xmlns:a16="http://schemas.microsoft.com/office/drawing/2014/main" id="{AFD52B07-ED03-BF18-2CFA-6456CB53568A}"/>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45674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randombar(horizontal)">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randombar(horizontal)">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down)">
                                      <p:cBhvr>
                                        <p:cTn id="17" dur="50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p:cTn id="27" dur="500" fill="hold"/>
                                        <p:tgtEl>
                                          <p:spTgt spid="59"/>
                                        </p:tgtEl>
                                        <p:attrNameLst>
                                          <p:attrName>ppt_w</p:attrName>
                                        </p:attrNameLst>
                                      </p:cBhvr>
                                      <p:tavLst>
                                        <p:tav tm="0">
                                          <p:val>
                                            <p:fltVal val="0"/>
                                          </p:val>
                                        </p:tav>
                                        <p:tav tm="100000">
                                          <p:val>
                                            <p:strVal val="#ppt_w"/>
                                          </p:val>
                                        </p:tav>
                                      </p:tavLst>
                                    </p:anim>
                                    <p:anim calcmode="lin" valueType="num">
                                      <p:cBhvr>
                                        <p:cTn id="28" dur="500" fill="hold"/>
                                        <p:tgtEl>
                                          <p:spTgt spid="59"/>
                                        </p:tgtEl>
                                        <p:attrNameLst>
                                          <p:attrName>ppt_h</p:attrName>
                                        </p:attrNameLst>
                                      </p:cBhvr>
                                      <p:tavLst>
                                        <p:tav tm="0">
                                          <p:val>
                                            <p:fltVal val="0"/>
                                          </p:val>
                                        </p:tav>
                                        <p:tav tm="100000">
                                          <p:val>
                                            <p:strVal val="#ppt_h"/>
                                          </p:val>
                                        </p:tav>
                                      </p:tavLst>
                                    </p:anim>
                                    <p:animEffect transition="in" filter="fade">
                                      <p:cBhvr>
                                        <p:cTn id="29" dur="500"/>
                                        <p:tgtEl>
                                          <p:spTgt spid="59"/>
                                        </p:tgtEl>
                                      </p:cBhvr>
                                    </p:animEffect>
                                  </p:childTnLst>
                                </p:cTn>
                              </p:par>
                              <p:par>
                                <p:cTn id="30" presetID="53" presetClass="entr" presetSubtype="16" fill="hold"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par>
                                <p:cTn id="35" presetID="53" presetClass="entr" presetSubtype="16"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randombar(horizontal)">
                                      <p:cBhvr>
                                        <p:cTn id="4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E1681E19-6A50-AA9A-2ED2-E9E9D14DAC88}"/>
              </a:ext>
            </a:extLst>
          </p:cNvPr>
          <p:cNvSpPr/>
          <p:nvPr/>
        </p:nvSpPr>
        <p:spPr>
          <a:xfrm>
            <a:off x="4313338" y="1107842"/>
            <a:ext cx="6886575" cy="5128085"/>
          </a:xfrm>
          <a:prstGeom prst="round2DiagRect">
            <a:avLst/>
          </a:prstGeom>
          <a:solidFill>
            <a:srgbClr val="2B244E"/>
          </a:solid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B0965435-D8F5-E60C-6787-84FABB69AB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4300" y="1866398"/>
            <a:ext cx="4790112" cy="4998378"/>
          </a:xfrm>
          <a:prstGeom prst="rect">
            <a:avLst/>
          </a:prstGeom>
          <a:effectLst>
            <a:glow>
              <a:schemeClr val="bg1"/>
            </a:glow>
            <a:outerShdw blurRad="1041400" dist="190500" dir="360000" sx="91000" sy="91000" algn="tl" rotWithShape="0">
              <a:schemeClr val="bg1">
                <a:alpha val="52000"/>
              </a:schemeClr>
            </a:outerShdw>
          </a:effectLst>
        </p:spPr>
      </p:pic>
      <p:grpSp>
        <p:nvGrpSpPr>
          <p:cNvPr id="2" name="Google Shape;4171;p77">
            <a:extLst>
              <a:ext uri="{FF2B5EF4-FFF2-40B4-BE49-F238E27FC236}">
                <a16:creationId xmlns:a16="http://schemas.microsoft.com/office/drawing/2014/main" id="{2F6D4225-383A-C235-3C24-8E4E090F3ABA}"/>
              </a:ext>
            </a:extLst>
          </p:cNvPr>
          <p:cNvGrpSpPr/>
          <p:nvPr/>
        </p:nvGrpSpPr>
        <p:grpSpPr>
          <a:xfrm>
            <a:off x="11303386" y="0"/>
            <a:ext cx="559324" cy="2357924"/>
            <a:chOff x="2393875" y="2487225"/>
            <a:chExt cx="617423" cy="2602853"/>
          </a:xfrm>
        </p:grpSpPr>
        <p:sp>
          <p:nvSpPr>
            <p:cNvPr id="7" name="Google Shape;4172;p77">
              <a:extLst>
                <a:ext uri="{FF2B5EF4-FFF2-40B4-BE49-F238E27FC236}">
                  <a16:creationId xmlns:a16="http://schemas.microsoft.com/office/drawing/2014/main" id="{97C66C53-FE85-2461-2E90-8CECD8306172}"/>
                </a:ext>
              </a:extLst>
            </p:cNvPr>
            <p:cNvSpPr/>
            <p:nvPr/>
          </p:nvSpPr>
          <p:spPr>
            <a:xfrm>
              <a:off x="2577038" y="4885723"/>
              <a:ext cx="251704" cy="204355"/>
            </a:xfrm>
            <a:custGeom>
              <a:avLst/>
              <a:gdLst/>
              <a:ahLst/>
              <a:cxnLst/>
              <a:rect l="l" t="t" r="r" b="b"/>
              <a:pathLst>
                <a:path w="3753" h="3047" extrusionOk="0">
                  <a:moveTo>
                    <a:pt x="383" y="1"/>
                  </a:moveTo>
                  <a:cubicBezTo>
                    <a:pt x="137" y="179"/>
                    <a:pt x="1" y="469"/>
                    <a:pt x="1" y="775"/>
                  </a:cubicBezTo>
                  <a:cubicBezTo>
                    <a:pt x="1" y="843"/>
                    <a:pt x="9" y="902"/>
                    <a:pt x="18" y="970"/>
                  </a:cubicBezTo>
                  <a:cubicBezTo>
                    <a:pt x="188" y="1864"/>
                    <a:pt x="1455" y="2272"/>
                    <a:pt x="1881" y="3046"/>
                  </a:cubicBezTo>
                  <a:cubicBezTo>
                    <a:pt x="2306" y="2272"/>
                    <a:pt x="3565" y="1864"/>
                    <a:pt x="3735" y="970"/>
                  </a:cubicBezTo>
                  <a:cubicBezTo>
                    <a:pt x="3744" y="902"/>
                    <a:pt x="3752" y="843"/>
                    <a:pt x="3752" y="775"/>
                  </a:cubicBezTo>
                  <a:cubicBezTo>
                    <a:pt x="3752" y="545"/>
                    <a:pt x="3667" y="315"/>
                    <a:pt x="3522" y="145"/>
                  </a:cubicBezTo>
                  <a:cubicBezTo>
                    <a:pt x="3471" y="94"/>
                    <a:pt x="3420" y="43"/>
                    <a:pt x="336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173;p77">
              <a:extLst>
                <a:ext uri="{FF2B5EF4-FFF2-40B4-BE49-F238E27FC236}">
                  <a16:creationId xmlns:a16="http://schemas.microsoft.com/office/drawing/2014/main" id="{1D33D890-FD55-97B7-F5FD-476E9F9E81C3}"/>
                </a:ext>
              </a:extLst>
            </p:cNvPr>
            <p:cNvSpPr/>
            <p:nvPr/>
          </p:nvSpPr>
          <p:spPr>
            <a:xfrm>
              <a:off x="2448066" y="4788745"/>
              <a:ext cx="509579" cy="161499"/>
            </a:xfrm>
            <a:custGeom>
              <a:avLst/>
              <a:gdLst/>
              <a:ahLst/>
              <a:cxnLst/>
              <a:rect l="l" t="t" r="r" b="b"/>
              <a:pathLst>
                <a:path w="7598" h="2408" extrusionOk="0">
                  <a:moveTo>
                    <a:pt x="7598" y="834"/>
                  </a:moveTo>
                  <a:cubicBezTo>
                    <a:pt x="7598" y="1013"/>
                    <a:pt x="7445" y="1311"/>
                    <a:pt x="7070" y="1591"/>
                  </a:cubicBezTo>
                  <a:cubicBezTo>
                    <a:pt x="6645" y="1889"/>
                    <a:pt x="6169" y="2093"/>
                    <a:pt x="5667" y="2204"/>
                  </a:cubicBezTo>
                  <a:cubicBezTo>
                    <a:pt x="5360" y="2272"/>
                    <a:pt x="5046" y="2331"/>
                    <a:pt x="4731" y="2357"/>
                  </a:cubicBezTo>
                  <a:cubicBezTo>
                    <a:pt x="4450" y="2391"/>
                    <a:pt x="4135" y="2399"/>
                    <a:pt x="3795" y="2399"/>
                  </a:cubicBezTo>
                  <a:cubicBezTo>
                    <a:pt x="3166" y="2408"/>
                    <a:pt x="2536" y="2340"/>
                    <a:pt x="1924" y="2204"/>
                  </a:cubicBezTo>
                  <a:cubicBezTo>
                    <a:pt x="801" y="1932"/>
                    <a:pt x="239" y="1430"/>
                    <a:pt x="61" y="1072"/>
                  </a:cubicBezTo>
                  <a:cubicBezTo>
                    <a:pt x="26" y="996"/>
                    <a:pt x="1" y="911"/>
                    <a:pt x="1" y="834"/>
                  </a:cubicBezTo>
                  <a:cubicBezTo>
                    <a:pt x="1" y="375"/>
                    <a:pt x="1702" y="0"/>
                    <a:pt x="3795" y="0"/>
                  </a:cubicBezTo>
                  <a:cubicBezTo>
                    <a:pt x="5896" y="0"/>
                    <a:pt x="7598" y="375"/>
                    <a:pt x="7598" y="834"/>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174;p77">
              <a:extLst>
                <a:ext uri="{FF2B5EF4-FFF2-40B4-BE49-F238E27FC236}">
                  <a16:creationId xmlns:a16="http://schemas.microsoft.com/office/drawing/2014/main" id="{4DEB8135-740B-B76C-D32B-045CFE029C89}"/>
                </a:ext>
              </a:extLst>
            </p:cNvPr>
            <p:cNvSpPr/>
            <p:nvPr/>
          </p:nvSpPr>
          <p:spPr>
            <a:xfrm>
              <a:off x="2652356" y="3837072"/>
              <a:ext cx="87925" cy="87925"/>
            </a:xfrm>
            <a:custGeom>
              <a:avLst/>
              <a:gdLst/>
              <a:ahLst/>
              <a:cxnLst/>
              <a:rect l="l" t="t" r="r" b="b"/>
              <a:pathLst>
                <a:path w="1311" h="1311" extrusionOk="0">
                  <a:moveTo>
                    <a:pt x="758" y="1"/>
                  </a:moveTo>
                  <a:cubicBezTo>
                    <a:pt x="256" y="1"/>
                    <a:pt x="0" y="605"/>
                    <a:pt x="358" y="954"/>
                  </a:cubicBezTo>
                  <a:cubicBezTo>
                    <a:pt x="715" y="1311"/>
                    <a:pt x="1311" y="1056"/>
                    <a:pt x="1311" y="562"/>
                  </a:cubicBezTo>
                  <a:cubicBezTo>
                    <a:pt x="1311" y="248"/>
                    <a:pt x="1064" y="1"/>
                    <a:pt x="758" y="1"/>
                  </a:cubicBezTo>
                  <a:close/>
                  <a:moveTo>
                    <a:pt x="758" y="809"/>
                  </a:moveTo>
                  <a:cubicBezTo>
                    <a:pt x="528" y="809"/>
                    <a:pt x="417" y="545"/>
                    <a:pt x="570" y="384"/>
                  </a:cubicBezTo>
                  <a:cubicBezTo>
                    <a:pt x="732" y="222"/>
                    <a:pt x="1004" y="333"/>
                    <a:pt x="1004" y="562"/>
                  </a:cubicBezTo>
                  <a:cubicBezTo>
                    <a:pt x="1004" y="698"/>
                    <a:pt x="894" y="809"/>
                    <a:pt x="758" y="809"/>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175;p77">
              <a:extLst>
                <a:ext uri="{FF2B5EF4-FFF2-40B4-BE49-F238E27FC236}">
                  <a16:creationId xmlns:a16="http://schemas.microsoft.com/office/drawing/2014/main" id="{C48045CA-BB82-93A4-27A6-E4D485F1660A}"/>
                </a:ext>
              </a:extLst>
            </p:cNvPr>
            <p:cNvSpPr/>
            <p:nvPr/>
          </p:nvSpPr>
          <p:spPr>
            <a:xfrm>
              <a:off x="2484015" y="3940958"/>
              <a:ext cx="437683" cy="297847"/>
            </a:xfrm>
            <a:custGeom>
              <a:avLst/>
              <a:gdLst/>
              <a:ahLst/>
              <a:cxnLst/>
              <a:rect l="l" t="t" r="r" b="b"/>
              <a:pathLst>
                <a:path w="6526" h="4441" extrusionOk="0">
                  <a:moveTo>
                    <a:pt x="6517" y="3097"/>
                  </a:moveTo>
                  <a:cubicBezTo>
                    <a:pt x="6526" y="3624"/>
                    <a:pt x="6279" y="4126"/>
                    <a:pt x="5854" y="4441"/>
                  </a:cubicBezTo>
                  <a:lnTo>
                    <a:pt x="673" y="4441"/>
                  </a:lnTo>
                  <a:cubicBezTo>
                    <a:pt x="571" y="4364"/>
                    <a:pt x="477" y="4271"/>
                    <a:pt x="392" y="4177"/>
                  </a:cubicBezTo>
                  <a:cubicBezTo>
                    <a:pt x="137" y="3871"/>
                    <a:pt x="1" y="3497"/>
                    <a:pt x="9" y="3097"/>
                  </a:cubicBezTo>
                  <a:cubicBezTo>
                    <a:pt x="9" y="1685"/>
                    <a:pt x="1515" y="944"/>
                    <a:pt x="2553" y="0"/>
                  </a:cubicBezTo>
                  <a:lnTo>
                    <a:pt x="3982" y="0"/>
                  </a:lnTo>
                  <a:cubicBezTo>
                    <a:pt x="5012" y="944"/>
                    <a:pt x="6517" y="1685"/>
                    <a:pt x="6517" y="309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176;p77">
              <a:extLst>
                <a:ext uri="{FF2B5EF4-FFF2-40B4-BE49-F238E27FC236}">
                  <a16:creationId xmlns:a16="http://schemas.microsoft.com/office/drawing/2014/main" id="{BD33156A-00D2-80F6-8C76-CB203997230C}"/>
                </a:ext>
              </a:extLst>
            </p:cNvPr>
            <p:cNvSpPr/>
            <p:nvPr/>
          </p:nvSpPr>
          <p:spPr>
            <a:xfrm>
              <a:off x="2655173" y="3896359"/>
              <a:ext cx="95974" cy="44667"/>
            </a:xfrm>
            <a:custGeom>
              <a:avLst/>
              <a:gdLst/>
              <a:ahLst/>
              <a:cxnLst/>
              <a:rect l="l" t="t" r="r" b="b"/>
              <a:pathLst>
                <a:path w="1431" h="666" extrusionOk="0">
                  <a:moveTo>
                    <a:pt x="1107" y="1"/>
                  </a:moveTo>
                  <a:cubicBezTo>
                    <a:pt x="1101" y="1"/>
                    <a:pt x="1096" y="1"/>
                    <a:pt x="1090" y="2"/>
                  </a:cubicBezTo>
                  <a:lnTo>
                    <a:pt x="333" y="2"/>
                  </a:lnTo>
                  <a:cubicBezTo>
                    <a:pt x="231" y="2"/>
                    <a:pt x="137" y="70"/>
                    <a:pt x="112" y="172"/>
                  </a:cubicBezTo>
                  <a:lnTo>
                    <a:pt x="1" y="665"/>
                  </a:lnTo>
                  <a:lnTo>
                    <a:pt x="1430" y="665"/>
                  </a:lnTo>
                  <a:lnTo>
                    <a:pt x="1320" y="172"/>
                  </a:lnTo>
                  <a:cubicBezTo>
                    <a:pt x="1295" y="75"/>
                    <a:pt x="1210" y="1"/>
                    <a:pt x="110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177;p77">
              <a:extLst>
                <a:ext uri="{FF2B5EF4-FFF2-40B4-BE49-F238E27FC236}">
                  <a16:creationId xmlns:a16="http://schemas.microsoft.com/office/drawing/2014/main" id="{0369B1E8-1C12-D4EB-A26D-D4DF941AB855}"/>
                </a:ext>
              </a:extLst>
            </p:cNvPr>
            <p:cNvSpPr/>
            <p:nvPr/>
          </p:nvSpPr>
          <p:spPr>
            <a:xfrm>
              <a:off x="2411044" y="4221094"/>
              <a:ext cx="584292" cy="47953"/>
            </a:xfrm>
            <a:custGeom>
              <a:avLst/>
              <a:gdLst/>
              <a:ahLst/>
              <a:cxnLst/>
              <a:rect l="l" t="t" r="r" b="b"/>
              <a:pathLst>
                <a:path w="8712" h="715" extrusionOk="0">
                  <a:moveTo>
                    <a:pt x="8711" y="0"/>
                  </a:moveTo>
                  <a:lnTo>
                    <a:pt x="8507" y="715"/>
                  </a:lnTo>
                  <a:lnTo>
                    <a:pt x="196" y="715"/>
                  </a:lnTo>
                  <a:lnTo>
                    <a:pt x="0" y="0"/>
                  </a:lnTo>
                  <a:close/>
                </a:path>
              </a:pathLst>
            </a:custGeom>
            <a:solidFill>
              <a:srgbClr val="F2C9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178;p77">
              <a:extLst>
                <a:ext uri="{FF2B5EF4-FFF2-40B4-BE49-F238E27FC236}">
                  <a16:creationId xmlns:a16="http://schemas.microsoft.com/office/drawing/2014/main" id="{97011547-3DA4-C8E8-0330-37E2A18AD018}"/>
                </a:ext>
              </a:extLst>
            </p:cNvPr>
            <p:cNvSpPr/>
            <p:nvPr/>
          </p:nvSpPr>
          <p:spPr>
            <a:xfrm>
              <a:off x="2411044" y="4796726"/>
              <a:ext cx="584292" cy="48020"/>
            </a:xfrm>
            <a:custGeom>
              <a:avLst/>
              <a:gdLst/>
              <a:ahLst/>
              <a:cxnLst/>
              <a:rect l="l" t="t" r="r" b="b"/>
              <a:pathLst>
                <a:path w="8712" h="716" extrusionOk="0">
                  <a:moveTo>
                    <a:pt x="8711" y="715"/>
                  </a:moveTo>
                  <a:lnTo>
                    <a:pt x="0" y="715"/>
                  </a:lnTo>
                  <a:lnTo>
                    <a:pt x="128" y="247"/>
                  </a:lnTo>
                  <a:lnTo>
                    <a:pt x="145" y="188"/>
                  </a:lnTo>
                  <a:lnTo>
                    <a:pt x="196" y="1"/>
                  </a:lnTo>
                  <a:lnTo>
                    <a:pt x="8507" y="1"/>
                  </a:lnTo>
                  <a:lnTo>
                    <a:pt x="8558" y="188"/>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179;p77">
              <a:extLst>
                <a:ext uri="{FF2B5EF4-FFF2-40B4-BE49-F238E27FC236}">
                  <a16:creationId xmlns:a16="http://schemas.microsoft.com/office/drawing/2014/main" id="{2D28DA0F-361A-1D72-B1A6-50430D6F7500}"/>
                </a:ext>
              </a:extLst>
            </p:cNvPr>
            <p:cNvSpPr/>
            <p:nvPr/>
          </p:nvSpPr>
          <p:spPr>
            <a:xfrm>
              <a:off x="2448066" y="4268980"/>
              <a:ext cx="509579" cy="527821"/>
            </a:xfrm>
            <a:custGeom>
              <a:avLst/>
              <a:gdLst/>
              <a:ahLst/>
              <a:cxnLst/>
              <a:rect l="l" t="t" r="r" b="b"/>
              <a:pathLst>
                <a:path w="7598" h="7870" extrusionOk="0">
                  <a:moveTo>
                    <a:pt x="1" y="1"/>
                  </a:moveTo>
                  <a:lnTo>
                    <a:pt x="1" y="7870"/>
                  </a:lnTo>
                  <a:lnTo>
                    <a:pt x="7598" y="7870"/>
                  </a:lnTo>
                  <a:lnTo>
                    <a:pt x="759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180;p77">
              <a:extLst>
                <a:ext uri="{FF2B5EF4-FFF2-40B4-BE49-F238E27FC236}">
                  <a16:creationId xmlns:a16="http://schemas.microsoft.com/office/drawing/2014/main" id="{57A7A1F3-7EA8-5D93-156C-5C0DF1DC02D5}"/>
                </a:ext>
              </a:extLst>
            </p:cNvPr>
            <p:cNvSpPr/>
            <p:nvPr/>
          </p:nvSpPr>
          <p:spPr>
            <a:xfrm>
              <a:off x="2467516" y="4320353"/>
              <a:ext cx="471283" cy="424537"/>
            </a:xfrm>
            <a:custGeom>
              <a:avLst/>
              <a:gdLst/>
              <a:ahLst/>
              <a:cxnLst/>
              <a:rect l="l" t="t" r="r" b="b"/>
              <a:pathLst>
                <a:path w="7027" h="6330" extrusionOk="0">
                  <a:moveTo>
                    <a:pt x="4815" y="3803"/>
                  </a:moveTo>
                  <a:lnTo>
                    <a:pt x="4815" y="6329"/>
                  </a:lnTo>
                  <a:lnTo>
                    <a:pt x="2204" y="6329"/>
                  </a:lnTo>
                  <a:lnTo>
                    <a:pt x="2204" y="3803"/>
                  </a:lnTo>
                  <a:cubicBezTo>
                    <a:pt x="2204" y="3275"/>
                    <a:pt x="2527" y="2799"/>
                    <a:pt x="3012" y="2595"/>
                  </a:cubicBezTo>
                  <a:cubicBezTo>
                    <a:pt x="2620" y="2408"/>
                    <a:pt x="2374" y="2016"/>
                    <a:pt x="2374" y="1583"/>
                  </a:cubicBezTo>
                  <a:cubicBezTo>
                    <a:pt x="2374" y="953"/>
                    <a:pt x="3012" y="740"/>
                    <a:pt x="3505" y="0"/>
                  </a:cubicBezTo>
                  <a:cubicBezTo>
                    <a:pt x="4007" y="749"/>
                    <a:pt x="4645" y="953"/>
                    <a:pt x="4645" y="1583"/>
                  </a:cubicBezTo>
                  <a:cubicBezTo>
                    <a:pt x="4645" y="2016"/>
                    <a:pt x="4398" y="2408"/>
                    <a:pt x="4007" y="2595"/>
                  </a:cubicBezTo>
                  <a:cubicBezTo>
                    <a:pt x="4492" y="2799"/>
                    <a:pt x="4815" y="3275"/>
                    <a:pt x="4815" y="3803"/>
                  </a:cubicBezTo>
                  <a:close/>
                  <a:moveTo>
                    <a:pt x="6457" y="2595"/>
                  </a:moveTo>
                  <a:cubicBezTo>
                    <a:pt x="6721" y="2416"/>
                    <a:pt x="6908" y="2025"/>
                    <a:pt x="6908" y="1583"/>
                  </a:cubicBezTo>
                  <a:cubicBezTo>
                    <a:pt x="6908" y="953"/>
                    <a:pt x="6457" y="740"/>
                    <a:pt x="6108" y="0"/>
                  </a:cubicBezTo>
                  <a:cubicBezTo>
                    <a:pt x="5751" y="749"/>
                    <a:pt x="5309" y="953"/>
                    <a:pt x="5309" y="1583"/>
                  </a:cubicBezTo>
                  <a:cubicBezTo>
                    <a:pt x="5309" y="2025"/>
                    <a:pt x="5487" y="2416"/>
                    <a:pt x="5751" y="2595"/>
                  </a:cubicBezTo>
                  <a:cubicBezTo>
                    <a:pt x="5419" y="2791"/>
                    <a:pt x="5189" y="3258"/>
                    <a:pt x="5189" y="3803"/>
                  </a:cubicBezTo>
                  <a:lnTo>
                    <a:pt x="5189" y="6329"/>
                  </a:lnTo>
                  <a:lnTo>
                    <a:pt x="7027" y="6329"/>
                  </a:lnTo>
                  <a:lnTo>
                    <a:pt x="7027" y="3803"/>
                  </a:lnTo>
                  <a:cubicBezTo>
                    <a:pt x="7027" y="3258"/>
                    <a:pt x="6789" y="2791"/>
                    <a:pt x="6457" y="2595"/>
                  </a:cubicBezTo>
                  <a:close/>
                  <a:moveTo>
                    <a:pt x="1268" y="2595"/>
                  </a:moveTo>
                  <a:cubicBezTo>
                    <a:pt x="1531" y="2416"/>
                    <a:pt x="1710" y="2025"/>
                    <a:pt x="1710" y="1583"/>
                  </a:cubicBezTo>
                  <a:cubicBezTo>
                    <a:pt x="1710" y="953"/>
                    <a:pt x="1268" y="740"/>
                    <a:pt x="910" y="0"/>
                  </a:cubicBezTo>
                  <a:cubicBezTo>
                    <a:pt x="562" y="749"/>
                    <a:pt x="111" y="953"/>
                    <a:pt x="111" y="1583"/>
                  </a:cubicBezTo>
                  <a:cubicBezTo>
                    <a:pt x="111" y="2025"/>
                    <a:pt x="298" y="2416"/>
                    <a:pt x="562" y="2595"/>
                  </a:cubicBezTo>
                  <a:cubicBezTo>
                    <a:pt x="230" y="2791"/>
                    <a:pt x="0" y="3258"/>
                    <a:pt x="0" y="3803"/>
                  </a:cubicBezTo>
                  <a:lnTo>
                    <a:pt x="0" y="6329"/>
                  </a:lnTo>
                  <a:lnTo>
                    <a:pt x="1829" y="6329"/>
                  </a:lnTo>
                  <a:lnTo>
                    <a:pt x="1829" y="3803"/>
                  </a:lnTo>
                  <a:cubicBezTo>
                    <a:pt x="1829" y="3258"/>
                    <a:pt x="1600" y="2791"/>
                    <a:pt x="1268" y="2595"/>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181;p77">
              <a:extLst>
                <a:ext uri="{FF2B5EF4-FFF2-40B4-BE49-F238E27FC236}">
                  <a16:creationId xmlns:a16="http://schemas.microsoft.com/office/drawing/2014/main" id="{46F8352F-35CC-E068-4A95-4ED55B72A1F6}"/>
                </a:ext>
              </a:extLst>
            </p:cNvPr>
            <p:cNvSpPr/>
            <p:nvPr/>
          </p:nvSpPr>
          <p:spPr>
            <a:xfrm>
              <a:off x="2584483" y="4310628"/>
              <a:ext cx="30851" cy="30918"/>
            </a:xfrm>
            <a:custGeom>
              <a:avLst/>
              <a:gdLst/>
              <a:ahLst/>
              <a:cxnLst/>
              <a:rect l="l" t="t" r="r" b="b"/>
              <a:pathLst>
                <a:path w="460" h="461" extrusionOk="0">
                  <a:moveTo>
                    <a:pt x="230" y="1"/>
                  </a:moveTo>
                  <a:lnTo>
                    <a:pt x="460" y="230"/>
                  </a:lnTo>
                  <a:lnTo>
                    <a:pt x="230" y="460"/>
                  </a:lnTo>
                  <a:lnTo>
                    <a:pt x="0" y="23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182;p77">
              <a:extLst>
                <a:ext uri="{FF2B5EF4-FFF2-40B4-BE49-F238E27FC236}">
                  <a16:creationId xmlns:a16="http://schemas.microsoft.com/office/drawing/2014/main" id="{950B5975-0F85-E095-9D1E-B9FDF37D642E}"/>
                </a:ext>
              </a:extLst>
            </p:cNvPr>
            <p:cNvSpPr/>
            <p:nvPr/>
          </p:nvSpPr>
          <p:spPr>
            <a:xfrm>
              <a:off x="2784748" y="4310628"/>
              <a:ext cx="30851" cy="30918"/>
            </a:xfrm>
            <a:custGeom>
              <a:avLst/>
              <a:gdLst/>
              <a:ahLst/>
              <a:cxnLst/>
              <a:rect l="l" t="t" r="r" b="b"/>
              <a:pathLst>
                <a:path w="460" h="461" extrusionOk="0">
                  <a:moveTo>
                    <a:pt x="230" y="1"/>
                  </a:moveTo>
                  <a:lnTo>
                    <a:pt x="459" y="230"/>
                  </a:lnTo>
                  <a:lnTo>
                    <a:pt x="230" y="460"/>
                  </a:lnTo>
                  <a:lnTo>
                    <a:pt x="0" y="23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183;p77">
              <a:extLst>
                <a:ext uri="{FF2B5EF4-FFF2-40B4-BE49-F238E27FC236}">
                  <a16:creationId xmlns:a16="http://schemas.microsoft.com/office/drawing/2014/main" id="{3E2D7CAF-79C2-3662-F3E7-FA11CBCBA5F7}"/>
                </a:ext>
              </a:extLst>
            </p:cNvPr>
            <p:cNvSpPr/>
            <p:nvPr/>
          </p:nvSpPr>
          <p:spPr>
            <a:xfrm>
              <a:off x="2905672" y="4310628"/>
              <a:ext cx="30851" cy="30918"/>
            </a:xfrm>
            <a:custGeom>
              <a:avLst/>
              <a:gdLst/>
              <a:ahLst/>
              <a:cxnLst/>
              <a:rect l="l" t="t" r="r" b="b"/>
              <a:pathLst>
                <a:path w="460" h="461" extrusionOk="0">
                  <a:moveTo>
                    <a:pt x="230" y="1"/>
                  </a:moveTo>
                  <a:lnTo>
                    <a:pt x="460" y="230"/>
                  </a:lnTo>
                  <a:lnTo>
                    <a:pt x="230" y="460"/>
                  </a:lnTo>
                  <a:lnTo>
                    <a:pt x="1" y="23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184;p77">
              <a:extLst>
                <a:ext uri="{FF2B5EF4-FFF2-40B4-BE49-F238E27FC236}">
                  <a16:creationId xmlns:a16="http://schemas.microsoft.com/office/drawing/2014/main" id="{851BF20F-D9BB-38DF-69D3-63FAD6DA0917}"/>
                </a:ext>
              </a:extLst>
            </p:cNvPr>
            <p:cNvSpPr/>
            <p:nvPr/>
          </p:nvSpPr>
          <p:spPr>
            <a:xfrm>
              <a:off x="2469193" y="4310628"/>
              <a:ext cx="30918" cy="30918"/>
            </a:xfrm>
            <a:custGeom>
              <a:avLst/>
              <a:gdLst/>
              <a:ahLst/>
              <a:cxnLst/>
              <a:rect l="l" t="t" r="r" b="b"/>
              <a:pathLst>
                <a:path w="461" h="461" extrusionOk="0">
                  <a:moveTo>
                    <a:pt x="230" y="1"/>
                  </a:moveTo>
                  <a:lnTo>
                    <a:pt x="460" y="230"/>
                  </a:lnTo>
                  <a:lnTo>
                    <a:pt x="230" y="460"/>
                  </a:lnTo>
                  <a:lnTo>
                    <a:pt x="1" y="23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185;p77">
              <a:extLst>
                <a:ext uri="{FF2B5EF4-FFF2-40B4-BE49-F238E27FC236}">
                  <a16:creationId xmlns:a16="http://schemas.microsoft.com/office/drawing/2014/main" id="{6174D463-7862-0E13-8BBD-7CE7FE4614BE}"/>
                </a:ext>
              </a:extLst>
            </p:cNvPr>
            <p:cNvSpPr/>
            <p:nvPr/>
          </p:nvSpPr>
          <p:spPr>
            <a:xfrm>
              <a:off x="2393875" y="4255835"/>
              <a:ext cx="617423" cy="26358"/>
            </a:xfrm>
            <a:custGeom>
              <a:avLst/>
              <a:gdLst/>
              <a:ahLst/>
              <a:cxnLst/>
              <a:rect l="l" t="t" r="r" b="b"/>
              <a:pathLst>
                <a:path w="9206" h="393" extrusionOk="0">
                  <a:moveTo>
                    <a:pt x="265" y="1"/>
                  </a:moveTo>
                  <a:cubicBezTo>
                    <a:pt x="1" y="1"/>
                    <a:pt x="1" y="392"/>
                    <a:pt x="265" y="392"/>
                  </a:cubicBezTo>
                  <a:lnTo>
                    <a:pt x="8950" y="392"/>
                  </a:lnTo>
                  <a:cubicBezTo>
                    <a:pt x="9205" y="392"/>
                    <a:pt x="9205" y="1"/>
                    <a:pt x="89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186;p77">
              <a:extLst>
                <a:ext uri="{FF2B5EF4-FFF2-40B4-BE49-F238E27FC236}">
                  <a16:creationId xmlns:a16="http://schemas.microsoft.com/office/drawing/2014/main" id="{78F6F839-A6E5-11BD-8478-9CDF04C9DE0C}"/>
                </a:ext>
              </a:extLst>
            </p:cNvPr>
            <p:cNvSpPr/>
            <p:nvPr/>
          </p:nvSpPr>
          <p:spPr>
            <a:xfrm>
              <a:off x="2393875" y="4783044"/>
              <a:ext cx="617423" cy="26290"/>
            </a:xfrm>
            <a:custGeom>
              <a:avLst/>
              <a:gdLst/>
              <a:ahLst/>
              <a:cxnLst/>
              <a:rect l="l" t="t" r="r" b="b"/>
              <a:pathLst>
                <a:path w="9206" h="392" extrusionOk="0">
                  <a:moveTo>
                    <a:pt x="265" y="0"/>
                  </a:moveTo>
                  <a:cubicBezTo>
                    <a:pt x="1" y="0"/>
                    <a:pt x="1" y="392"/>
                    <a:pt x="265" y="392"/>
                  </a:cubicBezTo>
                  <a:lnTo>
                    <a:pt x="8950" y="392"/>
                  </a:lnTo>
                  <a:cubicBezTo>
                    <a:pt x="9205" y="392"/>
                    <a:pt x="9205" y="0"/>
                    <a:pt x="89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187;p77">
              <a:extLst>
                <a:ext uri="{FF2B5EF4-FFF2-40B4-BE49-F238E27FC236}">
                  <a16:creationId xmlns:a16="http://schemas.microsoft.com/office/drawing/2014/main" id="{EB879613-E189-D1B1-B462-73E4878D82D8}"/>
                </a:ext>
              </a:extLst>
            </p:cNvPr>
            <p:cNvSpPr/>
            <p:nvPr/>
          </p:nvSpPr>
          <p:spPr>
            <a:xfrm>
              <a:off x="2663221" y="3712462"/>
              <a:ext cx="78804" cy="95035"/>
            </a:xfrm>
            <a:custGeom>
              <a:avLst/>
              <a:gdLst/>
              <a:ahLst/>
              <a:cxnLst/>
              <a:rect l="l" t="t" r="r" b="b"/>
              <a:pathLst>
                <a:path w="1175" h="1417" extrusionOk="0">
                  <a:moveTo>
                    <a:pt x="596" y="123"/>
                  </a:moveTo>
                  <a:cubicBezTo>
                    <a:pt x="817" y="123"/>
                    <a:pt x="995" y="302"/>
                    <a:pt x="995" y="523"/>
                  </a:cubicBezTo>
                  <a:lnTo>
                    <a:pt x="995" y="830"/>
                  </a:lnTo>
                  <a:cubicBezTo>
                    <a:pt x="983" y="1085"/>
                    <a:pt x="787" y="1212"/>
                    <a:pt x="591" y="1212"/>
                  </a:cubicBezTo>
                  <a:cubicBezTo>
                    <a:pt x="396" y="1212"/>
                    <a:pt x="200" y="1085"/>
                    <a:pt x="187" y="830"/>
                  </a:cubicBezTo>
                  <a:lnTo>
                    <a:pt x="187" y="532"/>
                  </a:lnTo>
                  <a:cubicBezTo>
                    <a:pt x="187" y="311"/>
                    <a:pt x="366" y="123"/>
                    <a:pt x="596" y="123"/>
                  </a:cubicBezTo>
                  <a:close/>
                  <a:moveTo>
                    <a:pt x="587" y="0"/>
                  </a:moveTo>
                  <a:cubicBezTo>
                    <a:pt x="313" y="0"/>
                    <a:pt x="38" y="175"/>
                    <a:pt x="0" y="523"/>
                  </a:cubicBezTo>
                  <a:lnTo>
                    <a:pt x="0" y="830"/>
                  </a:lnTo>
                  <a:cubicBezTo>
                    <a:pt x="0" y="1153"/>
                    <a:pt x="264" y="1417"/>
                    <a:pt x="596" y="1417"/>
                  </a:cubicBezTo>
                  <a:cubicBezTo>
                    <a:pt x="910" y="1408"/>
                    <a:pt x="1174" y="1153"/>
                    <a:pt x="1174" y="830"/>
                  </a:cubicBezTo>
                  <a:lnTo>
                    <a:pt x="1174" y="523"/>
                  </a:lnTo>
                  <a:cubicBezTo>
                    <a:pt x="1136" y="175"/>
                    <a:pt x="861" y="0"/>
                    <a:pt x="5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188;p77">
              <a:extLst>
                <a:ext uri="{FF2B5EF4-FFF2-40B4-BE49-F238E27FC236}">
                  <a16:creationId xmlns:a16="http://schemas.microsoft.com/office/drawing/2014/main" id="{B7E6A274-2A62-44F3-BB43-98A89C3A3E89}"/>
                </a:ext>
              </a:extLst>
            </p:cNvPr>
            <p:cNvSpPr/>
            <p:nvPr/>
          </p:nvSpPr>
          <p:spPr>
            <a:xfrm>
              <a:off x="2695682" y="3784626"/>
              <a:ext cx="14352" cy="86182"/>
            </a:xfrm>
            <a:custGeom>
              <a:avLst/>
              <a:gdLst/>
              <a:ahLst/>
              <a:cxnLst/>
              <a:rect l="l" t="t" r="r" b="b"/>
              <a:pathLst>
                <a:path w="214" h="1285" extrusionOk="0">
                  <a:moveTo>
                    <a:pt x="107" y="0"/>
                  </a:moveTo>
                  <a:cubicBezTo>
                    <a:pt x="54" y="0"/>
                    <a:pt x="1" y="34"/>
                    <a:pt x="1" y="102"/>
                  </a:cubicBezTo>
                  <a:lnTo>
                    <a:pt x="1" y="1183"/>
                  </a:lnTo>
                  <a:cubicBezTo>
                    <a:pt x="1" y="1242"/>
                    <a:pt x="52" y="1285"/>
                    <a:pt x="112" y="1285"/>
                  </a:cubicBezTo>
                  <a:cubicBezTo>
                    <a:pt x="163" y="1285"/>
                    <a:pt x="214" y="1242"/>
                    <a:pt x="214" y="1183"/>
                  </a:cubicBezTo>
                  <a:lnTo>
                    <a:pt x="214" y="102"/>
                  </a:lnTo>
                  <a:cubicBezTo>
                    <a:pt x="214" y="34"/>
                    <a:pt x="160" y="0"/>
                    <a:pt x="1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4189;p77">
              <a:extLst>
                <a:ext uri="{FF2B5EF4-FFF2-40B4-BE49-F238E27FC236}">
                  <a16:creationId xmlns:a16="http://schemas.microsoft.com/office/drawing/2014/main" id="{A1527086-7B52-05A4-3659-96B1AB6A67F3}"/>
                </a:ext>
              </a:extLst>
            </p:cNvPr>
            <p:cNvSpPr/>
            <p:nvPr/>
          </p:nvSpPr>
          <p:spPr>
            <a:xfrm>
              <a:off x="2663221" y="3575647"/>
              <a:ext cx="78804" cy="94901"/>
            </a:xfrm>
            <a:custGeom>
              <a:avLst/>
              <a:gdLst/>
              <a:ahLst/>
              <a:cxnLst/>
              <a:rect l="l" t="t" r="r" b="b"/>
              <a:pathLst>
                <a:path w="1175" h="1415" extrusionOk="0">
                  <a:moveTo>
                    <a:pt x="596" y="130"/>
                  </a:moveTo>
                  <a:cubicBezTo>
                    <a:pt x="808" y="130"/>
                    <a:pt x="995" y="309"/>
                    <a:pt x="995" y="530"/>
                  </a:cubicBezTo>
                  <a:lnTo>
                    <a:pt x="995" y="828"/>
                  </a:lnTo>
                  <a:cubicBezTo>
                    <a:pt x="983" y="1083"/>
                    <a:pt x="787" y="1211"/>
                    <a:pt x="591" y="1211"/>
                  </a:cubicBezTo>
                  <a:cubicBezTo>
                    <a:pt x="396" y="1211"/>
                    <a:pt x="200" y="1083"/>
                    <a:pt x="187" y="828"/>
                  </a:cubicBezTo>
                  <a:lnTo>
                    <a:pt x="187" y="530"/>
                  </a:lnTo>
                  <a:cubicBezTo>
                    <a:pt x="187" y="309"/>
                    <a:pt x="366" y="130"/>
                    <a:pt x="596" y="130"/>
                  </a:cubicBezTo>
                  <a:close/>
                  <a:moveTo>
                    <a:pt x="587" y="1"/>
                  </a:moveTo>
                  <a:cubicBezTo>
                    <a:pt x="313" y="1"/>
                    <a:pt x="38" y="177"/>
                    <a:pt x="0" y="530"/>
                  </a:cubicBezTo>
                  <a:lnTo>
                    <a:pt x="0" y="828"/>
                  </a:lnTo>
                  <a:cubicBezTo>
                    <a:pt x="0" y="1151"/>
                    <a:pt x="264" y="1415"/>
                    <a:pt x="596" y="1415"/>
                  </a:cubicBezTo>
                  <a:cubicBezTo>
                    <a:pt x="910" y="1415"/>
                    <a:pt x="1174" y="1151"/>
                    <a:pt x="1174" y="828"/>
                  </a:cubicBezTo>
                  <a:lnTo>
                    <a:pt x="1174" y="530"/>
                  </a:lnTo>
                  <a:cubicBezTo>
                    <a:pt x="1136" y="177"/>
                    <a:pt x="861" y="1"/>
                    <a:pt x="5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190;p77">
              <a:extLst>
                <a:ext uri="{FF2B5EF4-FFF2-40B4-BE49-F238E27FC236}">
                  <a16:creationId xmlns:a16="http://schemas.microsoft.com/office/drawing/2014/main" id="{2819A57D-604C-0B9F-5881-BFD810E23699}"/>
                </a:ext>
              </a:extLst>
            </p:cNvPr>
            <p:cNvSpPr/>
            <p:nvPr/>
          </p:nvSpPr>
          <p:spPr>
            <a:xfrm>
              <a:off x="2695682" y="3647810"/>
              <a:ext cx="14352" cy="86651"/>
            </a:xfrm>
            <a:custGeom>
              <a:avLst/>
              <a:gdLst/>
              <a:ahLst/>
              <a:cxnLst/>
              <a:rect l="l" t="t" r="r" b="b"/>
              <a:pathLst>
                <a:path w="214" h="1292" extrusionOk="0">
                  <a:moveTo>
                    <a:pt x="107" y="1"/>
                  </a:moveTo>
                  <a:cubicBezTo>
                    <a:pt x="54" y="1"/>
                    <a:pt x="1" y="37"/>
                    <a:pt x="1" y="109"/>
                  </a:cubicBezTo>
                  <a:lnTo>
                    <a:pt x="1" y="1181"/>
                  </a:lnTo>
                  <a:cubicBezTo>
                    <a:pt x="1" y="1241"/>
                    <a:pt x="52" y="1292"/>
                    <a:pt x="112" y="1292"/>
                  </a:cubicBezTo>
                  <a:cubicBezTo>
                    <a:pt x="163" y="1292"/>
                    <a:pt x="214" y="1241"/>
                    <a:pt x="214" y="1181"/>
                  </a:cubicBezTo>
                  <a:lnTo>
                    <a:pt x="214" y="109"/>
                  </a:lnTo>
                  <a:cubicBezTo>
                    <a:pt x="214" y="37"/>
                    <a:pt x="160" y="1"/>
                    <a:pt x="1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191;p77">
              <a:extLst>
                <a:ext uri="{FF2B5EF4-FFF2-40B4-BE49-F238E27FC236}">
                  <a16:creationId xmlns:a16="http://schemas.microsoft.com/office/drawing/2014/main" id="{27CE13A9-8D66-45B7-E761-156020F2CF4F}"/>
                </a:ext>
              </a:extLst>
            </p:cNvPr>
            <p:cNvSpPr/>
            <p:nvPr/>
          </p:nvSpPr>
          <p:spPr>
            <a:xfrm>
              <a:off x="2660941" y="3430850"/>
              <a:ext cx="83365" cy="103351"/>
            </a:xfrm>
            <a:custGeom>
              <a:avLst/>
              <a:gdLst/>
              <a:ahLst/>
              <a:cxnLst/>
              <a:rect l="l" t="t" r="r" b="b"/>
              <a:pathLst>
                <a:path w="1243" h="1541" extrusionOk="0">
                  <a:moveTo>
                    <a:pt x="630" y="248"/>
                  </a:moveTo>
                  <a:cubicBezTo>
                    <a:pt x="851" y="248"/>
                    <a:pt x="1029" y="426"/>
                    <a:pt x="1029" y="656"/>
                  </a:cubicBezTo>
                  <a:lnTo>
                    <a:pt x="1029" y="954"/>
                  </a:lnTo>
                  <a:cubicBezTo>
                    <a:pt x="1017" y="1209"/>
                    <a:pt x="821" y="1337"/>
                    <a:pt x="625" y="1337"/>
                  </a:cubicBezTo>
                  <a:cubicBezTo>
                    <a:pt x="430" y="1337"/>
                    <a:pt x="234" y="1209"/>
                    <a:pt x="221" y="954"/>
                  </a:cubicBezTo>
                  <a:lnTo>
                    <a:pt x="221" y="656"/>
                  </a:lnTo>
                  <a:cubicBezTo>
                    <a:pt x="221" y="426"/>
                    <a:pt x="400" y="248"/>
                    <a:pt x="630" y="248"/>
                  </a:cubicBezTo>
                  <a:close/>
                  <a:moveTo>
                    <a:pt x="621" y="1"/>
                  </a:moveTo>
                  <a:cubicBezTo>
                    <a:pt x="272" y="1"/>
                    <a:pt x="0" y="307"/>
                    <a:pt x="34" y="656"/>
                  </a:cubicBezTo>
                  <a:lnTo>
                    <a:pt x="34" y="954"/>
                  </a:lnTo>
                  <a:cubicBezTo>
                    <a:pt x="34" y="1277"/>
                    <a:pt x="298" y="1541"/>
                    <a:pt x="630" y="1541"/>
                  </a:cubicBezTo>
                  <a:cubicBezTo>
                    <a:pt x="944" y="1532"/>
                    <a:pt x="1208" y="1277"/>
                    <a:pt x="1208" y="954"/>
                  </a:cubicBezTo>
                  <a:lnTo>
                    <a:pt x="1208" y="656"/>
                  </a:lnTo>
                  <a:cubicBezTo>
                    <a:pt x="1242" y="307"/>
                    <a:pt x="970" y="1"/>
                    <a:pt x="6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192;p77">
              <a:extLst>
                <a:ext uri="{FF2B5EF4-FFF2-40B4-BE49-F238E27FC236}">
                  <a16:creationId xmlns:a16="http://schemas.microsoft.com/office/drawing/2014/main" id="{BEE02A2F-4588-D554-9F94-441CF20C3E2F}"/>
                </a:ext>
              </a:extLst>
            </p:cNvPr>
            <p:cNvSpPr/>
            <p:nvPr/>
          </p:nvSpPr>
          <p:spPr>
            <a:xfrm>
              <a:off x="2695682" y="3511330"/>
              <a:ext cx="14352" cy="86182"/>
            </a:xfrm>
            <a:custGeom>
              <a:avLst/>
              <a:gdLst/>
              <a:ahLst/>
              <a:cxnLst/>
              <a:rect l="l" t="t" r="r" b="b"/>
              <a:pathLst>
                <a:path w="214" h="1285" extrusionOk="0">
                  <a:moveTo>
                    <a:pt x="107" y="0"/>
                  </a:moveTo>
                  <a:cubicBezTo>
                    <a:pt x="54" y="0"/>
                    <a:pt x="1" y="34"/>
                    <a:pt x="1" y="103"/>
                  </a:cubicBezTo>
                  <a:lnTo>
                    <a:pt x="1" y="1183"/>
                  </a:lnTo>
                  <a:cubicBezTo>
                    <a:pt x="1" y="1242"/>
                    <a:pt x="52" y="1285"/>
                    <a:pt x="112" y="1285"/>
                  </a:cubicBezTo>
                  <a:cubicBezTo>
                    <a:pt x="163" y="1285"/>
                    <a:pt x="214" y="1234"/>
                    <a:pt x="214" y="1183"/>
                  </a:cubicBezTo>
                  <a:lnTo>
                    <a:pt x="214" y="103"/>
                  </a:lnTo>
                  <a:cubicBezTo>
                    <a:pt x="214" y="34"/>
                    <a:pt x="160" y="0"/>
                    <a:pt x="1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193;p77">
              <a:extLst>
                <a:ext uri="{FF2B5EF4-FFF2-40B4-BE49-F238E27FC236}">
                  <a16:creationId xmlns:a16="http://schemas.microsoft.com/office/drawing/2014/main" id="{46A4372A-36D7-9B96-38B4-90DB6868A3B2}"/>
                </a:ext>
              </a:extLst>
            </p:cNvPr>
            <p:cNvSpPr/>
            <p:nvPr/>
          </p:nvSpPr>
          <p:spPr>
            <a:xfrm>
              <a:off x="2660941" y="3293968"/>
              <a:ext cx="83365" cy="103351"/>
            </a:xfrm>
            <a:custGeom>
              <a:avLst/>
              <a:gdLst/>
              <a:ahLst/>
              <a:cxnLst/>
              <a:rect l="l" t="t" r="r" b="b"/>
              <a:pathLst>
                <a:path w="1243" h="1541" extrusionOk="0">
                  <a:moveTo>
                    <a:pt x="630" y="247"/>
                  </a:moveTo>
                  <a:cubicBezTo>
                    <a:pt x="842" y="255"/>
                    <a:pt x="1029" y="434"/>
                    <a:pt x="1029" y="647"/>
                  </a:cubicBezTo>
                  <a:lnTo>
                    <a:pt x="1029" y="953"/>
                  </a:lnTo>
                  <a:cubicBezTo>
                    <a:pt x="1017" y="1208"/>
                    <a:pt x="821" y="1336"/>
                    <a:pt x="625" y="1336"/>
                  </a:cubicBezTo>
                  <a:cubicBezTo>
                    <a:pt x="430" y="1336"/>
                    <a:pt x="234" y="1208"/>
                    <a:pt x="221" y="953"/>
                  </a:cubicBezTo>
                  <a:lnTo>
                    <a:pt x="221" y="647"/>
                  </a:lnTo>
                  <a:cubicBezTo>
                    <a:pt x="221" y="426"/>
                    <a:pt x="400" y="247"/>
                    <a:pt x="630" y="247"/>
                  </a:cubicBezTo>
                  <a:close/>
                  <a:moveTo>
                    <a:pt x="621" y="0"/>
                  </a:moveTo>
                  <a:cubicBezTo>
                    <a:pt x="272" y="0"/>
                    <a:pt x="0" y="307"/>
                    <a:pt x="34" y="655"/>
                  </a:cubicBezTo>
                  <a:lnTo>
                    <a:pt x="34" y="953"/>
                  </a:lnTo>
                  <a:cubicBezTo>
                    <a:pt x="34" y="1276"/>
                    <a:pt x="298" y="1540"/>
                    <a:pt x="630" y="1540"/>
                  </a:cubicBezTo>
                  <a:cubicBezTo>
                    <a:pt x="944" y="1532"/>
                    <a:pt x="1208" y="1276"/>
                    <a:pt x="1208" y="953"/>
                  </a:cubicBezTo>
                  <a:lnTo>
                    <a:pt x="1208" y="655"/>
                  </a:lnTo>
                  <a:cubicBezTo>
                    <a:pt x="1242" y="307"/>
                    <a:pt x="970" y="0"/>
                    <a:pt x="6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194;p77">
              <a:extLst>
                <a:ext uri="{FF2B5EF4-FFF2-40B4-BE49-F238E27FC236}">
                  <a16:creationId xmlns:a16="http://schemas.microsoft.com/office/drawing/2014/main" id="{E0CCF836-FA7F-B8E9-DBE4-0DA5FF32853C}"/>
                </a:ext>
              </a:extLst>
            </p:cNvPr>
            <p:cNvSpPr/>
            <p:nvPr/>
          </p:nvSpPr>
          <p:spPr>
            <a:xfrm>
              <a:off x="2695682" y="3374514"/>
              <a:ext cx="14352" cy="86651"/>
            </a:xfrm>
            <a:custGeom>
              <a:avLst/>
              <a:gdLst/>
              <a:ahLst/>
              <a:cxnLst/>
              <a:rect l="l" t="t" r="r" b="b"/>
              <a:pathLst>
                <a:path w="214" h="1292" extrusionOk="0">
                  <a:moveTo>
                    <a:pt x="107" y="1"/>
                  </a:moveTo>
                  <a:cubicBezTo>
                    <a:pt x="54" y="1"/>
                    <a:pt x="1" y="37"/>
                    <a:pt x="1" y="109"/>
                  </a:cubicBezTo>
                  <a:lnTo>
                    <a:pt x="1" y="1181"/>
                  </a:lnTo>
                  <a:cubicBezTo>
                    <a:pt x="1" y="1241"/>
                    <a:pt x="52" y="1292"/>
                    <a:pt x="112" y="1292"/>
                  </a:cubicBezTo>
                  <a:cubicBezTo>
                    <a:pt x="163" y="1292"/>
                    <a:pt x="214" y="1241"/>
                    <a:pt x="214" y="1181"/>
                  </a:cubicBezTo>
                  <a:lnTo>
                    <a:pt x="214" y="109"/>
                  </a:lnTo>
                  <a:cubicBezTo>
                    <a:pt x="214" y="37"/>
                    <a:pt x="160" y="1"/>
                    <a:pt x="1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195;p77">
              <a:extLst>
                <a:ext uri="{FF2B5EF4-FFF2-40B4-BE49-F238E27FC236}">
                  <a16:creationId xmlns:a16="http://schemas.microsoft.com/office/drawing/2014/main" id="{84820279-248C-4C4E-E49B-102A6C577E92}"/>
                </a:ext>
              </a:extLst>
            </p:cNvPr>
            <p:cNvSpPr/>
            <p:nvPr/>
          </p:nvSpPr>
          <p:spPr>
            <a:xfrm>
              <a:off x="2660941" y="3157621"/>
              <a:ext cx="83365" cy="103284"/>
            </a:xfrm>
            <a:custGeom>
              <a:avLst/>
              <a:gdLst/>
              <a:ahLst/>
              <a:cxnLst/>
              <a:rect l="l" t="t" r="r" b="b"/>
              <a:pathLst>
                <a:path w="1243" h="1540" extrusionOk="0">
                  <a:moveTo>
                    <a:pt x="630" y="247"/>
                  </a:moveTo>
                  <a:cubicBezTo>
                    <a:pt x="851" y="247"/>
                    <a:pt x="1029" y="425"/>
                    <a:pt x="1029" y="647"/>
                  </a:cubicBezTo>
                  <a:lnTo>
                    <a:pt x="1029" y="944"/>
                  </a:lnTo>
                  <a:cubicBezTo>
                    <a:pt x="1042" y="1229"/>
                    <a:pt x="834" y="1372"/>
                    <a:pt x="625" y="1372"/>
                  </a:cubicBezTo>
                  <a:cubicBezTo>
                    <a:pt x="417" y="1372"/>
                    <a:pt x="208" y="1229"/>
                    <a:pt x="221" y="944"/>
                  </a:cubicBezTo>
                  <a:lnTo>
                    <a:pt x="221" y="647"/>
                  </a:lnTo>
                  <a:cubicBezTo>
                    <a:pt x="221" y="425"/>
                    <a:pt x="400" y="247"/>
                    <a:pt x="630" y="247"/>
                  </a:cubicBezTo>
                  <a:close/>
                  <a:moveTo>
                    <a:pt x="621" y="0"/>
                  </a:moveTo>
                  <a:cubicBezTo>
                    <a:pt x="272" y="0"/>
                    <a:pt x="0" y="298"/>
                    <a:pt x="34" y="647"/>
                  </a:cubicBezTo>
                  <a:lnTo>
                    <a:pt x="34" y="944"/>
                  </a:lnTo>
                  <a:cubicBezTo>
                    <a:pt x="34" y="1276"/>
                    <a:pt x="298" y="1531"/>
                    <a:pt x="630" y="1540"/>
                  </a:cubicBezTo>
                  <a:cubicBezTo>
                    <a:pt x="944" y="1531"/>
                    <a:pt x="1208" y="1268"/>
                    <a:pt x="1208" y="944"/>
                  </a:cubicBezTo>
                  <a:lnTo>
                    <a:pt x="1208" y="647"/>
                  </a:lnTo>
                  <a:cubicBezTo>
                    <a:pt x="1242" y="298"/>
                    <a:pt x="970" y="0"/>
                    <a:pt x="6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196;p77">
              <a:extLst>
                <a:ext uri="{FF2B5EF4-FFF2-40B4-BE49-F238E27FC236}">
                  <a16:creationId xmlns:a16="http://schemas.microsoft.com/office/drawing/2014/main" id="{E1E5C76D-280C-7880-3C4D-D176D113628A}"/>
                </a:ext>
              </a:extLst>
            </p:cNvPr>
            <p:cNvSpPr/>
            <p:nvPr/>
          </p:nvSpPr>
          <p:spPr>
            <a:xfrm>
              <a:off x="2695682" y="3237632"/>
              <a:ext cx="14352" cy="86651"/>
            </a:xfrm>
            <a:custGeom>
              <a:avLst/>
              <a:gdLst/>
              <a:ahLst/>
              <a:cxnLst/>
              <a:rect l="l" t="t" r="r" b="b"/>
              <a:pathLst>
                <a:path w="214" h="1292" extrusionOk="0">
                  <a:moveTo>
                    <a:pt x="107" y="0"/>
                  </a:moveTo>
                  <a:cubicBezTo>
                    <a:pt x="54" y="0"/>
                    <a:pt x="1" y="36"/>
                    <a:pt x="1" y="109"/>
                  </a:cubicBezTo>
                  <a:lnTo>
                    <a:pt x="1" y="1181"/>
                  </a:lnTo>
                  <a:cubicBezTo>
                    <a:pt x="1" y="1240"/>
                    <a:pt x="52" y="1291"/>
                    <a:pt x="112" y="1291"/>
                  </a:cubicBezTo>
                  <a:cubicBezTo>
                    <a:pt x="163" y="1291"/>
                    <a:pt x="214" y="1240"/>
                    <a:pt x="214" y="1181"/>
                  </a:cubicBezTo>
                  <a:lnTo>
                    <a:pt x="214" y="109"/>
                  </a:lnTo>
                  <a:cubicBezTo>
                    <a:pt x="214" y="36"/>
                    <a:pt x="160" y="0"/>
                    <a:pt x="1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197;p77">
              <a:extLst>
                <a:ext uri="{FF2B5EF4-FFF2-40B4-BE49-F238E27FC236}">
                  <a16:creationId xmlns:a16="http://schemas.microsoft.com/office/drawing/2014/main" id="{5D04B68E-AFB6-A0F7-6CDF-0828744CCC15}"/>
                </a:ext>
              </a:extLst>
            </p:cNvPr>
            <p:cNvSpPr/>
            <p:nvPr/>
          </p:nvSpPr>
          <p:spPr>
            <a:xfrm>
              <a:off x="2660941" y="3020672"/>
              <a:ext cx="83365" cy="103351"/>
            </a:xfrm>
            <a:custGeom>
              <a:avLst/>
              <a:gdLst/>
              <a:ahLst/>
              <a:cxnLst/>
              <a:rect l="l" t="t" r="r" b="b"/>
              <a:pathLst>
                <a:path w="1243" h="1541" extrusionOk="0">
                  <a:moveTo>
                    <a:pt x="630" y="247"/>
                  </a:moveTo>
                  <a:cubicBezTo>
                    <a:pt x="851" y="247"/>
                    <a:pt x="1029" y="434"/>
                    <a:pt x="1029" y="656"/>
                  </a:cubicBezTo>
                  <a:lnTo>
                    <a:pt x="1029" y="953"/>
                  </a:lnTo>
                  <a:cubicBezTo>
                    <a:pt x="1042" y="1234"/>
                    <a:pt x="834" y="1374"/>
                    <a:pt x="625" y="1374"/>
                  </a:cubicBezTo>
                  <a:cubicBezTo>
                    <a:pt x="417" y="1374"/>
                    <a:pt x="208" y="1234"/>
                    <a:pt x="221" y="953"/>
                  </a:cubicBezTo>
                  <a:lnTo>
                    <a:pt x="221" y="656"/>
                  </a:lnTo>
                  <a:cubicBezTo>
                    <a:pt x="221" y="434"/>
                    <a:pt x="400" y="247"/>
                    <a:pt x="630" y="247"/>
                  </a:cubicBezTo>
                  <a:close/>
                  <a:moveTo>
                    <a:pt x="621" y="0"/>
                  </a:moveTo>
                  <a:cubicBezTo>
                    <a:pt x="272" y="0"/>
                    <a:pt x="0" y="307"/>
                    <a:pt x="34" y="656"/>
                  </a:cubicBezTo>
                  <a:lnTo>
                    <a:pt x="34" y="953"/>
                  </a:lnTo>
                  <a:cubicBezTo>
                    <a:pt x="34" y="1277"/>
                    <a:pt x="298" y="1540"/>
                    <a:pt x="630" y="1540"/>
                  </a:cubicBezTo>
                  <a:cubicBezTo>
                    <a:pt x="944" y="1532"/>
                    <a:pt x="1208" y="1277"/>
                    <a:pt x="1208" y="953"/>
                  </a:cubicBezTo>
                  <a:lnTo>
                    <a:pt x="1208" y="656"/>
                  </a:lnTo>
                  <a:cubicBezTo>
                    <a:pt x="1242" y="307"/>
                    <a:pt x="970" y="0"/>
                    <a:pt x="6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4198;p77">
              <a:extLst>
                <a:ext uri="{FF2B5EF4-FFF2-40B4-BE49-F238E27FC236}">
                  <a16:creationId xmlns:a16="http://schemas.microsoft.com/office/drawing/2014/main" id="{0D16EAE4-20A8-E728-79F6-AE5F8E9C8227}"/>
                </a:ext>
              </a:extLst>
            </p:cNvPr>
            <p:cNvSpPr/>
            <p:nvPr/>
          </p:nvSpPr>
          <p:spPr>
            <a:xfrm>
              <a:off x="2695682" y="3101084"/>
              <a:ext cx="14352" cy="86249"/>
            </a:xfrm>
            <a:custGeom>
              <a:avLst/>
              <a:gdLst/>
              <a:ahLst/>
              <a:cxnLst/>
              <a:rect l="l" t="t" r="r" b="b"/>
              <a:pathLst>
                <a:path w="214" h="1286" extrusionOk="0">
                  <a:moveTo>
                    <a:pt x="107" y="1"/>
                  </a:moveTo>
                  <a:cubicBezTo>
                    <a:pt x="54" y="1"/>
                    <a:pt x="1" y="35"/>
                    <a:pt x="1" y="103"/>
                  </a:cubicBezTo>
                  <a:lnTo>
                    <a:pt x="1" y="1183"/>
                  </a:lnTo>
                  <a:cubicBezTo>
                    <a:pt x="1" y="1243"/>
                    <a:pt x="52" y="1285"/>
                    <a:pt x="112" y="1285"/>
                  </a:cubicBezTo>
                  <a:cubicBezTo>
                    <a:pt x="163" y="1285"/>
                    <a:pt x="214" y="1243"/>
                    <a:pt x="214" y="1183"/>
                  </a:cubicBezTo>
                  <a:lnTo>
                    <a:pt x="214" y="103"/>
                  </a:lnTo>
                  <a:cubicBezTo>
                    <a:pt x="214" y="35"/>
                    <a:pt x="160" y="1"/>
                    <a:pt x="1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4199;p77">
              <a:extLst>
                <a:ext uri="{FF2B5EF4-FFF2-40B4-BE49-F238E27FC236}">
                  <a16:creationId xmlns:a16="http://schemas.microsoft.com/office/drawing/2014/main" id="{9F5B27EF-B9CB-1426-3919-94CA4AB969CC}"/>
                </a:ext>
              </a:extLst>
            </p:cNvPr>
            <p:cNvSpPr/>
            <p:nvPr/>
          </p:nvSpPr>
          <p:spPr>
            <a:xfrm>
              <a:off x="2660941" y="2884326"/>
              <a:ext cx="83365" cy="102747"/>
            </a:xfrm>
            <a:custGeom>
              <a:avLst/>
              <a:gdLst/>
              <a:ahLst/>
              <a:cxnLst/>
              <a:rect l="l" t="t" r="r" b="b"/>
              <a:pathLst>
                <a:path w="1243" h="1532" extrusionOk="0">
                  <a:moveTo>
                    <a:pt x="630" y="247"/>
                  </a:moveTo>
                  <a:cubicBezTo>
                    <a:pt x="851" y="247"/>
                    <a:pt x="1029" y="426"/>
                    <a:pt x="1029" y="647"/>
                  </a:cubicBezTo>
                  <a:lnTo>
                    <a:pt x="1029" y="945"/>
                  </a:lnTo>
                  <a:cubicBezTo>
                    <a:pt x="1042" y="1230"/>
                    <a:pt x="834" y="1372"/>
                    <a:pt x="625" y="1372"/>
                  </a:cubicBezTo>
                  <a:cubicBezTo>
                    <a:pt x="417" y="1372"/>
                    <a:pt x="208" y="1230"/>
                    <a:pt x="221" y="945"/>
                  </a:cubicBezTo>
                  <a:lnTo>
                    <a:pt x="221" y="647"/>
                  </a:lnTo>
                  <a:cubicBezTo>
                    <a:pt x="221" y="426"/>
                    <a:pt x="400" y="247"/>
                    <a:pt x="630" y="247"/>
                  </a:cubicBezTo>
                  <a:close/>
                  <a:moveTo>
                    <a:pt x="621" y="0"/>
                  </a:moveTo>
                  <a:cubicBezTo>
                    <a:pt x="272" y="0"/>
                    <a:pt x="0" y="298"/>
                    <a:pt x="34" y="647"/>
                  </a:cubicBezTo>
                  <a:lnTo>
                    <a:pt x="34" y="945"/>
                  </a:lnTo>
                  <a:cubicBezTo>
                    <a:pt x="34" y="1268"/>
                    <a:pt x="298" y="1532"/>
                    <a:pt x="630" y="1532"/>
                  </a:cubicBezTo>
                  <a:cubicBezTo>
                    <a:pt x="944" y="1532"/>
                    <a:pt x="1208" y="1268"/>
                    <a:pt x="1208" y="945"/>
                  </a:cubicBezTo>
                  <a:lnTo>
                    <a:pt x="1208" y="647"/>
                  </a:lnTo>
                  <a:cubicBezTo>
                    <a:pt x="1242" y="298"/>
                    <a:pt x="970" y="0"/>
                    <a:pt x="6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200;p77">
              <a:extLst>
                <a:ext uri="{FF2B5EF4-FFF2-40B4-BE49-F238E27FC236}">
                  <a16:creationId xmlns:a16="http://schemas.microsoft.com/office/drawing/2014/main" id="{55ADA37D-99EA-CA60-FD51-7E374752257E}"/>
                </a:ext>
              </a:extLst>
            </p:cNvPr>
            <p:cNvSpPr/>
            <p:nvPr/>
          </p:nvSpPr>
          <p:spPr>
            <a:xfrm>
              <a:off x="2695682" y="2964336"/>
              <a:ext cx="14352" cy="86651"/>
            </a:xfrm>
            <a:custGeom>
              <a:avLst/>
              <a:gdLst/>
              <a:ahLst/>
              <a:cxnLst/>
              <a:rect l="l" t="t" r="r" b="b"/>
              <a:pathLst>
                <a:path w="214" h="1292" extrusionOk="0">
                  <a:moveTo>
                    <a:pt x="107" y="0"/>
                  </a:moveTo>
                  <a:cubicBezTo>
                    <a:pt x="54" y="0"/>
                    <a:pt x="1" y="37"/>
                    <a:pt x="1" y="109"/>
                  </a:cubicBezTo>
                  <a:lnTo>
                    <a:pt x="1" y="1181"/>
                  </a:lnTo>
                  <a:cubicBezTo>
                    <a:pt x="1" y="1240"/>
                    <a:pt x="52" y="1291"/>
                    <a:pt x="112" y="1291"/>
                  </a:cubicBezTo>
                  <a:cubicBezTo>
                    <a:pt x="163" y="1291"/>
                    <a:pt x="214" y="1240"/>
                    <a:pt x="214" y="1181"/>
                  </a:cubicBezTo>
                  <a:lnTo>
                    <a:pt x="214" y="109"/>
                  </a:lnTo>
                  <a:cubicBezTo>
                    <a:pt x="214" y="37"/>
                    <a:pt x="160" y="0"/>
                    <a:pt x="1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201;p77">
              <a:extLst>
                <a:ext uri="{FF2B5EF4-FFF2-40B4-BE49-F238E27FC236}">
                  <a16:creationId xmlns:a16="http://schemas.microsoft.com/office/drawing/2014/main" id="{24F5CABD-33A4-6795-D738-1FA9532B5DA6}"/>
                </a:ext>
              </a:extLst>
            </p:cNvPr>
            <p:cNvSpPr/>
            <p:nvPr/>
          </p:nvSpPr>
          <p:spPr>
            <a:xfrm>
              <a:off x="2660941" y="2747376"/>
              <a:ext cx="83365" cy="103351"/>
            </a:xfrm>
            <a:custGeom>
              <a:avLst/>
              <a:gdLst/>
              <a:ahLst/>
              <a:cxnLst/>
              <a:rect l="l" t="t" r="r" b="b"/>
              <a:pathLst>
                <a:path w="1243" h="1541" extrusionOk="0">
                  <a:moveTo>
                    <a:pt x="630" y="247"/>
                  </a:moveTo>
                  <a:cubicBezTo>
                    <a:pt x="851" y="247"/>
                    <a:pt x="1029" y="426"/>
                    <a:pt x="1029" y="647"/>
                  </a:cubicBezTo>
                  <a:lnTo>
                    <a:pt x="1029" y="953"/>
                  </a:lnTo>
                  <a:cubicBezTo>
                    <a:pt x="1042" y="1234"/>
                    <a:pt x="834" y="1375"/>
                    <a:pt x="625" y="1375"/>
                  </a:cubicBezTo>
                  <a:cubicBezTo>
                    <a:pt x="417" y="1375"/>
                    <a:pt x="208" y="1234"/>
                    <a:pt x="221" y="953"/>
                  </a:cubicBezTo>
                  <a:lnTo>
                    <a:pt x="221" y="647"/>
                  </a:lnTo>
                  <a:cubicBezTo>
                    <a:pt x="221" y="426"/>
                    <a:pt x="400" y="247"/>
                    <a:pt x="630" y="247"/>
                  </a:cubicBezTo>
                  <a:close/>
                  <a:moveTo>
                    <a:pt x="621" y="1"/>
                  </a:moveTo>
                  <a:cubicBezTo>
                    <a:pt x="272" y="1"/>
                    <a:pt x="0" y="298"/>
                    <a:pt x="34" y="647"/>
                  </a:cubicBezTo>
                  <a:lnTo>
                    <a:pt x="34" y="953"/>
                  </a:lnTo>
                  <a:cubicBezTo>
                    <a:pt x="34" y="1277"/>
                    <a:pt x="298" y="1540"/>
                    <a:pt x="630" y="1540"/>
                  </a:cubicBezTo>
                  <a:cubicBezTo>
                    <a:pt x="944" y="1532"/>
                    <a:pt x="1208" y="1268"/>
                    <a:pt x="1208" y="945"/>
                  </a:cubicBezTo>
                  <a:lnTo>
                    <a:pt x="1208" y="647"/>
                  </a:lnTo>
                  <a:cubicBezTo>
                    <a:pt x="1242" y="298"/>
                    <a:pt x="970" y="1"/>
                    <a:pt x="6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202;p77">
              <a:extLst>
                <a:ext uri="{FF2B5EF4-FFF2-40B4-BE49-F238E27FC236}">
                  <a16:creationId xmlns:a16="http://schemas.microsoft.com/office/drawing/2014/main" id="{2C7346A9-0DE1-F0CA-7CBD-A43368B3855C}"/>
                </a:ext>
              </a:extLst>
            </p:cNvPr>
            <p:cNvSpPr/>
            <p:nvPr/>
          </p:nvSpPr>
          <p:spPr>
            <a:xfrm>
              <a:off x="2695682" y="2827386"/>
              <a:ext cx="14352" cy="86651"/>
            </a:xfrm>
            <a:custGeom>
              <a:avLst/>
              <a:gdLst/>
              <a:ahLst/>
              <a:cxnLst/>
              <a:rect l="l" t="t" r="r" b="b"/>
              <a:pathLst>
                <a:path w="214" h="1292" extrusionOk="0">
                  <a:moveTo>
                    <a:pt x="107" y="1"/>
                  </a:moveTo>
                  <a:cubicBezTo>
                    <a:pt x="54" y="1"/>
                    <a:pt x="1" y="37"/>
                    <a:pt x="1" y="109"/>
                  </a:cubicBezTo>
                  <a:lnTo>
                    <a:pt x="1" y="1190"/>
                  </a:lnTo>
                  <a:cubicBezTo>
                    <a:pt x="1" y="1241"/>
                    <a:pt x="52" y="1292"/>
                    <a:pt x="112" y="1292"/>
                  </a:cubicBezTo>
                  <a:cubicBezTo>
                    <a:pt x="163" y="1292"/>
                    <a:pt x="214" y="1241"/>
                    <a:pt x="214" y="1190"/>
                  </a:cubicBezTo>
                  <a:lnTo>
                    <a:pt x="214" y="109"/>
                  </a:lnTo>
                  <a:cubicBezTo>
                    <a:pt x="214" y="37"/>
                    <a:pt x="160" y="1"/>
                    <a:pt x="1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4203;p77">
              <a:extLst>
                <a:ext uri="{FF2B5EF4-FFF2-40B4-BE49-F238E27FC236}">
                  <a16:creationId xmlns:a16="http://schemas.microsoft.com/office/drawing/2014/main" id="{397A8EDD-FC92-BF2E-03C0-6B72E67701E3}"/>
                </a:ext>
              </a:extLst>
            </p:cNvPr>
            <p:cNvSpPr/>
            <p:nvPr/>
          </p:nvSpPr>
          <p:spPr>
            <a:xfrm>
              <a:off x="2660941" y="2610426"/>
              <a:ext cx="83365" cy="103351"/>
            </a:xfrm>
            <a:custGeom>
              <a:avLst/>
              <a:gdLst/>
              <a:ahLst/>
              <a:cxnLst/>
              <a:rect l="l" t="t" r="r" b="b"/>
              <a:pathLst>
                <a:path w="1243" h="1541" extrusionOk="0">
                  <a:moveTo>
                    <a:pt x="615" y="256"/>
                  </a:moveTo>
                  <a:cubicBezTo>
                    <a:pt x="620" y="256"/>
                    <a:pt x="625" y="256"/>
                    <a:pt x="630" y="256"/>
                  </a:cubicBezTo>
                  <a:cubicBezTo>
                    <a:pt x="851" y="256"/>
                    <a:pt x="1029" y="435"/>
                    <a:pt x="1029" y="656"/>
                  </a:cubicBezTo>
                  <a:lnTo>
                    <a:pt x="1029" y="954"/>
                  </a:lnTo>
                  <a:cubicBezTo>
                    <a:pt x="1017" y="1209"/>
                    <a:pt x="821" y="1337"/>
                    <a:pt x="625" y="1337"/>
                  </a:cubicBezTo>
                  <a:cubicBezTo>
                    <a:pt x="430" y="1337"/>
                    <a:pt x="234" y="1209"/>
                    <a:pt x="221" y="954"/>
                  </a:cubicBezTo>
                  <a:lnTo>
                    <a:pt x="221" y="656"/>
                  </a:lnTo>
                  <a:cubicBezTo>
                    <a:pt x="221" y="440"/>
                    <a:pt x="392" y="256"/>
                    <a:pt x="615" y="256"/>
                  </a:cubicBezTo>
                  <a:close/>
                  <a:moveTo>
                    <a:pt x="621" y="1"/>
                  </a:moveTo>
                  <a:cubicBezTo>
                    <a:pt x="272" y="1"/>
                    <a:pt x="0" y="307"/>
                    <a:pt x="34" y="656"/>
                  </a:cubicBezTo>
                  <a:lnTo>
                    <a:pt x="34" y="954"/>
                  </a:lnTo>
                  <a:cubicBezTo>
                    <a:pt x="34" y="1277"/>
                    <a:pt x="298" y="1541"/>
                    <a:pt x="630" y="1541"/>
                  </a:cubicBezTo>
                  <a:cubicBezTo>
                    <a:pt x="944" y="1541"/>
                    <a:pt x="1208" y="1277"/>
                    <a:pt x="1208" y="954"/>
                  </a:cubicBezTo>
                  <a:lnTo>
                    <a:pt x="1208" y="656"/>
                  </a:lnTo>
                  <a:cubicBezTo>
                    <a:pt x="1242" y="307"/>
                    <a:pt x="970" y="1"/>
                    <a:pt x="6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4204;p77">
              <a:extLst>
                <a:ext uri="{FF2B5EF4-FFF2-40B4-BE49-F238E27FC236}">
                  <a16:creationId xmlns:a16="http://schemas.microsoft.com/office/drawing/2014/main" id="{2D213498-D280-5881-831C-0233ED4DA958}"/>
                </a:ext>
              </a:extLst>
            </p:cNvPr>
            <p:cNvSpPr/>
            <p:nvPr/>
          </p:nvSpPr>
          <p:spPr>
            <a:xfrm>
              <a:off x="2695682" y="2691040"/>
              <a:ext cx="14352" cy="86048"/>
            </a:xfrm>
            <a:custGeom>
              <a:avLst/>
              <a:gdLst/>
              <a:ahLst/>
              <a:cxnLst/>
              <a:rect l="l" t="t" r="r" b="b"/>
              <a:pathLst>
                <a:path w="214" h="1283" extrusionOk="0">
                  <a:moveTo>
                    <a:pt x="107" y="1"/>
                  </a:moveTo>
                  <a:cubicBezTo>
                    <a:pt x="54" y="1"/>
                    <a:pt x="1" y="37"/>
                    <a:pt x="1" y="109"/>
                  </a:cubicBezTo>
                  <a:lnTo>
                    <a:pt x="1" y="1181"/>
                  </a:lnTo>
                  <a:cubicBezTo>
                    <a:pt x="1" y="1240"/>
                    <a:pt x="52" y="1283"/>
                    <a:pt x="112" y="1283"/>
                  </a:cubicBezTo>
                  <a:cubicBezTo>
                    <a:pt x="163" y="1283"/>
                    <a:pt x="214" y="1240"/>
                    <a:pt x="214" y="1181"/>
                  </a:cubicBezTo>
                  <a:lnTo>
                    <a:pt x="214" y="109"/>
                  </a:lnTo>
                  <a:cubicBezTo>
                    <a:pt x="214" y="37"/>
                    <a:pt x="160" y="1"/>
                    <a:pt x="1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205;p77">
              <a:extLst>
                <a:ext uri="{FF2B5EF4-FFF2-40B4-BE49-F238E27FC236}">
                  <a16:creationId xmlns:a16="http://schemas.microsoft.com/office/drawing/2014/main" id="{D12C0F37-8673-E776-EFA1-1A5A3263EA38}"/>
                </a:ext>
              </a:extLst>
            </p:cNvPr>
            <p:cNvSpPr/>
            <p:nvPr/>
          </p:nvSpPr>
          <p:spPr>
            <a:xfrm>
              <a:off x="2663221" y="2487225"/>
              <a:ext cx="78804" cy="89669"/>
            </a:xfrm>
            <a:custGeom>
              <a:avLst/>
              <a:gdLst/>
              <a:ahLst/>
              <a:cxnLst/>
              <a:rect l="l" t="t" r="r" b="b"/>
              <a:pathLst>
                <a:path w="1175" h="1337" extrusionOk="0">
                  <a:moveTo>
                    <a:pt x="587" y="49"/>
                  </a:moveTo>
                  <a:cubicBezTo>
                    <a:pt x="787" y="49"/>
                    <a:pt x="987" y="183"/>
                    <a:pt x="987" y="451"/>
                  </a:cubicBezTo>
                  <a:lnTo>
                    <a:pt x="987" y="749"/>
                  </a:lnTo>
                  <a:cubicBezTo>
                    <a:pt x="987" y="1017"/>
                    <a:pt x="787" y="1151"/>
                    <a:pt x="587" y="1151"/>
                  </a:cubicBezTo>
                  <a:cubicBezTo>
                    <a:pt x="387" y="1151"/>
                    <a:pt x="187" y="1017"/>
                    <a:pt x="187" y="749"/>
                  </a:cubicBezTo>
                  <a:lnTo>
                    <a:pt x="187" y="451"/>
                  </a:lnTo>
                  <a:cubicBezTo>
                    <a:pt x="187" y="183"/>
                    <a:pt x="387" y="49"/>
                    <a:pt x="587" y="49"/>
                  </a:cubicBezTo>
                  <a:close/>
                  <a:moveTo>
                    <a:pt x="213" y="0"/>
                  </a:moveTo>
                  <a:cubicBezTo>
                    <a:pt x="77" y="111"/>
                    <a:pt x="0" y="273"/>
                    <a:pt x="0" y="451"/>
                  </a:cubicBezTo>
                  <a:lnTo>
                    <a:pt x="0" y="749"/>
                  </a:lnTo>
                  <a:cubicBezTo>
                    <a:pt x="0" y="1081"/>
                    <a:pt x="264" y="1336"/>
                    <a:pt x="587" y="1336"/>
                  </a:cubicBezTo>
                  <a:cubicBezTo>
                    <a:pt x="910" y="1336"/>
                    <a:pt x="1174" y="1081"/>
                    <a:pt x="1174" y="749"/>
                  </a:cubicBezTo>
                  <a:lnTo>
                    <a:pt x="1174" y="451"/>
                  </a:lnTo>
                  <a:cubicBezTo>
                    <a:pt x="1174" y="273"/>
                    <a:pt x="1097" y="111"/>
                    <a:pt x="9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206;p77">
              <a:extLst>
                <a:ext uri="{FF2B5EF4-FFF2-40B4-BE49-F238E27FC236}">
                  <a16:creationId xmlns:a16="http://schemas.microsoft.com/office/drawing/2014/main" id="{B2E28217-86D5-AF52-579D-2406766F6F24}"/>
                </a:ext>
              </a:extLst>
            </p:cNvPr>
            <p:cNvSpPr/>
            <p:nvPr/>
          </p:nvSpPr>
          <p:spPr>
            <a:xfrm>
              <a:off x="2695682" y="2554090"/>
              <a:ext cx="14352" cy="86651"/>
            </a:xfrm>
            <a:custGeom>
              <a:avLst/>
              <a:gdLst/>
              <a:ahLst/>
              <a:cxnLst/>
              <a:rect l="l" t="t" r="r" b="b"/>
              <a:pathLst>
                <a:path w="214" h="1292" extrusionOk="0">
                  <a:moveTo>
                    <a:pt x="107" y="1"/>
                  </a:moveTo>
                  <a:cubicBezTo>
                    <a:pt x="54" y="1"/>
                    <a:pt x="1" y="37"/>
                    <a:pt x="1" y="109"/>
                  </a:cubicBezTo>
                  <a:lnTo>
                    <a:pt x="1" y="1181"/>
                  </a:lnTo>
                  <a:cubicBezTo>
                    <a:pt x="1" y="1241"/>
                    <a:pt x="52" y="1292"/>
                    <a:pt x="112" y="1292"/>
                  </a:cubicBezTo>
                  <a:cubicBezTo>
                    <a:pt x="163" y="1292"/>
                    <a:pt x="214" y="1241"/>
                    <a:pt x="214" y="1181"/>
                  </a:cubicBezTo>
                  <a:lnTo>
                    <a:pt x="214" y="109"/>
                  </a:lnTo>
                  <a:cubicBezTo>
                    <a:pt x="214" y="37"/>
                    <a:pt x="160" y="1"/>
                    <a:pt x="1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07;p77">
              <a:extLst>
                <a:ext uri="{FF2B5EF4-FFF2-40B4-BE49-F238E27FC236}">
                  <a16:creationId xmlns:a16="http://schemas.microsoft.com/office/drawing/2014/main" id="{26DF6C1B-19F4-2821-7568-81CABA8640F6}"/>
                </a:ext>
              </a:extLst>
            </p:cNvPr>
            <p:cNvSpPr/>
            <p:nvPr/>
          </p:nvSpPr>
          <p:spPr>
            <a:xfrm>
              <a:off x="2448066" y="4844678"/>
              <a:ext cx="509579" cy="50837"/>
            </a:xfrm>
            <a:custGeom>
              <a:avLst/>
              <a:gdLst/>
              <a:ahLst/>
              <a:cxnLst/>
              <a:rect l="l" t="t" r="r" b="b"/>
              <a:pathLst>
                <a:path w="7598" h="758" extrusionOk="0">
                  <a:moveTo>
                    <a:pt x="1" y="0"/>
                  </a:moveTo>
                  <a:cubicBezTo>
                    <a:pt x="1" y="77"/>
                    <a:pt x="26" y="162"/>
                    <a:pt x="61" y="238"/>
                  </a:cubicBezTo>
                  <a:lnTo>
                    <a:pt x="7070" y="757"/>
                  </a:lnTo>
                  <a:cubicBezTo>
                    <a:pt x="7445" y="477"/>
                    <a:pt x="7598" y="179"/>
                    <a:pt x="7598" y="0"/>
                  </a:cubicBezTo>
                  <a:close/>
                </a:path>
              </a:pathLst>
            </a:custGeom>
            <a:solidFill>
              <a:srgbClr val="191919">
                <a:alpha val="184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208;p77">
              <a:extLst>
                <a:ext uri="{FF2B5EF4-FFF2-40B4-BE49-F238E27FC236}">
                  <a16:creationId xmlns:a16="http://schemas.microsoft.com/office/drawing/2014/main" id="{52EC1EAB-1C21-B895-1565-C1E23FBE1A68}"/>
                </a:ext>
              </a:extLst>
            </p:cNvPr>
            <p:cNvSpPr/>
            <p:nvPr/>
          </p:nvSpPr>
          <p:spPr>
            <a:xfrm>
              <a:off x="2709431" y="3940958"/>
              <a:ext cx="212269" cy="280208"/>
            </a:xfrm>
            <a:custGeom>
              <a:avLst/>
              <a:gdLst/>
              <a:ahLst/>
              <a:cxnLst/>
              <a:rect l="l" t="t" r="r" b="b"/>
              <a:pathLst>
                <a:path w="3165" h="4178" extrusionOk="0">
                  <a:moveTo>
                    <a:pt x="0" y="0"/>
                  </a:moveTo>
                  <a:cubicBezTo>
                    <a:pt x="306" y="460"/>
                    <a:pt x="1276" y="2059"/>
                    <a:pt x="1259" y="4177"/>
                  </a:cubicBezTo>
                  <a:lnTo>
                    <a:pt x="2773" y="4177"/>
                  </a:lnTo>
                  <a:cubicBezTo>
                    <a:pt x="3029" y="3871"/>
                    <a:pt x="3165" y="3497"/>
                    <a:pt x="3156" y="3097"/>
                  </a:cubicBezTo>
                  <a:cubicBezTo>
                    <a:pt x="3156" y="1685"/>
                    <a:pt x="1651" y="944"/>
                    <a:pt x="621" y="0"/>
                  </a:cubicBezTo>
                  <a:close/>
                </a:path>
              </a:pathLst>
            </a:custGeom>
            <a:solidFill>
              <a:srgbClr val="191919">
                <a:alpha val="184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209;p77">
              <a:extLst>
                <a:ext uri="{FF2B5EF4-FFF2-40B4-BE49-F238E27FC236}">
                  <a16:creationId xmlns:a16="http://schemas.microsoft.com/office/drawing/2014/main" id="{DD10672B-E6D8-A509-A7F7-DD09F976ED23}"/>
                </a:ext>
              </a:extLst>
            </p:cNvPr>
            <p:cNvSpPr/>
            <p:nvPr/>
          </p:nvSpPr>
          <p:spPr>
            <a:xfrm>
              <a:off x="2411044" y="4221094"/>
              <a:ext cx="584292" cy="34808"/>
            </a:xfrm>
            <a:custGeom>
              <a:avLst/>
              <a:gdLst/>
              <a:ahLst/>
              <a:cxnLst/>
              <a:rect l="l" t="t" r="r" b="b"/>
              <a:pathLst>
                <a:path w="8712" h="519" extrusionOk="0">
                  <a:moveTo>
                    <a:pt x="0" y="0"/>
                  </a:moveTo>
                  <a:lnTo>
                    <a:pt x="17" y="68"/>
                  </a:lnTo>
                  <a:lnTo>
                    <a:pt x="7946" y="213"/>
                  </a:lnTo>
                  <a:lnTo>
                    <a:pt x="7801" y="519"/>
                  </a:lnTo>
                  <a:lnTo>
                    <a:pt x="8558" y="519"/>
                  </a:lnTo>
                  <a:lnTo>
                    <a:pt x="8711" y="0"/>
                  </a:lnTo>
                  <a:close/>
                </a:path>
              </a:pathLst>
            </a:custGeom>
            <a:solidFill>
              <a:srgbClr val="191919">
                <a:alpha val="184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210;p77">
              <a:extLst>
                <a:ext uri="{FF2B5EF4-FFF2-40B4-BE49-F238E27FC236}">
                  <a16:creationId xmlns:a16="http://schemas.microsoft.com/office/drawing/2014/main" id="{FBAA1832-9318-EEF8-E377-16A61BDA1FD5}"/>
                </a:ext>
              </a:extLst>
            </p:cNvPr>
            <p:cNvSpPr/>
            <p:nvPr/>
          </p:nvSpPr>
          <p:spPr>
            <a:xfrm>
              <a:off x="2419562" y="4809267"/>
              <a:ext cx="575774" cy="35479"/>
            </a:xfrm>
            <a:custGeom>
              <a:avLst/>
              <a:gdLst/>
              <a:ahLst/>
              <a:cxnLst/>
              <a:rect l="l" t="t" r="r" b="b"/>
              <a:pathLst>
                <a:path w="8585" h="529" extrusionOk="0">
                  <a:moveTo>
                    <a:pt x="18" y="1"/>
                  </a:moveTo>
                  <a:lnTo>
                    <a:pt x="1" y="60"/>
                  </a:lnTo>
                  <a:lnTo>
                    <a:pt x="7657" y="60"/>
                  </a:lnTo>
                  <a:lnTo>
                    <a:pt x="7504" y="528"/>
                  </a:lnTo>
                  <a:lnTo>
                    <a:pt x="8584" y="528"/>
                  </a:lnTo>
                  <a:lnTo>
                    <a:pt x="8431" y="1"/>
                  </a:lnTo>
                  <a:close/>
                </a:path>
              </a:pathLst>
            </a:custGeom>
            <a:solidFill>
              <a:srgbClr val="191919">
                <a:alpha val="184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211;p77">
              <a:extLst>
                <a:ext uri="{FF2B5EF4-FFF2-40B4-BE49-F238E27FC236}">
                  <a16:creationId xmlns:a16="http://schemas.microsoft.com/office/drawing/2014/main" id="{CE03D8D1-4DC0-C7CF-9CA5-2A6238D333E4}"/>
                </a:ext>
              </a:extLst>
            </p:cNvPr>
            <p:cNvSpPr/>
            <p:nvPr/>
          </p:nvSpPr>
          <p:spPr>
            <a:xfrm>
              <a:off x="2577038" y="4936492"/>
              <a:ext cx="251704" cy="153585"/>
            </a:xfrm>
            <a:custGeom>
              <a:avLst/>
              <a:gdLst/>
              <a:ahLst/>
              <a:cxnLst/>
              <a:rect l="l" t="t" r="r" b="b"/>
              <a:pathLst>
                <a:path w="3753" h="2290" extrusionOk="0">
                  <a:moveTo>
                    <a:pt x="3744" y="1"/>
                  </a:moveTo>
                  <a:cubicBezTo>
                    <a:pt x="3744" y="1"/>
                    <a:pt x="3744" y="2"/>
                    <a:pt x="3744" y="3"/>
                  </a:cubicBezTo>
                  <a:lnTo>
                    <a:pt x="3744" y="3"/>
                  </a:lnTo>
                  <a:cubicBezTo>
                    <a:pt x="3746" y="2"/>
                    <a:pt x="3749" y="1"/>
                    <a:pt x="3752" y="1"/>
                  </a:cubicBezTo>
                  <a:close/>
                  <a:moveTo>
                    <a:pt x="1" y="1"/>
                  </a:moveTo>
                  <a:cubicBezTo>
                    <a:pt x="1" y="69"/>
                    <a:pt x="1" y="145"/>
                    <a:pt x="18" y="213"/>
                  </a:cubicBezTo>
                  <a:cubicBezTo>
                    <a:pt x="596" y="342"/>
                    <a:pt x="1182" y="410"/>
                    <a:pt x="1768" y="410"/>
                  </a:cubicBezTo>
                  <a:cubicBezTo>
                    <a:pt x="1803" y="410"/>
                    <a:pt x="1837" y="410"/>
                    <a:pt x="1872" y="409"/>
                  </a:cubicBezTo>
                  <a:lnTo>
                    <a:pt x="2136" y="409"/>
                  </a:lnTo>
                  <a:cubicBezTo>
                    <a:pt x="2142" y="409"/>
                    <a:pt x="2148" y="409"/>
                    <a:pt x="2155" y="409"/>
                  </a:cubicBezTo>
                  <a:cubicBezTo>
                    <a:pt x="2609" y="409"/>
                    <a:pt x="2811" y="1017"/>
                    <a:pt x="2425" y="1285"/>
                  </a:cubicBezTo>
                  <a:cubicBezTo>
                    <a:pt x="1966" y="1592"/>
                    <a:pt x="1872" y="2289"/>
                    <a:pt x="1872" y="2289"/>
                  </a:cubicBezTo>
                  <a:cubicBezTo>
                    <a:pt x="2297" y="1515"/>
                    <a:pt x="3565" y="1115"/>
                    <a:pt x="3727" y="213"/>
                  </a:cubicBezTo>
                  <a:cubicBezTo>
                    <a:pt x="3743" y="146"/>
                    <a:pt x="3744" y="79"/>
                    <a:pt x="3744" y="3"/>
                  </a:cubicBezTo>
                  <a:lnTo>
                    <a:pt x="3744" y="3"/>
                  </a:lnTo>
                  <a:cubicBezTo>
                    <a:pt x="3678" y="19"/>
                    <a:pt x="3613" y="35"/>
                    <a:pt x="3539" y="43"/>
                  </a:cubicBezTo>
                  <a:lnTo>
                    <a:pt x="3480" y="60"/>
                  </a:lnTo>
                  <a:lnTo>
                    <a:pt x="3318" y="86"/>
                  </a:lnTo>
                  <a:lnTo>
                    <a:pt x="3233" y="103"/>
                  </a:lnTo>
                  <a:lnTo>
                    <a:pt x="3097" y="120"/>
                  </a:lnTo>
                  <a:lnTo>
                    <a:pt x="2978" y="137"/>
                  </a:lnTo>
                  <a:lnTo>
                    <a:pt x="2867" y="145"/>
                  </a:lnTo>
                  <a:cubicBezTo>
                    <a:pt x="2536" y="179"/>
                    <a:pt x="2204" y="196"/>
                    <a:pt x="1872" y="196"/>
                  </a:cubicBezTo>
                  <a:cubicBezTo>
                    <a:pt x="1837" y="197"/>
                    <a:pt x="1802" y="197"/>
                    <a:pt x="1767" y="197"/>
                  </a:cubicBezTo>
                  <a:cubicBezTo>
                    <a:pt x="1172" y="197"/>
                    <a:pt x="579" y="129"/>
                    <a:pt x="1" y="1"/>
                  </a:cubicBezTo>
                  <a:close/>
                </a:path>
              </a:pathLst>
            </a:custGeom>
            <a:solidFill>
              <a:srgbClr val="191919">
                <a:alpha val="184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212;p77">
              <a:extLst>
                <a:ext uri="{FF2B5EF4-FFF2-40B4-BE49-F238E27FC236}">
                  <a16:creationId xmlns:a16="http://schemas.microsoft.com/office/drawing/2014/main" id="{0470AEC8-6DBC-E30F-7C04-EA5B6970CBF4}"/>
                </a:ext>
              </a:extLst>
            </p:cNvPr>
            <p:cNvSpPr/>
            <p:nvPr/>
          </p:nvSpPr>
          <p:spPr>
            <a:xfrm>
              <a:off x="2484015" y="3940958"/>
              <a:ext cx="189533" cy="280208"/>
            </a:xfrm>
            <a:custGeom>
              <a:avLst/>
              <a:gdLst/>
              <a:ahLst/>
              <a:cxnLst/>
              <a:rect l="l" t="t" r="r" b="b"/>
              <a:pathLst>
                <a:path w="2826" h="4178" extrusionOk="0">
                  <a:moveTo>
                    <a:pt x="2553" y="0"/>
                  </a:moveTo>
                  <a:cubicBezTo>
                    <a:pt x="1515" y="944"/>
                    <a:pt x="9" y="1685"/>
                    <a:pt x="9" y="3097"/>
                  </a:cubicBezTo>
                  <a:cubicBezTo>
                    <a:pt x="1" y="3497"/>
                    <a:pt x="137" y="3871"/>
                    <a:pt x="392" y="4177"/>
                  </a:cubicBezTo>
                  <a:lnTo>
                    <a:pt x="1583" y="4177"/>
                  </a:lnTo>
                  <a:cubicBezTo>
                    <a:pt x="1583" y="4177"/>
                    <a:pt x="1294" y="3658"/>
                    <a:pt x="1354" y="2484"/>
                  </a:cubicBezTo>
                  <a:cubicBezTo>
                    <a:pt x="1422" y="1353"/>
                    <a:pt x="2825" y="0"/>
                    <a:pt x="2825" y="0"/>
                  </a:cubicBezTo>
                  <a:close/>
                </a:path>
              </a:pathLst>
            </a:custGeom>
            <a:solidFill>
              <a:srgbClr val="FFFFFF">
                <a:alpha val="13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 name="Rectangle 47">
            <a:extLst>
              <a:ext uri="{FF2B5EF4-FFF2-40B4-BE49-F238E27FC236}">
                <a16:creationId xmlns:a16="http://schemas.microsoft.com/office/drawing/2014/main" id="{8617ECEA-02AC-2A86-F481-39A5C727A3E5}"/>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343DA9A-3FDE-DD26-A5E3-F872DA9B9474}"/>
              </a:ext>
            </a:extLst>
          </p:cNvPr>
          <p:cNvSpPr txBox="1"/>
          <p:nvPr/>
        </p:nvSpPr>
        <p:spPr>
          <a:xfrm>
            <a:off x="7720492" y="2021247"/>
            <a:ext cx="3047492" cy="369332"/>
          </a:xfrm>
          <a:prstGeom prst="rect">
            <a:avLst/>
          </a:prstGeom>
          <a:noFill/>
          <a:ln>
            <a:noFill/>
          </a:ln>
        </p:spPr>
        <p:txBody>
          <a:bodyPr wrap="square" rtlCol="0">
            <a:spAutoFit/>
          </a:bodyPr>
          <a:lstStyle/>
          <a:p>
            <a:r>
              <a:rPr lang="fa-IR" dirty="0">
                <a:solidFill>
                  <a:schemeClr val="bg1"/>
                </a:solidFill>
                <a:cs typeface="B Titr" panose="00000700000000000000" pitchFamily="2" charset="-78"/>
              </a:rPr>
              <a:t>زیر عنـوان اصلــی را وارد کـنید</a:t>
            </a:r>
            <a:endParaRPr lang="en-US" dirty="0">
              <a:solidFill>
                <a:schemeClr val="bg1"/>
              </a:solidFill>
              <a:cs typeface="B Titr" panose="00000700000000000000" pitchFamily="2" charset="-78"/>
            </a:endParaRPr>
          </a:p>
        </p:txBody>
      </p:sp>
      <p:sp>
        <p:nvSpPr>
          <p:cNvPr id="6" name="TextBox 5">
            <a:extLst>
              <a:ext uri="{FF2B5EF4-FFF2-40B4-BE49-F238E27FC236}">
                <a16:creationId xmlns:a16="http://schemas.microsoft.com/office/drawing/2014/main" id="{C429BFCB-E660-97CE-D14C-535A4635CDBA}"/>
              </a:ext>
            </a:extLst>
          </p:cNvPr>
          <p:cNvSpPr txBox="1"/>
          <p:nvPr/>
        </p:nvSpPr>
        <p:spPr>
          <a:xfrm>
            <a:off x="4912129" y="2299867"/>
            <a:ext cx="5855855" cy="3693319"/>
          </a:xfrm>
          <a:prstGeom prst="rect">
            <a:avLst/>
          </a:prstGeom>
          <a:noFill/>
        </p:spPr>
        <p:txBody>
          <a:bodyPr wrap="square">
            <a:spAutoFit/>
          </a:bodyPr>
          <a:lstStyle/>
          <a:p>
            <a:pPr algn="justLow" rtl="1">
              <a:lnSpc>
                <a:spcPct val="250000"/>
              </a:lnSpc>
            </a:pPr>
            <a:r>
              <a:rPr lang="fa-IR" sz="16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solidFill>
                <a:schemeClr val="bg1"/>
              </a:solidFill>
            </a:endParaRPr>
          </a:p>
        </p:txBody>
      </p:sp>
      <p:sp>
        <p:nvSpPr>
          <p:cNvPr id="52" name="TextBox 51">
            <a:extLst>
              <a:ext uri="{FF2B5EF4-FFF2-40B4-BE49-F238E27FC236}">
                <a16:creationId xmlns:a16="http://schemas.microsoft.com/office/drawing/2014/main" id="{A2A951A7-A207-1813-564F-824E6786ADD5}"/>
              </a:ext>
            </a:extLst>
          </p:cNvPr>
          <p:cNvSpPr txBox="1"/>
          <p:nvPr/>
        </p:nvSpPr>
        <p:spPr>
          <a:xfrm>
            <a:off x="8281147" y="1283601"/>
            <a:ext cx="2578705" cy="523220"/>
          </a:xfrm>
          <a:prstGeom prst="rect">
            <a:avLst/>
          </a:prstGeom>
          <a:noFill/>
        </p:spPr>
        <p:txBody>
          <a:bodyPr wrap="square" rtlCol="0">
            <a:spAutoFit/>
          </a:bodyPr>
          <a:lstStyle/>
          <a:p>
            <a:pPr algn="ctr" rtl="1"/>
            <a:r>
              <a:rPr lang="fa-IR" sz="2800" dirty="0">
                <a:solidFill>
                  <a:schemeClr val="bg1"/>
                </a:solidFill>
                <a:cs typeface="B Titr" panose="00000700000000000000" pitchFamily="2" charset="-78"/>
              </a:rPr>
              <a:t>تیتر عنوان موضوع</a:t>
            </a:r>
            <a:endParaRPr lang="en-US" sz="8000" dirty="0">
              <a:solidFill>
                <a:schemeClr val="bg1"/>
              </a:solidFill>
              <a:cs typeface="B Titr" panose="00000700000000000000" pitchFamily="2" charset="-78"/>
            </a:endParaRPr>
          </a:p>
        </p:txBody>
      </p:sp>
    </p:spTree>
    <p:extLst>
      <p:ext uri="{BB962C8B-B14F-4D97-AF65-F5344CB8AC3E}">
        <p14:creationId xmlns:p14="http://schemas.microsoft.com/office/powerpoint/2010/main" val="181147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8A37E4A-CA28-13CA-5E8B-A12EB56CF428}"/>
              </a:ext>
            </a:extLst>
          </p:cNvPr>
          <p:cNvSpPr/>
          <p:nvPr/>
        </p:nvSpPr>
        <p:spPr>
          <a:xfrm>
            <a:off x="117763" y="1523999"/>
            <a:ext cx="6497782" cy="529879"/>
          </a:xfrm>
          <a:prstGeom prst="roundRect">
            <a:avLst>
              <a:gd name="adj" fmla="val 50000"/>
            </a:avLst>
          </a:prstGeom>
          <a:solidFill>
            <a:srgbClr val="94C48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224D8A9A-86E5-7E52-9C25-D60D5AE0EC0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7873" y="962409"/>
            <a:ext cx="6220691" cy="1406352"/>
          </a:xfrm>
          <a:prstGeom prst="rect">
            <a:avLst/>
          </a:prstGeom>
          <a:effectLst>
            <a:outerShdw blurRad="63500" sx="102000" sy="102000" algn="ctr" rotWithShape="0">
              <a:prstClr val="black">
                <a:alpha val="40000"/>
              </a:prstClr>
            </a:outerShdw>
          </a:effectLst>
        </p:spPr>
      </p:pic>
      <p:grpSp>
        <p:nvGrpSpPr>
          <p:cNvPr id="12" name="Google Shape;3317;p53">
            <a:extLst>
              <a:ext uri="{FF2B5EF4-FFF2-40B4-BE49-F238E27FC236}">
                <a16:creationId xmlns:a16="http://schemas.microsoft.com/office/drawing/2014/main" id="{6F392DCB-F345-E35E-ADAB-E39AA84D0F5E}"/>
              </a:ext>
            </a:extLst>
          </p:cNvPr>
          <p:cNvGrpSpPr/>
          <p:nvPr/>
        </p:nvGrpSpPr>
        <p:grpSpPr>
          <a:xfrm>
            <a:off x="7100454" y="214869"/>
            <a:ext cx="4509655" cy="6428261"/>
            <a:chOff x="2026775" y="238125"/>
            <a:chExt cx="2605725" cy="5237800"/>
          </a:xfrm>
          <a:solidFill>
            <a:srgbClr val="94C480"/>
          </a:solidFill>
        </p:grpSpPr>
        <p:sp>
          <p:nvSpPr>
            <p:cNvPr id="13" name="Google Shape;3318;p53">
              <a:extLst>
                <a:ext uri="{FF2B5EF4-FFF2-40B4-BE49-F238E27FC236}">
                  <a16:creationId xmlns:a16="http://schemas.microsoft.com/office/drawing/2014/main" id="{AB891970-6C19-C95C-C7B2-3B24C7EDFFE3}"/>
                </a:ext>
              </a:extLst>
            </p:cNvPr>
            <p:cNvSpPr/>
            <p:nvPr/>
          </p:nvSpPr>
          <p:spPr>
            <a:xfrm>
              <a:off x="2026775" y="238125"/>
              <a:ext cx="2605725" cy="1980750"/>
            </a:xfrm>
            <a:custGeom>
              <a:avLst/>
              <a:gdLst/>
              <a:ahLst/>
              <a:cxnLst/>
              <a:rect l="l" t="t" r="r" b="b"/>
              <a:pathLst>
                <a:path w="104229" h="79230" extrusionOk="0">
                  <a:moveTo>
                    <a:pt x="52113" y="0"/>
                  </a:moveTo>
                  <a:lnTo>
                    <a:pt x="50894" y="2279"/>
                  </a:lnTo>
                  <a:cubicBezTo>
                    <a:pt x="50881" y="2308"/>
                    <a:pt x="49395" y="5060"/>
                    <a:pt x="46312" y="8553"/>
                  </a:cubicBezTo>
                  <a:cubicBezTo>
                    <a:pt x="43216" y="12058"/>
                    <a:pt x="41695" y="14686"/>
                    <a:pt x="41438" y="20093"/>
                  </a:cubicBezTo>
                  <a:cubicBezTo>
                    <a:pt x="34820" y="20263"/>
                    <a:pt x="29462" y="25605"/>
                    <a:pt x="29210" y="32239"/>
                  </a:cubicBezTo>
                  <a:cubicBezTo>
                    <a:pt x="23935" y="33806"/>
                    <a:pt x="20217" y="38728"/>
                    <a:pt x="20217" y="44351"/>
                  </a:cubicBezTo>
                  <a:cubicBezTo>
                    <a:pt x="20217" y="45594"/>
                    <a:pt x="20396" y="46813"/>
                    <a:pt x="20753" y="47993"/>
                  </a:cubicBezTo>
                  <a:cubicBezTo>
                    <a:pt x="15821" y="49759"/>
                    <a:pt x="12382" y="54537"/>
                    <a:pt x="12382" y="59903"/>
                  </a:cubicBezTo>
                  <a:cubicBezTo>
                    <a:pt x="12382" y="61399"/>
                    <a:pt x="12638" y="62853"/>
                    <a:pt x="13148" y="64246"/>
                  </a:cubicBezTo>
                  <a:cubicBezTo>
                    <a:pt x="8404" y="66276"/>
                    <a:pt x="6432" y="68692"/>
                    <a:pt x="4272" y="72737"/>
                  </a:cubicBezTo>
                  <a:cubicBezTo>
                    <a:pt x="2076" y="76851"/>
                    <a:pt x="21" y="79205"/>
                    <a:pt x="0" y="79230"/>
                  </a:cubicBezTo>
                  <a:lnTo>
                    <a:pt x="3498" y="79230"/>
                  </a:lnTo>
                  <a:cubicBezTo>
                    <a:pt x="4355" y="78037"/>
                    <a:pt x="5512" y="76292"/>
                    <a:pt x="6713" y="74038"/>
                  </a:cubicBezTo>
                  <a:cubicBezTo>
                    <a:pt x="8813" y="70101"/>
                    <a:pt x="10496" y="68157"/>
                    <a:pt x="15469" y="66292"/>
                  </a:cubicBezTo>
                  <a:lnTo>
                    <a:pt x="16915" y="65754"/>
                  </a:lnTo>
                  <a:lnTo>
                    <a:pt x="16219" y="64374"/>
                  </a:lnTo>
                  <a:cubicBezTo>
                    <a:pt x="15506" y="62970"/>
                    <a:pt x="15145" y="61465"/>
                    <a:pt x="15145" y="59903"/>
                  </a:cubicBezTo>
                  <a:cubicBezTo>
                    <a:pt x="15145" y="55291"/>
                    <a:pt x="18391" y="51238"/>
                    <a:pt x="22857" y="50261"/>
                  </a:cubicBezTo>
                  <a:lnTo>
                    <a:pt x="24511" y="49900"/>
                  </a:lnTo>
                  <a:lnTo>
                    <a:pt x="23827" y="48350"/>
                  </a:lnTo>
                  <a:cubicBezTo>
                    <a:pt x="23268" y="47082"/>
                    <a:pt x="22981" y="45736"/>
                    <a:pt x="22981" y="44351"/>
                  </a:cubicBezTo>
                  <a:cubicBezTo>
                    <a:pt x="22981" y="39648"/>
                    <a:pt x="26305" y="35575"/>
                    <a:pt x="30880" y="34672"/>
                  </a:cubicBezTo>
                  <a:lnTo>
                    <a:pt x="32052" y="34439"/>
                  </a:lnTo>
                  <a:lnTo>
                    <a:pt x="31978" y="33035"/>
                  </a:lnTo>
                  <a:cubicBezTo>
                    <a:pt x="31974" y="32931"/>
                    <a:pt x="31966" y="32832"/>
                    <a:pt x="31966" y="32727"/>
                  </a:cubicBezTo>
                  <a:cubicBezTo>
                    <a:pt x="31966" y="27282"/>
                    <a:pt x="36357" y="22857"/>
                    <a:pt x="41762" y="22857"/>
                  </a:cubicBezTo>
                  <a:cubicBezTo>
                    <a:pt x="42064" y="22857"/>
                    <a:pt x="42358" y="22870"/>
                    <a:pt x="42657" y="22899"/>
                  </a:cubicBezTo>
                  <a:lnTo>
                    <a:pt x="44148" y="23031"/>
                  </a:lnTo>
                  <a:lnTo>
                    <a:pt x="44164" y="21531"/>
                  </a:lnTo>
                  <a:cubicBezTo>
                    <a:pt x="44210" y="16069"/>
                    <a:pt x="45308" y="13866"/>
                    <a:pt x="48383" y="10385"/>
                  </a:cubicBezTo>
                  <a:cubicBezTo>
                    <a:pt x="50066" y="8478"/>
                    <a:pt x="51300" y="6784"/>
                    <a:pt x="52113" y="5565"/>
                  </a:cubicBezTo>
                  <a:cubicBezTo>
                    <a:pt x="52929" y="6784"/>
                    <a:pt x="54163" y="8478"/>
                    <a:pt x="55846" y="10385"/>
                  </a:cubicBezTo>
                  <a:cubicBezTo>
                    <a:pt x="58921" y="13866"/>
                    <a:pt x="60019" y="16069"/>
                    <a:pt x="60069" y="21531"/>
                  </a:cubicBezTo>
                  <a:lnTo>
                    <a:pt x="60081" y="23031"/>
                  </a:lnTo>
                  <a:lnTo>
                    <a:pt x="61572" y="22899"/>
                  </a:lnTo>
                  <a:cubicBezTo>
                    <a:pt x="61871" y="22870"/>
                    <a:pt x="62165" y="22857"/>
                    <a:pt x="62467" y="22857"/>
                  </a:cubicBezTo>
                  <a:cubicBezTo>
                    <a:pt x="67868" y="22857"/>
                    <a:pt x="72263" y="27282"/>
                    <a:pt x="72263" y="32727"/>
                  </a:cubicBezTo>
                  <a:cubicBezTo>
                    <a:pt x="72263" y="32832"/>
                    <a:pt x="72255" y="32931"/>
                    <a:pt x="72251" y="33035"/>
                  </a:cubicBezTo>
                  <a:lnTo>
                    <a:pt x="72177" y="34439"/>
                  </a:lnTo>
                  <a:lnTo>
                    <a:pt x="73349" y="34672"/>
                  </a:lnTo>
                  <a:cubicBezTo>
                    <a:pt x="77924" y="35575"/>
                    <a:pt x="81248" y="39648"/>
                    <a:pt x="81248" y="44351"/>
                  </a:cubicBezTo>
                  <a:cubicBezTo>
                    <a:pt x="81248" y="45736"/>
                    <a:pt x="80961" y="47082"/>
                    <a:pt x="80402" y="48350"/>
                  </a:cubicBezTo>
                  <a:lnTo>
                    <a:pt x="79718" y="49900"/>
                  </a:lnTo>
                  <a:lnTo>
                    <a:pt x="81372" y="50261"/>
                  </a:lnTo>
                  <a:cubicBezTo>
                    <a:pt x="85838" y="51238"/>
                    <a:pt x="89084" y="55291"/>
                    <a:pt x="89084" y="59903"/>
                  </a:cubicBezTo>
                  <a:cubicBezTo>
                    <a:pt x="89084" y="61465"/>
                    <a:pt x="88723" y="62970"/>
                    <a:pt x="88010" y="64374"/>
                  </a:cubicBezTo>
                  <a:lnTo>
                    <a:pt x="87314" y="65754"/>
                  </a:lnTo>
                  <a:lnTo>
                    <a:pt x="88760" y="66292"/>
                  </a:lnTo>
                  <a:cubicBezTo>
                    <a:pt x="93733" y="68157"/>
                    <a:pt x="95416" y="70101"/>
                    <a:pt x="97516" y="74038"/>
                  </a:cubicBezTo>
                  <a:cubicBezTo>
                    <a:pt x="98717" y="76287"/>
                    <a:pt x="99874" y="78037"/>
                    <a:pt x="100731" y="79230"/>
                  </a:cubicBezTo>
                  <a:lnTo>
                    <a:pt x="104229" y="79230"/>
                  </a:lnTo>
                  <a:cubicBezTo>
                    <a:pt x="104208" y="79205"/>
                    <a:pt x="102153" y="76851"/>
                    <a:pt x="99957" y="72737"/>
                  </a:cubicBezTo>
                  <a:cubicBezTo>
                    <a:pt x="97797" y="68692"/>
                    <a:pt x="95825" y="66276"/>
                    <a:pt x="91081" y="64246"/>
                  </a:cubicBezTo>
                  <a:cubicBezTo>
                    <a:pt x="91591" y="62853"/>
                    <a:pt x="91847" y="61399"/>
                    <a:pt x="91847" y="59903"/>
                  </a:cubicBezTo>
                  <a:cubicBezTo>
                    <a:pt x="91847" y="54537"/>
                    <a:pt x="88408" y="49759"/>
                    <a:pt x="83476" y="47993"/>
                  </a:cubicBezTo>
                  <a:cubicBezTo>
                    <a:pt x="83834" y="46813"/>
                    <a:pt x="84012" y="45594"/>
                    <a:pt x="84012" y="44351"/>
                  </a:cubicBezTo>
                  <a:cubicBezTo>
                    <a:pt x="84012" y="38728"/>
                    <a:pt x="80294" y="33806"/>
                    <a:pt x="75019" y="32239"/>
                  </a:cubicBezTo>
                  <a:cubicBezTo>
                    <a:pt x="74767" y="25605"/>
                    <a:pt x="69409" y="20263"/>
                    <a:pt x="62791" y="20093"/>
                  </a:cubicBezTo>
                  <a:cubicBezTo>
                    <a:pt x="62534" y="14690"/>
                    <a:pt x="61013" y="12058"/>
                    <a:pt x="57917" y="8553"/>
                  </a:cubicBezTo>
                  <a:cubicBezTo>
                    <a:pt x="54835" y="5060"/>
                    <a:pt x="53348" y="2308"/>
                    <a:pt x="53335" y="2279"/>
                  </a:cubicBezTo>
                  <a:lnTo>
                    <a:pt x="5211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319;p53">
              <a:extLst>
                <a:ext uri="{FF2B5EF4-FFF2-40B4-BE49-F238E27FC236}">
                  <a16:creationId xmlns:a16="http://schemas.microsoft.com/office/drawing/2014/main" id="{E7CE04BE-9EE6-DD8B-AFF5-87E5E21C2E38}"/>
                </a:ext>
              </a:extLst>
            </p:cNvPr>
            <p:cNvSpPr/>
            <p:nvPr/>
          </p:nvSpPr>
          <p:spPr>
            <a:xfrm>
              <a:off x="2026775" y="3495150"/>
              <a:ext cx="2605725" cy="1980775"/>
            </a:xfrm>
            <a:custGeom>
              <a:avLst/>
              <a:gdLst/>
              <a:ahLst/>
              <a:cxnLst/>
              <a:rect l="l" t="t" r="r" b="b"/>
              <a:pathLst>
                <a:path w="104229" h="79231" extrusionOk="0">
                  <a:moveTo>
                    <a:pt x="0" y="0"/>
                  </a:moveTo>
                  <a:cubicBezTo>
                    <a:pt x="21" y="25"/>
                    <a:pt x="2076" y="2379"/>
                    <a:pt x="4272" y="6493"/>
                  </a:cubicBezTo>
                  <a:cubicBezTo>
                    <a:pt x="6432" y="10538"/>
                    <a:pt x="8404" y="12954"/>
                    <a:pt x="13148" y="14985"/>
                  </a:cubicBezTo>
                  <a:cubicBezTo>
                    <a:pt x="12638" y="16377"/>
                    <a:pt x="12382" y="17831"/>
                    <a:pt x="12382" y="19327"/>
                  </a:cubicBezTo>
                  <a:cubicBezTo>
                    <a:pt x="12382" y="24693"/>
                    <a:pt x="15821" y="29476"/>
                    <a:pt x="20753" y="31236"/>
                  </a:cubicBezTo>
                  <a:cubicBezTo>
                    <a:pt x="20396" y="32417"/>
                    <a:pt x="20217" y="33636"/>
                    <a:pt x="20217" y="34879"/>
                  </a:cubicBezTo>
                  <a:cubicBezTo>
                    <a:pt x="20217" y="40502"/>
                    <a:pt x="23935" y="45425"/>
                    <a:pt x="29210" y="46991"/>
                  </a:cubicBezTo>
                  <a:cubicBezTo>
                    <a:pt x="29462" y="53625"/>
                    <a:pt x="34820" y="58967"/>
                    <a:pt x="41433" y="59137"/>
                  </a:cubicBezTo>
                  <a:cubicBezTo>
                    <a:pt x="41695" y="64540"/>
                    <a:pt x="43216" y="67172"/>
                    <a:pt x="46312" y="70677"/>
                  </a:cubicBezTo>
                  <a:cubicBezTo>
                    <a:pt x="49395" y="74170"/>
                    <a:pt x="50881" y="76922"/>
                    <a:pt x="50894" y="76951"/>
                  </a:cubicBezTo>
                  <a:lnTo>
                    <a:pt x="52117" y="79230"/>
                  </a:lnTo>
                  <a:lnTo>
                    <a:pt x="53335" y="76951"/>
                  </a:lnTo>
                  <a:cubicBezTo>
                    <a:pt x="53348" y="76922"/>
                    <a:pt x="54835" y="74170"/>
                    <a:pt x="57917" y="70677"/>
                  </a:cubicBezTo>
                  <a:cubicBezTo>
                    <a:pt x="61013" y="67172"/>
                    <a:pt x="62534" y="64544"/>
                    <a:pt x="62791" y="59137"/>
                  </a:cubicBezTo>
                  <a:cubicBezTo>
                    <a:pt x="69409" y="58967"/>
                    <a:pt x="74767" y="53625"/>
                    <a:pt x="75019" y="46991"/>
                  </a:cubicBezTo>
                  <a:cubicBezTo>
                    <a:pt x="80294" y="45425"/>
                    <a:pt x="84012" y="40502"/>
                    <a:pt x="84012" y="34879"/>
                  </a:cubicBezTo>
                  <a:cubicBezTo>
                    <a:pt x="84012" y="33636"/>
                    <a:pt x="83834" y="32417"/>
                    <a:pt x="83476" y="31236"/>
                  </a:cubicBezTo>
                  <a:cubicBezTo>
                    <a:pt x="88408" y="29476"/>
                    <a:pt x="91847" y="24693"/>
                    <a:pt x="91847" y="19327"/>
                  </a:cubicBezTo>
                  <a:cubicBezTo>
                    <a:pt x="91847" y="17831"/>
                    <a:pt x="91591" y="16377"/>
                    <a:pt x="91081" y="14985"/>
                  </a:cubicBezTo>
                  <a:cubicBezTo>
                    <a:pt x="95825" y="12954"/>
                    <a:pt x="97797" y="10538"/>
                    <a:pt x="99957" y="6493"/>
                  </a:cubicBezTo>
                  <a:cubicBezTo>
                    <a:pt x="102153" y="2379"/>
                    <a:pt x="104208" y="25"/>
                    <a:pt x="104229" y="0"/>
                  </a:cubicBezTo>
                  <a:lnTo>
                    <a:pt x="100731" y="0"/>
                  </a:lnTo>
                  <a:cubicBezTo>
                    <a:pt x="99874" y="1194"/>
                    <a:pt x="98717" y="2938"/>
                    <a:pt x="97516" y="5193"/>
                  </a:cubicBezTo>
                  <a:cubicBezTo>
                    <a:pt x="95416" y="9129"/>
                    <a:pt x="93733" y="11072"/>
                    <a:pt x="88760" y="12937"/>
                  </a:cubicBezTo>
                  <a:lnTo>
                    <a:pt x="87314" y="13476"/>
                  </a:lnTo>
                  <a:lnTo>
                    <a:pt x="88010" y="14856"/>
                  </a:lnTo>
                  <a:cubicBezTo>
                    <a:pt x="88723" y="16261"/>
                    <a:pt x="89084" y="17765"/>
                    <a:pt x="89084" y="19327"/>
                  </a:cubicBezTo>
                  <a:cubicBezTo>
                    <a:pt x="89084" y="23939"/>
                    <a:pt x="85838" y="27992"/>
                    <a:pt x="81372" y="28969"/>
                  </a:cubicBezTo>
                  <a:lnTo>
                    <a:pt x="79718" y="29330"/>
                  </a:lnTo>
                  <a:lnTo>
                    <a:pt x="80402" y="30880"/>
                  </a:lnTo>
                  <a:cubicBezTo>
                    <a:pt x="80961" y="32148"/>
                    <a:pt x="81248" y="33495"/>
                    <a:pt x="81248" y="34879"/>
                  </a:cubicBezTo>
                  <a:cubicBezTo>
                    <a:pt x="81248" y="39582"/>
                    <a:pt x="77924" y="43655"/>
                    <a:pt x="73349" y="44558"/>
                  </a:cubicBezTo>
                  <a:lnTo>
                    <a:pt x="72177" y="44791"/>
                  </a:lnTo>
                  <a:lnTo>
                    <a:pt x="72251" y="46195"/>
                  </a:lnTo>
                  <a:cubicBezTo>
                    <a:pt x="72255" y="46299"/>
                    <a:pt x="72263" y="46398"/>
                    <a:pt x="72263" y="46502"/>
                  </a:cubicBezTo>
                  <a:cubicBezTo>
                    <a:pt x="72263" y="51947"/>
                    <a:pt x="67868" y="56372"/>
                    <a:pt x="62467" y="56372"/>
                  </a:cubicBezTo>
                  <a:cubicBezTo>
                    <a:pt x="62165" y="56372"/>
                    <a:pt x="61871" y="56360"/>
                    <a:pt x="61572" y="56332"/>
                  </a:cubicBezTo>
                  <a:lnTo>
                    <a:pt x="60077" y="56198"/>
                  </a:lnTo>
                  <a:lnTo>
                    <a:pt x="60065" y="57699"/>
                  </a:lnTo>
                  <a:cubicBezTo>
                    <a:pt x="60019" y="63160"/>
                    <a:pt x="58921" y="65365"/>
                    <a:pt x="55846" y="68846"/>
                  </a:cubicBezTo>
                  <a:cubicBezTo>
                    <a:pt x="54163" y="70752"/>
                    <a:pt x="52929" y="72447"/>
                    <a:pt x="52113" y="73665"/>
                  </a:cubicBezTo>
                  <a:cubicBezTo>
                    <a:pt x="51300" y="72447"/>
                    <a:pt x="50066" y="70752"/>
                    <a:pt x="48383" y="68846"/>
                  </a:cubicBezTo>
                  <a:cubicBezTo>
                    <a:pt x="45308" y="65365"/>
                    <a:pt x="44210" y="63160"/>
                    <a:pt x="44160" y="57699"/>
                  </a:cubicBezTo>
                  <a:lnTo>
                    <a:pt x="44148" y="56198"/>
                  </a:lnTo>
                  <a:lnTo>
                    <a:pt x="42657" y="56332"/>
                  </a:lnTo>
                  <a:cubicBezTo>
                    <a:pt x="42358" y="56360"/>
                    <a:pt x="42064" y="56372"/>
                    <a:pt x="41762" y="56372"/>
                  </a:cubicBezTo>
                  <a:cubicBezTo>
                    <a:pt x="36357" y="56372"/>
                    <a:pt x="31966" y="51947"/>
                    <a:pt x="31966" y="46502"/>
                  </a:cubicBezTo>
                  <a:cubicBezTo>
                    <a:pt x="31966" y="46398"/>
                    <a:pt x="31974" y="46299"/>
                    <a:pt x="31978" y="46195"/>
                  </a:cubicBezTo>
                  <a:lnTo>
                    <a:pt x="32052" y="44791"/>
                  </a:lnTo>
                  <a:lnTo>
                    <a:pt x="30880" y="44558"/>
                  </a:lnTo>
                  <a:cubicBezTo>
                    <a:pt x="26305" y="43655"/>
                    <a:pt x="22981" y="39582"/>
                    <a:pt x="22981" y="34879"/>
                  </a:cubicBezTo>
                  <a:cubicBezTo>
                    <a:pt x="22981" y="33495"/>
                    <a:pt x="23268" y="32148"/>
                    <a:pt x="23827" y="30880"/>
                  </a:cubicBezTo>
                  <a:lnTo>
                    <a:pt x="24511" y="29330"/>
                  </a:lnTo>
                  <a:lnTo>
                    <a:pt x="22857" y="28969"/>
                  </a:lnTo>
                  <a:cubicBezTo>
                    <a:pt x="18391" y="27992"/>
                    <a:pt x="15145" y="23939"/>
                    <a:pt x="15145" y="19327"/>
                  </a:cubicBezTo>
                  <a:cubicBezTo>
                    <a:pt x="15145" y="17765"/>
                    <a:pt x="15506" y="16261"/>
                    <a:pt x="16219" y="14856"/>
                  </a:cubicBezTo>
                  <a:lnTo>
                    <a:pt x="16915" y="13476"/>
                  </a:lnTo>
                  <a:lnTo>
                    <a:pt x="15469" y="12937"/>
                  </a:lnTo>
                  <a:cubicBezTo>
                    <a:pt x="10496" y="11072"/>
                    <a:pt x="8813" y="9129"/>
                    <a:pt x="6713" y="5193"/>
                  </a:cubicBezTo>
                  <a:cubicBezTo>
                    <a:pt x="5512" y="2942"/>
                    <a:pt x="4355" y="1194"/>
                    <a:pt x="34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320;p53">
              <a:extLst>
                <a:ext uri="{FF2B5EF4-FFF2-40B4-BE49-F238E27FC236}">
                  <a16:creationId xmlns:a16="http://schemas.microsoft.com/office/drawing/2014/main" id="{30E6C0D6-0A91-2F8B-F408-124B9769F53D}"/>
                </a:ext>
              </a:extLst>
            </p:cNvPr>
            <p:cNvSpPr/>
            <p:nvPr/>
          </p:nvSpPr>
          <p:spPr>
            <a:xfrm>
              <a:off x="3133250" y="786249"/>
              <a:ext cx="392775" cy="845941"/>
            </a:xfrm>
            <a:custGeom>
              <a:avLst/>
              <a:gdLst/>
              <a:ahLst/>
              <a:cxnLst/>
              <a:rect l="l" t="t" r="r" b="b"/>
              <a:pathLst>
                <a:path w="15711" h="25439" extrusionOk="0">
                  <a:moveTo>
                    <a:pt x="7854" y="0"/>
                  </a:moveTo>
                  <a:cubicBezTo>
                    <a:pt x="7854" y="0"/>
                    <a:pt x="6125" y="1479"/>
                    <a:pt x="5989" y="3705"/>
                  </a:cubicBezTo>
                  <a:cubicBezTo>
                    <a:pt x="5989" y="3705"/>
                    <a:pt x="5665" y="3588"/>
                    <a:pt x="5245" y="3588"/>
                  </a:cubicBezTo>
                  <a:cubicBezTo>
                    <a:pt x="4707" y="3588"/>
                    <a:pt x="4010" y="3779"/>
                    <a:pt x="3631" y="4649"/>
                  </a:cubicBezTo>
                  <a:cubicBezTo>
                    <a:pt x="3631" y="4649"/>
                    <a:pt x="6743" y="5747"/>
                    <a:pt x="7622" y="7765"/>
                  </a:cubicBezTo>
                  <a:lnTo>
                    <a:pt x="7622" y="11926"/>
                  </a:lnTo>
                  <a:cubicBezTo>
                    <a:pt x="7622" y="11934"/>
                    <a:pt x="7626" y="11942"/>
                    <a:pt x="7626" y="11951"/>
                  </a:cubicBezTo>
                  <a:cubicBezTo>
                    <a:pt x="7153" y="12439"/>
                    <a:pt x="6096" y="13716"/>
                    <a:pt x="5989" y="15436"/>
                  </a:cubicBezTo>
                  <a:cubicBezTo>
                    <a:pt x="5989" y="15436"/>
                    <a:pt x="5665" y="15319"/>
                    <a:pt x="5245" y="15319"/>
                  </a:cubicBezTo>
                  <a:cubicBezTo>
                    <a:pt x="4707" y="15319"/>
                    <a:pt x="4010" y="15510"/>
                    <a:pt x="3631" y="16381"/>
                  </a:cubicBezTo>
                  <a:cubicBezTo>
                    <a:pt x="3631" y="16381"/>
                    <a:pt x="6743" y="17479"/>
                    <a:pt x="7622" y="19496"/>
                  </a:cubicBezTo>
                  <a:lnTo>
                    <a:pt x="7622" y="21979"/>
                  </a:lnTo>
                  <a:cubicBezTo>
                    <a:pt x="4265" y="21854"/>
                    <a:pt x="1580" y="19103"/>
                    <a:pt x="1580" y="15717"/>
                  </a:cubicBezTo>
                  <a:cubicBezTo>
                    <a:pt x="1580" y="13629"/>
                    <a:pt x="2603" y="11785"/>
                    <a:pt x="4174" y="10645"/>
                  </a:cubicBezTo>
                  <a:lnTo>
                    <a:pt x="4174" y="10645"/>
                  </a:lnTo>
                  <a:cubicBezTo>
                    <a:pt x="1692" y="11967"/>
                    <a:pt x="1" y="14574"/>
                    <a:pt x="1" y="17582"/>
                  </a:cubicBezTo>
                  <a:cubicBezTo>
                    <a:pt x="1" y="21921"/>
                    <a:pt x="3519" y="25439"/>
                    <a:pt x="7854" y="25439"/>
                  </a:cubicBezTo>
                  <a:cubicBezTo>
                    <a:pt x="12192" y="25439"/>
                    <a:pt x="15710" y="21921"/>
                    <a:pt x="15710" y="17582"/>
                  </a:cubicBezTo>
                  <a:cubicBezTo>
                    <a:pt x="15710" y="14574"/>
                    <a:pt x="14020" y="11967"/>
                    <a:pt x="11537" y="10645"/>
                  </a:cubicBezTo>
                  <a:lnTo>
                    <a:pt x="11537" y="10645"/>
                  </a:lnTo>
                  <a:cubicBezTo>
                    <a:pt x="13108" y="11785"/>
                    <a:pt x="14127" y="13629"/>
                    <a:pt x="14127" y="15717"/>
                  </a:cubicBezTo>
                  <a:cubicBezTo>
                    <a:pt x="14127" y="19103"/>
                    <a:pt x="11446" y="21854"/>
                    <a:pt x="8089" y="21979"/>
                  </a:cubicBezTo>
                  <a:lnTo>
                    <a:pt x="8089" y="19496"/>
                  </a:lnTo>
                  <a:cubicBezTo>
                    <a:pt x="8968" y="17479"/>
                    <a:pt x="12080" y="16381"/>
                    <a:pt x="12080" y="16381"/>
                  </a:cubicBezTo>
                  <a:cubicBezTo>
                    <a:pt x="11701" y="15510"/>
                    <a:pt x="11004" y="15319"/>
                    <a:pt x="10466" y="15319"/>
                  </a:cubicBezTo>
                  <a:cubicBezTo>
                    <a:pt x="10046" y="15319"/>
                    <a:pt x="9722" y="15436"/>
                    <a:pt x="9722" y="15436"/>
                  </a:cubicBezTo>
                  <a:cubicBezTo>
                    <a:pt x="9615" y="13716"/>
                    <a:pt x="8558" y="12439"/>
                    <a:pt x="8085" y="11951"/>
                  </a:cubicBezTo>
                  <a:cubicBezTo>
                    <a:pt x="8085" y="11942"/>
                    <a:pt x="8089" y="11934"/>
                    <a:pt x="8089" y="11926"/>
                  </a:cubicBezTo>
                  <a:lnTo>
                    <a:pt x="8089" y="7765"/>
                  </a:lnTo>
                  <a:cubicBezTo>
                    <a:pt x="8968" y="5747"/>
                    <a:pt x="12080" y="4649"/>
                    <a:pt x="12080" y="4649"/>
                  </a:cubicBezTo>
                  <a:cubicBezTo>
                    <a:pt x="11701" y="3779"/>
                    <a:pt x="11004" y="3588"/>
                    <a:pt x="10466" y="3588"/>
                  </a:cubicBezTo>
                  <a:cubicBezTo>
                    <a:pt x="10046" y="3588"/>
                    <a:pt x="9722" y="3705"/>
                    <a:pt x="9722" y="3705"/>
                  </a:cubicBezTo>
                  <a:cubicBezTo>
                    <a:pt x="9586" y="1479"/>
                    <a:pt x="7854" y="0"/>
                    <a:pt x="78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321;p53">
              <a:extLst>
                <a:ext uri="{FF2B5EF4-FFF2-40B4-BE49-F238E27FC236}">
                  <a16:creationId xmlns:a16="http://schemas.microsoft.com/office/drawing/2014/main" id="{4A03C0F6-52BF-5BCE-1858-CEDE2EB2CA80}"/>
                </a:ext>
              </a:extLst>
            </p:cNvPr>
            <p:cNvSpPr/>
            <p:nvPr/>
          </p:nvSpPr>
          <p:spPr>
            <a:xfrm>
              <a:off x="3133250" y="4127016"/>
              <a:ext cx="392775" cy="800785"/>
            </a:xfrm>
            <a:custGeom>
              <a:avLst/>
              <a:gdLst/>
              <a:ahLst/>
              <a:cxnLst/>
              <a:rect l="l" t="t" r="r" b="b"/>
              <a:pathLst>
                <a:path w="15711" h="25440" extrusionOk="0">
                  <a:moveTo>
                    <a:pt x="7854" y="1"/>
                  </a:moveTo>
                  <a:cubicBezTo>
                    <a:pt x="3519" y="1"/>
                    <a:pt x="1" y="3518"/>
                    <a:pt x="1" y="7857"/>
                  </a:cubicBezTo>
                  <a:cubicBezTo>
                    <a:pt x="1" y="10866"/>
                    <a:pt x="1692" y="13472"/>
                    <a:pt x="4174" y="14794"/>
                  </a:cubicBezTo>
                  <a:cubicBezTo>
                    <a:pt x="2603" y="13654"/>
                    <a:pt x="1580" y="11810"/>
                    <a:pt x="1580" y="9722"/>
                  </a:cubicBezTo>
                  <a:cubicBezTo>
                    <a:pt x="1580" y="6337"/>
                    <a:pt x="4265" y="3585"/>
                    <a:pt x="7622" y="3460"/>
                  </a:cubicBezTo>
                  <a:lnTo>
                    <a:pt x="7622" y="5943"/>
                  </a:lnTo>
                  <a:cubicBezTo>
                    <a:pt x="6743" y="7961"/>
                    <a:pt x="3631" y="9059"/>
                    <a:pt x="3631" y="9059"/>
                  </a:cubicBezTo>
                  <a:cubicBezTo>
                    <a:pt x="4010" y="9929"/>
                    <a:pt x="4707" y="10120"/>
                    <a:pt x="5245" y="10120"/>
                  </a:cubicBezTo>
                  <a:cubicBezTo>
                    <a:pt x="5665" y="10120"/>
                    <a:pt x="5989" y="10003"/>
                    <a:pt x="5989" y="10003"/>
                  </a:cubicBezTo>
                  <a:cubicBezTo>
                    <a:pt x="6096" y="11723"/>
                    <a:pt x="7153" y="13000"/>
                    <a:pt x="7626" y="13488"/>
                  </a:cubicBezTo>
                  <a:cubicBezTo>
                    <a:pt x="7626" y="13497"/>
                    <a:pt x="7622" y="13505"/>
                    <a:pt x="7622" y="13513"/>
                  </a:cubicBezTo>
                  <a:lnTo>
                    <a:pt x="7622" y="17674"/>
                  </a:lnTo>
                  <a:cubicBezTo>
                    <a:pt x="6743" y="19692"/>
                    <a:pt x="3631" y="20790"/>
                    <a:pt x="3631" y="20790"/>
                  </a:cubicBezTo>
                  <a:cubicBezTo>
                    <a:pt x="4010" y="21660"/>
                    <a:pt x="4707" y="21851"/>
                    <a:pt x="5245" y="21851"/>
                  </a:cubicBezTo>
                  <a:cubicBezTo>
                    <a:pt x="5665" y="21851"/>
                    <a:pt x="5989" y="21735"/>
                    <a:pt x="5989" y="21735"/>
                  </a:cubicBezTo>
                  <a:cubicBezTo>
                    <a:pt x="6125" y="23959"/>
                    <a:pt x="7854" y="25439"/>
                    <a:pt x="7854" y="25439"/>
                  </a:cubicBezTo>
                  <a:cubicBezTo>
                    <a:pt x="7854" y="25439"/>
                    <a:pt x="9586" y="23959"/>
                    <a:pt x="9722" y="21735"/>
                  </a:cubicBezTo>
                  <a:cubicBezTo>
                    <a:pt x="9722" y="21735"/>
                    <a:pt x="10046" y="21851"/>
                    <a:pt x="10466" y="21851"/>
                  </a:cubicBezTo>
                  <a:cubicBezTo>
                    <a:pt x="11004" y="21851"/>
                    <a:pt x="11701" y="21660"/>
                    <a:pt x="12080" y="20790"/>
                  </a:cubicBezTo>
                  <a:cubicBezTo>
                    <a:pt x="12080" y="20790"/>
                    <a:pt x="8968" y="19692"/>
                    <a:pt x="8089" y="17674"/>
                  </a:cubicBezTo>
                  <a:lnTo>
                    <a:pt x="8089" y="13513"/>
                  </a:lnTo>
                  <a:cubicBezTo>
                    <a:pt x="8089" y="13505"/>
                    <a:pt x="8085" y="13497"/>
                    <a:pt x="8085" y="13488"/>
                  </a:cubicBezTo>
                  <a:cubicBezTo>
                    <a:pt x="8558" y="13000"/>
                    <a:pt x="9615" y="11723"/>
                    <a:pt x="9722" y="10003"/>
                  </a:cubicBezTo>
                  <a:cubicBezTo>
                    <a:pt x="9722" y="10003"/>
                    <a:pt x="10046" y="10120"/>
                    <a:pt x="10466" y="10120"/>
                  </a:cubicBezTo>
                  <a:cubicBezTo>
                    <a:pt x="11004" y="10120"/>
                    <a:pt x="11701" y="9929"/>
                    <a:pt x="12080" y="9059"/>
                  </a:cubicBezTo>
                  <a:cubicBezTo>
                    <a:pt x="12080" y="9059"/>
                    <a:pt x="8968" y="7961"/>
                    <a:pt x="8089" y="5943"/>
                  </a:cubicBezTo>
                  <a:lnTo>
                    <a:pt x="8089" y="3460"/>
                  </a:lnTo>
                  <a:cubicBezTo>
                    <a:pt x="11446" y="3585"/>
                    <a:pt x="14127" y="6337"/>
                    <a:pt x="14127" y="9722"/>
                  </a:cubicBezTo>
                  <a:cubicBezTo>
                    <a:pt x="14127" y="11810"/>
                    <a:pt x="13108" y="13654"/>
                    <a:pt x="11537" y="14794"/>
                  </a:cubicBezTo>
                  <a:cubicBezTo>
                    <a:pt x="14020" y="13472"/>
                    <a:pt x="15710" y="10866"/>
                    <a:pt x="15710" y="7857"/>
                  </a:cubicBezTo>
                  <a:cubicBezTo>
                    <a:pt x="15710" y="3518"/>
                    <a:pt x="12192" y="1"/>
                    <a:pt x="78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7" name="TextBox 16">
            <a:extLst>
              <a:ext uri="{FF2B5EF4-FFF2-40B4-BE49-F238E27FC236}">
                <a16:creationId xmlns:a16="http://schemas.microsoft.com/office/drawing/2014/main" id="{800F70BF-47D8-59C7-9BC0-551EACCAC897}"/>
              </a:ext>
            </a:extLst>
          </p:cNvPr>
          <p:cNvSpPr txBox="1"/>
          <p:nvPr/>
        </p:nvSpPr>
        <p:spPr>
          <a:xfrm>
            <a:off x="6866810" y="2541682"/>
            <a:ext cx="5027317" cy="1569660"/>
          </a:xfrm>
          <a:prstGeom prst="rect">
            <a:avLst/>
          </a:prstGeom>
          <a:noFill/>
          <a:ln>
            <a:noFill/>
          </a:ln>
        </p:spPr>
        <p:txBody>
          <a:bodyPr wrap="square" rtlCol="1">
            <a:spAutoFit/>
          </a:bodyPr>
          <a:lstStyle/>
          <a:p>
            <a:pPr algn="ctr"/>
            <a:r>
              <a:rPr lang="fa-IR" sz="4800" dirty="0">
                <a:ln w="0"/>
                <a:solidFill>
                  <a:schemeClr val="bg1"/>
                </a:solidFill>
                <a:effectLst>
                  <a:outerShdw blurRad="38100" dist="19050" dir="2700000" algn="tl" rotWithShape="0">
                    <a:schemeClr val="dk1">
                      <a:alpha val="40000"/>
                    </a:schemeClr>
                  </a:outerShdw>
                </a:effectLst>
                <a:cs typeface="B Titr" panose="00000700000000000000" pitchFamily="2" charset="-78"/>
              </a:rPr>
              <a:t>متن مورد نظر</a:t>
            </a:r>
          </a:p>
          <a:p>
            <a:pPr algn="ctr"/>
            <a:r>
              <a:rPr lang="fa-IR" sz="4800" dirty="0">
                <a:ln w="0"/>
                <a:solidFill>
                  <a:schemeClr val="bg1"/>
                </a:solidFill>
                <a:effectLst>
                  <a:outerShdw blurRad="38100" dist="19050" dir="2700000" algn="tl" rotWithShape="0">
                    <a:schemeClr val="dk1">
                      <a:alpha val="40000"/>
                    </a:schemeClr>
                  </a:outerShdw>
                </a:effectLst>
                <a:cs typeface="B Titr" panose="00000700000000000000" pitchFamily="2" charset="-78"/>
              </a:rPr>
              <a:t> خود را وارد کنید</a:t>
            </a:r>
          </a:p>
        </p:txBody>
      </p:sp>
      <p:sp>
        <p:nvSpPr>
          <p:cNvPr id="2" name="Rectangle 1">
            <a:extLst>
              <a:ext uri="{FF2B5EF4-FFF2-40B4-BE49-F238E27FC236}">
                <a16:creationId xmlns:a16="http://schemas.microsoft.com/office/drawing/2014/main" id="{1E859EB3-0DA2-F94C-FA90-5419204227EB}"/>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86B87DF-8A15-4B69-6E34-1AE6D4CDAB0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5255"/>
          <a:stretch/>
        </p:blipFill>
        <p:spPr>
          <a:xfrm>
            <a:off x="297873" y="1193512"/>
            <a:ext cx="6497782" cy="5540663"/>
          </a:xfrm>
          <a:prstGeom prst="rect">
            <a:avLst/>
          </a:prstGeom>
        </p:spPr>
      </p:pic>
    </p:spTree>
    <p:extLst>
      <p:ext uri="{BB962C8B-B14F-4D97-AF65-F5344CB8AC3E}">
        <p14:creationId xmlns:p14="http://schemas.microsoft.com/office/powerpoint/2010/main" val="27066959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294;p51">
            <a:extLst>
              <a:ext uri="{FF2B5EF4-FFF2-40B4-BE49-F238E27FC236}">
                <a16:creationId xmlns:a16="http://schemas.microsoft.com/office/drawing/2014/main" id="{664F09DA-76BE-521E-EA9E-228C6D177AD9}"/>
              </a:ext>
            </a:extLst>
          </p:cNvPr>
          <p:cNvSpPr/>
          <p:nvPr/>
        </p:nvSpPr>
        <p:spPr>
          <a:xfrm>
            <a:off x="7772796" y="1492318"/>
            <a:ext cx="3882202" cy="387336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D7F74BD0-C666-655C-D61F-4B039D402A52}"/>
              </a:ext>
            </a:extLst>
          </p:cNvPr>
          <p:cNvSpPr txBox="1"/>
          <p:nvPr/>
        </p:nvSpPr>
        <p:spPr>
          <a:xfrm>
            <a:off x="401037" y="2197987"/>
            <a:ext cx="7371759" cy="2481449"/>
          </a:xfrm>
          <a:prstGeom prst="rect">
            <a:avLst/>
          </a:prstGeom>
          <a:noFill/>
        </p:spPr>
        <p:txBody>
          <a:bodyPr wrap="square" rtlCol="0">
            <a:spAutoFit/>
          </a:bodyPr>
          <a:lstStyle/>
          <a:p>
            <a:pPr algn="ctr" rtl="1">
              <a:lnSpc>
                <a:spcPct val="150000"/>
              </a:lnSpc>
            </a:pPr>
            <a:r>
              <a:rPr lang="fa-IR" sz="5400" dirty="0">
                <a:solidFill>
                  <a:srgbClr val="4B8623"/>
                </a:solidFill>
                <a:cs typeface="B Titr" panose="00000700000000000000" pitchFamily="2" charset="-78"/>
              </a:rPr>
              <a:t>تیتر عنوان اصلی </a:t>
            </a:r>
            <a:r>
              <a:rPr lang="fa-IR" sz="5400" dirty="0">
                <a:cs typeface="B Titr" panose="00000700000000000000" pitchFamily="2" charset="-78"/>
              </a:rPr>
              <a:t>موضوع را وارد نمایید</a:t>
            </a:r>
            <a:endParaRPr lang="en-US" sz="19900" dirty="0">
              <a:cs typeface="B Titr" panose="00000700000000000000" pitchFamily="2" charset="-78"/>
            </a:endParaRPr>
          </a:p>
        </p:txBody>
      </p:sp>
      <p:grpSp>
        <p:nvGrpSpPr>
          <p:cNvPr id="5" name="Google Shape;4695;p82">
            <a:extLst>
              <a:ext uri="{FF2B5EF4-FFF2-40B4-BE49-F238E27FC236}">
                <a16:creationId xmlns:a16="http://schemas.microsoft.com/office/drawing/2014/main" id="{E821E6EC-D9B5-04ED-C1D0-341CEC8D3029}"/>
              </a:ext>
            </a:extLst>
          </p:cNvPr>
          <p:cNvGrpSpPr/>
          <p:nvPr/>
        </p:nvGrpSpPr>
        <p:grpSpPr>
          <a:xfrm>
            <a:off x="8771673" y="2082428"/>
            <a:ext cx="1884448" cy="2512393"/>
            <a:chOff x="6804100" y="1962875"/>
            <a:chExt cx="234000" cy="311975"/>
          </a:xfrm>
          <a:solidFill>
            <a:schemeClr val="bg1"/>
          </a:solidFill>
        </p:grpSpPr>
        <p:sp>
          <p:nvSpPr>
            <p:cNvPr id="6" name="Google Shape;4696;p82">
              <a:extLst>
                <a:ext uri="{FF2B5EF4-FFF2-40B4-BE49-F238E27FC236}">
                  <a16:creationId xmlns:a16="http://schemas.microsoft.com/office/drawing/2014/main" id="{7A72BA29-F138-4102-8DA7-29FEB3B4E9FF}"/>
                </a:ext>
              </a:extLst>
            </p:cNvPr>
            <p:cNvSpPr/>
            <p:nvPr/>
          </p:nvSpPr>
          <p:spPr>
            <a:xfrm>
              <a:off x="6804100" y="1962875"/>
              <a:ext cx="234000" cy="311975"/>
            </a:xfrm>
            <a:custGeom>
              <a:avLst/>
              <a:gdLst/>
              <a:ahLst/>
              <a:cxnLst/>
              <a:rect l="l" t="t" r="r" b="b"/>
              <a:pathLst>
                <a:path w="9360" h="12479" extrusionOk="0">
                  <a:moveTo>
                    <a:pt x="4668" y="2715"/>
                  </a:moveTo>
                  <a:cubicBezTo>
                    <a:pt x="5430" y="2715"/>
                    <a:pt x="6145" y="3084"/>
                    <a:pt x="6597" y="3691"/>
                  </a:cubicBezTo>
                  <a:cubicBezTo>
                    <a:pt x="6752" y="4322"/>
                    <a:pt x="6847" y="5060"/>
                    <a:pt x="6847" y="5942"/>
                  </a:cubicBezTo>
                  <a:cubicBezTo>
                    <a:pt x="6668" y="6358"/>
                    <a:pt x="6383" y="6727"/>
                    <a:pt x="6026" y="6977"/>
                  </a:cubicBezTo>
                  <a:cubicBezTo>
                    <a:pt x="5656" y="7251"/>
                    <a:pt x="5240" y="7394"/>
                    <a:pt x="4787" y="7430"/>
                  </a:cubicBezTo>
                  <a:cubicBezTo>
                    <a:pt x="4749" y="7432"/>
                    <a:pt x="4710" y="7433"/>
                    <a:pt x="4672" y="7433"/>
                  </a:cubicBezTo>
                  <a:cubicBezTo>
                    <a:pt x="3741" y="7433"/>
                    <a:pt x="2902" y="6882"/>
                    <a:pt x="2513" y="6013"/>
                  </a:cubicBezTo>
                  <a:cubicBezTo>
                    <a:pt x="2513" y="5096"/>
                    <a:pt x="2608" y="4322"/>
                    <a:pt x="2763" y="3679"/>
                  </a:cubicBezTo>
                  <a:cubicBezTo>
                    <a:pt x="3216" y="3072"/>
                    <a:pt x="3930" y="2715"/>
                    <a:pt x="4668" y="2715"/>
                  </a:cubicBezTo>
                  <a:close/>
                  <a:moveTo>
                    <a:pt x="6847" y="6668"/>
                  </a:moveTo>
                  <a:lnTo>
                    <a:pt x="6847" y="7323"/>
                  </a:lnTo>
                  <a:cubicBezTo>
                    <a:pt x="6657" y="7501"/>
                    <a:pt x="6454" y="7644"/>
                    <a:pt x="6240" y="7787"/>
                  </a:cubicBezTo>
                  <a:lnTo>
                    <a:pt x="6240" y="7275"/>
                  </a:lnTo>
                  <a:cubicBezTo>
                    <a:pt x="6466" y="7096"/>
                    <a:pt x="6680" y="6906"/>
                    <a:pt x="6847" y="6668"/>
                  </a:cubicBezTo>
                  <a:close/>
                  <a:moveTo>
                    <a:pt x="2513" y="6727"/>
                  </a:moveTo>
                  <a:cubicBezTo>
                    <a:pt x="2692" y="6954"/>
                    <a:pt x="2894" y="7156"/>
                    <a:pt x="3144" y="7323"/>
                  </a:cubicBezTo>
                  <a:lnTo>
                    <a:pt x="3144" y="7811"/>
                  </a:lnTo>
                  <a:cubicBezTo>
                    <a:pt x="2918" y="7692"/>
                    <a:pt x="2704" y="7537"/>
                    <a:pt x="2513" y="7358"/>
                  </a:cubicBezTo>
                  <a:lnTo>
                    <a:pt x="2513" y="6727"/>
                  </a:lnTo>
                  <a:close/>
                  <a:moveTo>
                    <a:pt x="5859" y="7501"/>
                  </a:moveTo>
                  <a:lnTo>
                    <a:pt x="5859" y="7966"/>
                  </a:lnTo>
                  <a:cubicBezTo>
                    <a:pt x="5490" y="8108"/>
                    <a:pt x="5085" y="8204"/>
                    <a:pt x="4668" y="8204"/>
                  </a:cubicBezTo>
                  <a:cubicBezTo>
                    <a:pt x="4252" y="8204"/>
                    <a:pt x="3871" y="8132"/>
                    <a:pt x="3501" y="7978"/>
                  </a:cubicBezTo>
                  <a:lnTo>
                    <a:pt x="3501" y="7513"/>
                  </a:lnTo>
                  <a:cubicBezTo>
                    <a:pt x="3871" y="7692"/>
                    <a:pt x="4252" y="7787"/>
                    <a:pt x="4668" y="7787"/>
                  </a:cubicBezTo>
                  <a:lnTo>
                    <a:pt x="4811" y="7787"/>
                  </a:lnTo>
                  <a:cubicBezTo>
                    <a:pt x="5180" y="7775"/>
                    <a:pt x="5537" y="7668"/>
                    <a:pt x="5859" y="7501"/>
                  </a:cubicBezTo>
                  <a:close/>
                  <a:moveTo>
                    <a:pt x="6835" y="7835"/>
                  </a:moveTo>
                  <a:lnTo>
                    <a:pt x="6835" y="7835"/>
                  </a:lnTo>
                  <a:cubicBezTo>
                    <a:pt x="6728" y="8918"/>
                    <a:pt x="5799" y="9763"/>
                    <a:pt x="4668" y="9763"/>
                  </a:cubicBezTo>
                  <a:cubicBezTo>
                    <a:pt x="3561" y="9763"/>
                    <a:pt x="2632" y="8918"/>
                    <a:pt x="2513" y="7835"/>
                  </a:cubicBezTo>
                  <a:lnTo>
                    <a:pt x="2513" y="7835"/>
                  </a:lnTo>
                  <a:cubicBezTo>
                    <a:pt x="3120" y="8311"/>
                    <a:pt x="3882" y="8573"/>
                    <a:pt x="4668" y="8573"/>
                  </a:cubicBezTo>
                  <a:cubicBezTo>
                    <a:pt x="5466" y="8573"/>
                    <a:pt x="6216" y="8311"/>
                    <a:pt x="6835" y="7835"/>
                  </a:cubicBezTo>
                  <a:close/>
                  <a:moveTo>
                    <a:pt x="4692" y="358"/>
                  </a:moveTo>
                  <a:cubicBezTo>
                    <a:pt x="6359" y="358"/>
                    <a:pt x="7728" y="1655"/>
                    <a:pt x="7823" y="3322"/>
                  </a:cubicBezTo>
                  <a:lnTo>
                    <a:pt x="8002" y="6251"/>
                  </a:lnTo>
                  <a:cubicBezTo>
                    <a:pt x="8062" y="7168"/>
                    <a:pt x="7740" y="8049"/>
                    <a:pt x="7109" y="8716"/>
                  </a:cubicBezTo>
                  <a:cubicBezTo>
                    <a:pt x="7014" y="8823"/>
                    <a:pt x="6907" y="8930"/>
                    <a:pt x="6788" y="9013"/>
                  </a:cubicBezTo>
                  <a:cubicBezTo>
                    <a:pt x="7073" y="8620"/>
                    <a:pt x="7216" y="8120"/>
                    <a:pt x="7216" y="7585"/>
                  </a:cubicBezTo>
                  <a:lnTo>
                    <a:pt x="7216" y="6013"/>
                  </a:lnTo>
                  <a:cubicBezTo>
                    <a:pt x="7216" y="5013"/>
                    <a:pt x="7109" y="4156"/>
                    <a:pt x="6919" y="3465"/>
                  </a:cubicBezTo>
                  <a:cubicBezTo>
                    <a:pt x="6728" y="2798"/>
                    <a:pt x="6442" y="2274"/>
                    <a:pt x="6085" y="1917"/>
                  </a:cubicBezTo>
                  <a:cubicBezTo>
                    <a:pt x="6049" y="1882"/>
                    <a:pt x="6002" y="1864"/>
                    <a:pt x="5956" y="1864"/>
                  </a:cubicBezTo>
                  <a:cubicBezTo>
                    <a:pt x="5909" y="1864"/>
                    <a:pt x="5865" y="1882"/>
                    <a:pt x="5835" y="1917"/>
                  </a:cubicBezTo>
                  <a:cubicBezTo>
                    <a:pt x="5764" y="1989"/>
                    <a:pt x="5764" y="2108"/>
                    <a:pt x="5835" y="2167"/>
                  </a:cubicBezTo>
                  <a:cubicBezTo>
                    <a:pt x="6014" y="2346"/>
                    <a:pt x="6180" y="2572"/>
                    <a:pt x="6311" y="2858"/>
                  </a:cubicBezTo>
                  <a:cubicBezTo>
                    <a:pt x="5847" y="2513"/>
                    <a:pt x="5287" y="2322"/>
                    <a:pt x="4692" y="2322"/>
                  </a:cubicBezTo>
                  <a:cubicBezTo>
                    <a:pt x="4109" y="2322"/>
                    <a:pt x="3537" y="2513"/>
                    <a:pt x="3085" y="2846"/>
                  </a:cubicBezTo>
                  <a:cubicBezTo>
                    <a:pt x="3109" y="2786"/>
                    <a:pt x="3144" y="2739"/>
                    <a:pt x="3168" y="2679"/>
                  </a:cubicBezTo>
                  <a:cubicBezTo>
                    <a:pt x="3537" y="2036"/>
                    <a:pt x="4049" y="1691"/>
                    <a:pt x="4692" y="1691"/>
                  </a:cubicBezTo>
                  <a:cubicBezTo>
                    <a:pt x="4871" y="1691"/>
                    <a:pt x="5049" y="1727"/>
                    <a:pt x="5204" y="1786"/>
                  </a:cubicBezTo>
                  <a:cubicBezTo>
                    <a:pt x="5228" y="1786"/>
                    <a:pt x="5252" y="1798"/>
                    <a:pt x="5264" y="1798"/>
                  </a:cubicBezTo>
                  <a:cubicBezTo>
                    <a:pt x="5347" y="1798"/>
                    <a:pt x="5418" y="1751"/>
                    <a:pt x="5442" y="1679"/>
                  </a:cubicBezTo>
                  <a:cubicBezTo>
                    <a:pt x="5478" y="1596"/>
                    <a:pt x="5430" y="1489"/>
                    <a:pt x="5323" y="1441"/>
                  </a:cubicBezTo>
                  <a:cubicBezTo>
                    <a:pt x="5121" y="1370"/>
                    <a:pt x="4906" y="1334"/>
                    <a:pt x="4692" y="1334"/>
                  </a:cubicBezTo>
                  <a:cubicBezTo>
                    <a:pt x="3918" y="1334"/>
                    <a:pt x="3275" y="1739"/>
                    <a:pt x="2847" y="2501"/>
                  </a:cubicBezTo>
                  <a:cubicBezTo>
                    <a:pt x="2382" y="3298"/>
                    <a:pt x="2156" y="4477"/>
                    <a:pt x="2156" y="6013"/>
                  </a:cubicBezTo>
                  <a:lnTo>
                    <a:pt x="2156" y="7585"/>
                  </a:lnTo>
                  <a:cubicBezTo>
                    <a:pt x="2156" y="8990"/>
                    <a:pt x="3287" y="10121"/>
                    <a:pt x="4692" y="10121"/>
                  </a:cubicBezTo>
                  <a:lnTo>
                    <a:pt x="4704" y="10121"/>
                  </a:lnTo>
                  <a:cubicBezTo>
                    <a:pt x="5728" y="10121"/>
                    <a:pt x="6680" y="9704"/>
                    <a:pt x="7383" y="8954"/>
                  </a:cubicBezTo>
                  <a:cubicBezTo>
                    <a:pt x="7514" y="8811"/>
                    <a:pt x="7645" y="8644"/>
                    <a:pt x="7752" y="8478"/>
                  </a:cubicBezTo>
                  <a:cubicBezTo>
                    <a:pt x="7800" y="8632"/>
                    <a:pt x="7823" y="8799"/>
                    <a:pt x="7823" y="8942"/>
                  </a:cubicBezTo>
                  <a:cubicBezTo>
                    <a:pt x="7811" y="9811"/>
                    <a:pt x="7109" y="10537"/>
                    <a:pt x="6085" y="10895"/>
                  </a:cubicBezTo>
                  <a:cubicBezTo>
                    <a:pt x="6005" y="10898"/>
                    <a:pt x="5925" y="10899"/>
                    <a:pt x="5845" y="10899"/>
                  </a:cubicBezTo>
                  <a:cubicBezTo>
                    <a:pt x="4471" y="10899"/>
                    <a:pt x="3290" y="10414"/>
                    <a:pt x="2513" y="9513"/>
                  </a:cubicBezTo>
                  <a:cubicBezTo>
                    <a:pt x="2479" y="9472"/>
                    <a:pt x="2424" y="9446"/>
                    <a:pt x="2370" y="9446"/>
                  </a:cubicBezTo>
                  <a:cubicBezTo>
                    <a:pt x="2331" y="9446"/>
                    <a:pt x="2293" y="9460"/>
                    <a:pt x="2263" y="9490"/>
                  </a:cubicBezTo>
                  <a:cubicBezTo>
                    <a:pt x="2192" y="9549"/>
                    <a:pt x="2168" y="9668"/>
                    <a:pt x="2251" y="9752"/>
                  </a:cubicBezTo>
                  <a:cubicBezTo>
                    <a:pt x="2858" y="10430"/>
                    <a:pt x="3680" y="10906"/>
                    <a:pt x="4609" y="11121"/>
                  </a:cubicBezTo>
                  <a:cubicBezTo>
                    <a:pt x="2906" y="11097"/>
                    <a:pt x="1537" y="10133"/>
                    <a:pt x="1537" y="8954"/>
                  </a:cubicBezTo>
                  <a:cubicBezTo>
                    <a:pt x="1537" y="8870"/>
                    <a:pt x="1549" y="8775"/>
                    <a:pt x="1561" y="8692"/>
                  </a:cubicBezTo>
                  <a:cubicBezTo>
                    <a:pt x="1620" y="8811"/>
                    <a:pt x="1680" y="8930"/>
                    <a:pt x="1751" y="9049"/>
                  </a:cubicBezTo>
                  <a:cubicBezTo>
                    <a:pt x="1784" y="9107"/>
                    <a:pt x="1852" y="9142"/>
                    <a:pt x="1922" y="9142"/>
                  </a:cubicBezTo>
                  <a:cubicBezTo>
                    <a:pt x="1953" y="9142"/>
                    <a:pt x="1984" y="9135"/>
                    <a:pt x="2013" y="9121"/>
                  </a:cubicBezTo>
                  <a:cubicBezTo>
                    <a:pt x="2096" y="9073"/>
                    <a:pt x="2132" y="8954"/>
                    <a:pt x="2085" y="8870"/>
                  </a:cubicBezTo>
                  <a:cubicBezTo>
                    <a:pt x="1561" y="7966"/>
                    <a:pt x="1358" y="6811"/>
                    <a:pt x="1442" y="5465"/>
                  </a:cubicBezTo>
                  <a:lnTo>
                    <a:pt x="1561" y="3298"/>
                  </a:lnTo>
                  <a:cubicBezTo>
                    <a:pt x="1668" y="1655"/>
                    <a:pt x="3037" y="358"/>
                    <a:pt x="4692" y="358"/>
                  </a:cubicBezTo>
                  <a:close/>
                  <a:moveTo>
                    <a:pt x="4668" y="0"/>
                  </a:moveTo>
                  <a:cubicBezTo>
                    <a:pt x="2823" y="0"/>
                    <a:pt x="1275" y="1441"/>
                    <a:pt x="1180" y="3286"/>
                  </a:cubicBezTo>
                  <a:lnTo>
                    <a:pt x="1061" y="5453"/>
                  </a:lnTo>
                  <a:cubicBezTo>
                    <a:pt x="977" y="6477"/>
                    <a:pt x="1084" y="7382"/>
                    <a:pt x="1358" y="8168"/>
                  </a:cubicBezTo>
                  <a:cubicBezTo>
                    <a:pt x="1239" y="8430"/>
                    <a:pt x="1180" y="8692"/>
                    <a:pt x="1180" y="8978"/>
                  </a:cubicBezTo>
                  <a:lnTo>
                    <a:pt x="1180" y="9025"/>
                  </a:lnTo>
                  <a:lnTo>
                    <a:pt x="1156" y="9025"/>
                  </a:lnTo>
                  <a:cubicBezTo>
                    <a:pt x="465" y="9275"/>
                    <a:pt x="1" y="9930"/>
                    <a:pt x="1" y="10668"/>
                  </a:cubicBezTo>
                  <a:lnTo>
                    <a:pt x="1" y="12299"/>
                  </a:lnTo>
                  <a:cubicBezTo>
                    <a:pt x="1" y="12395"/>
                    <a:pt x="84" y="12478"/>
                    <a:pt x="180" y="12478"/>
                  </a:cubicBezTo>
                  <a:cubicBezTo>
                    <a:pt x="263" y="12478"/>
                    <a:pt x="358" y="12383"/>
                    <a:pt x="358" y="12299"/>
                  </a:cubicBezTo>
                  <a:lnTo>
                    <a:pt x="358" y="10668"/>
                  </a:lnTo>
                  <a:cubicBezTo>
                    <a:pt x="358" y="10109"/>
                    <a:pt x="703" y="9597"/>
                    <a:pt x="1215" y="9394"/>
                  </a:cubicBezTo>
                  <a:cubicBezTo>
                    <a:pt x="1334" y="9918"/>
                    <a:pt x="1680" y="10406"/>
                    <a:pt x="2216" y="10775"/>
                  </a:cubicBezTo>
                  <a:cubicBezTo>
                    <a:pt x="2870" y="11240"/>
                    <a:pt x="3751" y="11490"/>
                    <a:pt x="4668" y="11490"/>
                  </a:cubicBezTo>
                  <a:cubicBezTo>
                    <a:pt x="5597" y="11490"/>
                    <a:pt x="6478" y="11240"/>
                    <a:pt x="7133" y="10775"/>
                  </a:cubicBezTo>
                  <a:cubicBezTo>
                    <a:pt x="7669" y="10406"/>
                    <a:pt x="8002" y="9918"/>
                    <a:pt x="8121" y="9394"/>
                  </a:cubicBezTo>
                  <a:cubicBezTo>
                    <a:pt x="8645" y="9597"/>
                    <a:pt x="8990" y="10109"/>
                    <a:pt x="8990" y="10668"/>
                  </a:cubicBezTo>
                  <a:lnTo>
                    <a:pt x="8990" y="12299"/>
                  </a:lnTo>
                  <a:cubicBezTo>
                    <a:pt x="8990" y="12395"/>
                    <a:pt x="9074" y="12478"/>
                    <a:pt x="9169" y="12478"/>
                  </a:cubicBezTo>
                  <a:cubicBezTo>
                    <a:pt x="9252" y="12478"/>
                    <a:pt x="9347" y="12383"/>
                    <a:pt x="9347" y="12299"/>
                  </a:cubicBezTo>
                  <a:lnTo>
                    <a:pt x="9347" y="10668"/>
                  </a:lnTo>
                  <a:cubicBezTo>
                    <a:pt x="9359" y="9930"/>
                    <a:pt x="8895" y="9275"/>
                    <a:pt x="8204" y="9025"/>
                  </a:cubicBezTo>
                  <a:lnTo>
                    <a:pt x="8181" y="9025"/>
                  </a:lnTo>
                  <a:lnTo>
                    <a:pt x="8181" y="8978"/>
                  </a:lnTo>
                  <a:cubicBezTo>
                    <a:pt x="8181" y="8680"/>
                    <a:pt x="8109" y="8394"/>
                    <a:pt x="7978" y="8108"/>
                  </a:cubicBezTo>
                  <a:cubicBezTo>
                    <a:pt x="8264" y="7549"/>
                    <a:pt x="8395" y="6894"/>
                    <a:pt x="8359" y="6239"/>
                  </a:cubicBezTo>
                  <a:lnTo>
                    <a:pt x="8181" y="3310"/>
                  </a:lnTo>
                  <a:cubicBezTo>
                    <a:pt x="8073" y="1465"/>
                    <a:pt x="6538" y="0"/>
                    <a:pt x="46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697;p82">
              <a:extLst>
                <a:ext uri="{FF2B5EF4-FFF2-40B4-BE49-F238E27FC236}">
                  <a16:creationId xmlns:a16="http://schemas.microsoft.com/office/drawing/2014/main" id="{6E60F0B9-2B27-3652-5DAD-B88A4197978E}"/>
                </a:ext>
              </a:extLst>
            </p:cNvPr>
            <p:cNvSpPr/>
            <p:nvPr/>
          </p:nvSpPr>
          <p:spPr>
            <a:xfrm>
              <a:off x="6945800" y="2074800"/>
              <a:ext cx="8950" cy="14000"/>
            </a:xfrm>
            <a:custGeom>
              <a:avLst/>
              <a:gdLst/>
              <a:ahLst/>
              <a:cxnLst/>
              <a:rect l="l" t="t" r="r" b="b"/>
              <a:pathLst>
                <a:path w="358" h="560" extrusionOk="0">
                  <a:moveTo>
                    <a:pt x="179" y="0"/>
                  </a:moveTo>
                  <a:cubicBezTo>
                    <a:pt x="72" y="0"/>
                    <a:pt x="0" y="95"/>
                    <a:pt x="0" y="179"/>
                  </a:cubicBezTo>
                  <a:lnTo>
                    <a:pt x="0" y="381"/>
                  </a:lnTo>
                  <a:cubicBezTo>
                    <a:pt x="0" y="476"/>
                    <a:pt x="96" y="560"/>
                    <a:pt x="179" y="560"/>
                  </a:cubicBezTo>
                  <a:cubicBezTo>
                    <a:pt x="286" y="560"/>
                    <a:pt x="358" y="464"/>
                    <a:pt x="358" y="381"/>
                  </a:cubicBezTo>
                  <a:lnTo>
                    <a:pt x="358" y="179"/>
                  </a:lnTo>
                  <a:cubicBezTo>
                    <a:pt x="358" y="95"/>
                    <a:pt x="286" y="0"/>
                    <a:pt x="1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698;p82">
              <a:extLst>
                <a:ext uri="{FF2B5EF4-FFF2-40B4-BE49-F238E27FC236}">
                  <a16:creationId xmlns:a16="http://schemas.microsoft.com/office/drawing/2014/main" id="{AB8B6497-4250-4894-2E29-5CA14DD304FB}"/>
                </a:ext>
              </a:extLst>
            </p:cNvPr>
            <p:cNvSpPr/>
            <p:nvPr/>
          </p:nvSpPr>
          <p:spPr>
            <a:xfrm>
              <a:off x="6887450" y="2075375"/>
              <a:ext cx="8950" cy="13725"/>
            </a:xfrm>
            <a:custGeom>
              <a:avLst/>
              <a:gdLst/>
              <a:ahLst/>
              <a:cxnLst/>
              <a:rect l="l" t="t" r="r" b="b"/>
              <a:pathLst>
                <a:path w="358" h="549" extrusionOk="0">
                  <a:moveTo>
                    <a:pt x="179" y="1"/>
                  </a:moveTo>
                  <a:cubicBezTo>
                    <a:pt x="84" y="1"/>
                    <a:pt x="1" y="84"/>
                    <a:pt x="1" y="179"/>
                  </a:cubicBezTo>
                  <a:lnTo>
                    <a:pt x="1" y="370"/>
                  </a:lnTo>
                  <a:cubicBezTo>
                    <a:pt x="1" y="477"/>
                    <a:pt x="84" y="549"/>
                    <a:pt x="179" y="549"/>
                  </a:cubicBezTo>
                  <a:cubicBezTo>
                    <a:pt x="263" y="549"/>
                    <a:pt x="358" y="453"/>
                    <a:pt x="358" y="370"/>
                  </a:cubicBezTo>
                  <a:lnTo>
                    <a:pt x="358" y="179"/>
                  </a:lnTo>
                  <a:cubicBezTo>
                    <a:pt x="358" y="72"/>
                    <a:pt x="263" y="1"/>
                    <a:pt x="1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699;p82">
              <a:extLst>
                <a:ext uri="{FF2B5EF4-FFF2-40B4-BE49-F238E27FC236}">
                  <a16:creationId xmlns:a16="http://schemas.microsoft.com/office/drawing/2014/main" id="{B696A86C-B9BA-FBCB-0F5D-EB902A38AB7D}"/>
                </a:ext>
              </a:extLst>
            </p:cNvPr>
            <p:cNvSpPr/>
            <p:nvPr/>
          </p:nvSpPr>
          <p:spPr>
            <a:xfrm>
              <a:off x="6940725" y="2058875"/>
              <a:ext cx="19375" cy="10575"/>
            </a:xfrm>
            <a:custGeom>
              <a:avLst/>
              <a:gdLst/>
              <a:ahLst/>
              <a:cxnLst/>
              <a:rect l="l" t="t" r="r" b="b"/>
              <a:pathLst>
                <a:path w="775" h="423" extrusionOk="0">
                  <a:moveTo>
                    <a:pt x="173" y="1"/>
                  </a:moveTo>
                  <a:cubicBezTo>
                    <a:pt x="94" y="1"/>
                    <a:pt x="23" y="58"/>
                    <a:pt x="13" y="149"/>
                  </a:cubicBezTo>
                  <a:cubicBezTo>
                    <a:pt x="1" y="256"/>
                    <a:pt x="60" y="339"/>
                    <a:pt x="156" y="363"/>
                  </a:cubicBezTo>
                  <a:lnTo>
                    <a:pt x="549" y="423"/>
                  </a:lnTo>
                  <a:lnTo>
                    <a:pt x="572" y="423"/>
                  </a:lnTo>
                  <a:cubicBezTo>
                    <a:pt x="668" y="423"/>
                    <a:pt x="739" y="363"/>
                    <a:pt x="751" y="268"/>
                  </a:cubicBezTo>
                  <a:cubicBezTo>
                    <a:pt x="775" y="161"/>
                    <a:pt x="715" y="77"/>
                    <a:pt x="608" y="66"/>
                  </a:cubicBezTo>
                  <a:lnTo>
                    <a:pt x="215" y="6"/>
                  </a:lnTo>
                  <a:cubicBezTo>
                    <a:pt x="201" y="3"/>
                    <a:pt x="187" y="1"/>
                    <a:pt x="1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700;p82">
              <a:extLst>
                <a:ext uri="{FF2B5EF4-FFF2-40B4-BE49-F238E27FC236}">
                  <a16:creationId xmlns:a16="http://schemas.microsoft.com/office/drawing/2014/main" id="{1E04C136-3F78-434F-F6B3-C156117BF690}"/>
                </a:ext>
              </a:extLst>
            </p:cNvPr>
            <p:cNvSpPr/>
            <p:nvPr/>
          </p:nvSpPr>
          <p:spPr>
            <a:xfrm>
              <a:off x="6881800" y="2059275"/>
              <a:ext cx="19375" cy="10475"/>
            </a:xfrm>
            <a:custGeom>
              <a:avLst/>
              <a:gdLst/>
              <a:ahLst/>
              <a:cxnLst/>
              <a:rect l="l" t="t" r="r" b="b"/>
              <a:pathLst>
                <a:path w="775" h="419" extrusionOk="0">
                  <a:moveTo>
                    <a:pt x="575" y="0"/>
                  </a:moveTo>
                  <a:cubicBezTo>
                    <a:pt x="566" y="0"/>
                    <a:pt x="557" y="1"/>
                    <a:pt x="548" y="2"/>
                  </a:cubicBezTo>
                  <a:lnTo>
                    <a:pt x="167" y="61"/>
                  </a:lnTo>
                  <a:cubicBezTo>
                    <a:pt x="60" y="73"/>
                    <a:pt x="1" y="169"/>
                    <a:pt x="12" y="264"/>
                  </a:cubicBezTo>
                  <a:cubicBezTo>
                    <a:pt x="36" y="347"/>
                    <a:pt x="108" y="419"/>
                    <a:pt x="191" y="419"/>
                  </a:cubicBezTo>
                  <a:lnTo>
                    <a:pt x="227" y="419"/>
                  </a:lnTo>
                  <a:lnTo>
                    <a:pt x="608" y="359"/>
                  </a:lnTo>
                  <a:cubicBezTo>
                    <a:pt x="715" y="347"/>
                    <a:pt x="774" y="252"/>
                    <a:pt x="763" y="145"/>
                  </a:cubicBezTo>
                  <a:cubicBezTo>
                    <a:pt x="752" y="58"/>
                    <a:pt x="671" y="0"/>
                    <a:pt x="57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701;p82">
              <a:extLst>
                <a:ext uri="{FF2B5EF4-FFF2-40B4-BE49-F238E27FC236}">
                  <a16:creationId xmlns:a16="http://schemas.microsoft.com/office/drawing/2014/main" id="{4F03D7D7-1280-8CEA-E371-6EAD8E22CF31}"/>
                </a:ext>
              </a:extLst>
            </p:cNvPr>
            <p:cNvSpPr/>
            <p:nvPr/>
          </p:nvSpPr>
          <p:spPr>
            <a:xfrm>
              <a:off x="6895200" y="2102175"/>
              <a:ext cx="51225" cy="25925"/>
            </a:xfrm>
            <a:custGeom>
              <a:avLst/>
              <a:gdLst/>
              <a:ahLst/>
              <a:cxnLst/>
              <a:rect l="l" t="t" r="r" b="b"/>
              <a:pathLst>
                <a:path w="2049" h="1037" extrusionOk="0">
                  <a:moveTo>
                    <a:pt x="1596" y="358"/>
                  </a:moveTo>
                  <a:cubicBezTo>
                    <a:pt x="1465" y="548"/>
                    <a:pt x="1250" y="667"/>
                    <a:pt x="1048" y="667"/>
                  </a:cubicBezTo>
                  <a:cubicBezTo>
                    <a:pt x="834" y="667"/>
                    <a:pt x="631" y="548"/>
                    <a:pt x="488" y="358"/>
                  </a:cubicBezTo>
                  <a:close/>
                  <a:moveTo>
                    <a:pt x="167" y="0"/>
                  </a:moveTo>
                  <a:cubicBezTo>
                    <a:pt x="131" y="0"/>
                    <a:pt x="72" y="24"/>
                    <a:pt x="48" y="72"/>
                  </a:cubicBezTo>
                  <a:cubicBezTo>
                    <a:pt x="12" y="120"/>
                    <a:pt x="0" y="179"/>
                    <a:pt x="12" y="239"/>
                  </a:cubicBezTo>
                  <a:cubicBezTo>
                    <a:pt x="191" y="727"/>
                    <a:pt x="596" y="1036"/>
                    <a:pt x="1024" y="1036"/>
                  </a:cubicBezTo>
                  <a:cubicBezTo>
                    <a:pt x="1477" y="1036"/>
                    <a:pt x="1881" y="727"/>
                    <a:pt x="2036" y="239"/>
                  </a:cubicBezTo>
                  <a:cubicBezTo>
                    <a:pt x="2048" y="179"/>
                    <a:pt x="2048" y="120"/>
                    <a:pt x="2012" y="72"/>
                  </a:cubicBezTo>
                  <a:cubicBezTo>
                    <a:pt x="1977" y="24"/>
                    <a:pt x="1917" y="0"/>
                    <a:pt x="18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087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a:extLst>
              <a:ext uri="{FF2B5EF4-FFF2-40B4-BE49-F238E27FC236}">
                <a16:creationId xmlns:a16="http://schemas.microsoft.com/office/drawing/2014/main" id="{54C3B681-1C6D-857E-7883-97BB7277D1A7}"/>
              </a:ext>
            </a:extLst>
          </p:cNvPr>
          <p:cNvGrpSpPr/>
          <p:nvPr/>
        </p:nvGrpSpPr>
        <p:grpSpPr>
          <a:xfrm>
            <a:off x="2191842" y="1769444"/>
            <a:ext cx="972609" cy="970394"/>
            <a:chOff x="2191842" y="1769444"/>
            <a:chExt cx="972609" cy="970394"/>
          </a:xfrm>
        </p:grpSpPr>
        <p:sp>
          <p:nvSpPr>
            <p:cNvPr id="43" name="Google Shape;3489;p57">
              <a:extLst>
                <a:ext uri="{FF2B5EF4-FFF2-40B4-BE49-F238E27FC236}">
                  <a16:creationId xmlns:a16="http://schemas.microsoft.com/office/drawing/2014/main" id="{F260BB53-B43C-C490-7509-C5FA6F3E1D50}"/>
                </a:ext>
              </a:extLst>
            </p:cNvPr>
            <p:cNvSpPr/>
            <p:nvPr/>
          </p:nvSpPr>
          <p:spPr>
            <a:xfrm>
              <a:off x="2191842" y="1769444"/>
              <a:ext cx="972609" cy="97039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 name="Google Shape;3492;p57">
              <a:extLst>
                <a:ext uri="{FF2B5EF4-FFF2-40B4-BE49-F238E27FC236}">
                  <a16:creationId xmlns:a16="http://schemas.microsoft.com/office/drawing/2014/main" id="{DB1251B4-C6D7-16E6-BE5F-38DA47D374F4}"/>
                </a:ext>
              </a:extLst>
            </p:cNvPr>
            <p:cNvGrpSpPr/>
            <p:nvPr/>
          </p:nvGrpSpPr>
          <p:grpSpPr>
            <a:xfrm>
              <a:off x="2406895" y="1971004"/>
              <a:ext cx="542446" cy="523036"/>
              <a:chOff x="537550" y="1966975"/>
              <a:chExt cx="313750" cy="302500"/>
            </a:xfrm>
          </p:grpSpPr>
          <p:sp>
            <p:nvSpPr>
              <p:cNvPr id="46" name="Google Shape;3493;p57">
                <a:extLst>
                  <a:ext uri="{FF2B5EF4-FFF2-40B4-BE49-F238E27FC236}">
                    <a16:creationId xmlns:a16="http://schemas.microsoft.com/office/drawing/2014/main" id="{B289D17C-2F85-7838-ADA5-38800A0365DE}"/>
                  </a:ext>
                </a:extLst>
              </p:cNvPr>
              <p:cNvSpPr/>
              <p:nvPr/>
            </p:nvSpPr>
            <p:spPr>
              <a:xfrm>
                <a:off x="537550" y="2091125"/>
                <a:ext cx="313750" cy="178350"/>
              </a:xfrm>
              <a:custGeom>
                <a:avLst/>
                <a:gdLst/>
                <a:ahLst/>
                <a:cxnLst/>
                <a:rect l="l" t="t" r="r" b="b"/>
                <a:pathLst>
                  <a:path w="12550" h="7134" extrusionOk="0">
                    <a:moveTo>
                      <a:pt x="1239" y="395"/>
                    </a:moveTo>
                    <a:lnTo>
                      <a:pt x="6037" y="2478"/>
                    </a:lnTo>
                    <a:lnTo>
                      <a:pt x="5704" y="3240"/>
                    </a:lnTo>
                    <a:lnTo>
                      <a:pt x="894" y="1157"/>
                    </a:lnTo>
                    <a:lnTo>
                      <a:pt x="1227" y="407"/>
                    </a:lnTo>
                    <a:cubicBezTo>
                      <a:pt x="1227" y="395"/>
                      <a:pt x="1239" y="395"/>
                      <a:pt x="1239" y="395"/>
                    </a:cubicBezTo>
                    <a:close/>
                    <a:moveTo>
                      <a:pt x="11335" y="395"/>
                    </a:moveTo>
                    <a:cubicBezTo>
                      <a:pt x="11347" y="395"/>
                      <a:pt x="11347" y="395"/>
                      <a:pt x="11347" y="407"/>
                    </a:cubicBezTo>
                    <a:lnTo>
                      <a:pt x="11669" y="1157"/>
                    </a:lnTo>
                    <a:lnTo>
                      <a:pt x="6859" y="3240"/>
                    </a:lnTo>
                    <a:lnTo>
                      <a:pt x="6537" y="2478"/>
                    </a:lnTo>
                    <a:lnTo>
                      <a:pt x="11335" y="395"/>
                    </a:lnTo>
                    <a:close/>
                    <a:moveTo>
                      <a:pt x="6287" y="2836"/>
                    </a:moveTo>
                    <a:lnTo>
                      <a:pt x="6513" y="3371"/>
                    </a:lnTo>
                    <a:cubicBezTo>
                      <a:pt x="6430" y="3336"/>
                      <a:pt x="6359" y="3336"/>
                      <a:pt x="6287" y="3336"/>
                    </a:cubicBezTo>
                    <a:cubicBezTo>
                      <a:pt x="6269" y="3333"/>
                      <a:pt x="6250" y="3331"/>
                      <a:pt x="6230" y="3331"/>
                    </a:cubicBezTo>
                    <a:cubicBezTo>
                      <a:pt x="6170" y="3331"/>
                      <a:pt x="6106" y="3345"/>
                      <a:pt x="6061" y="3371"/>
                    </a:cubicBezTo>
                    <a:lnTo>
                      <a:pt x="6287" y="2836"/>
                    </a:lnTo>
                    <a:close/>
                    <a:moveTo>
                      <a:pt x="11966" y="1407"/>
                    </a:moveTo>
                    <a:cubicBezTo>
                      <a:pt x="11978" y="1407"/>
                      <a:pt x="11978" y="1407"/>
                      <a:pt x="11978" y="1419"/>
                    </a:cubicBezTo>
                    <a:lnTo>
                      <a:pt x="12157" y="1788"/>
                    </a:lnTo>
                    <a:lnTo>
                      <a:pt x="7275" y="3907"/>
                    </a:lnTo>
                    <a:lnTo>
                      <a:pt x="6978" y="3776"/>
                    </a:lnTo>
                    <a:cubicBezTo>
                      <a:pt x="6954" y="3717"/>
                      <a:pt x="6918" y="3657"/>
                      <a:pt x="6883" y="3610"/>
                    </a:cubicBezTo>
                    <a:lnTo>
                      <a:pt x="11966" y="1407"/>
                    </a:lnTo>
                    <a:close/>
                    <a:moveTo>
                      <a:pt x="584" y="1407"/>
                    </a:moveTo>
                    <a:lnTo>
                      <a:pt x="5680" y="3610"/>
                    </a:lnTo>
                    <a:cubicBezTo>
                      <a:pt x="5585" y="3717"/>
                      <a:pt x="5525" y="3860"/>
                      <a:pt x="5513" y="3991"/>
                    </a:cubicBezTo>
                    <a:lnTo>
                      <a:pt x="406" y="1788"/>
                    </a:lnTo>
                    <a:lnTo>
                      <a:pt x="572" y="1419"/>
                    </a:lnTo>
                    <a:cubicBezTo>
                      <a:pt x="572" y="1407"/>
                      <a:pt x="584" y="1407"/>
                      <a:pt x="584" y="1407"/>
                    </a:cubicBezTo>
                    <a:close/>
                    <a:moveTo>
                      <a:pt x="6287" y="3693"/>
                    </a:moveTo>
                    <a:cubicBezTo>
                      <a:pt x="6525" y="3693"/>
                      <a:pt x="6704" y="3871"/>
                      <a:pt x="6704" y="4110"/>
                    </a:cubicBezTo>
                    <a:cubicBezTo>
                      <a:pt x="6704" y="4336"/>
                      <a:pt x="6525" y="4526"/>
                      <a:pt x="6287" y="4526"/>
                    </a:cubicBezTo>
                    <a:cubicBezTo>
                      <a:pt x="6049" y="4526"/>
                      <a:pt x="5870" y="4336"/>
                      <a:pt x="5870" y="4110"/>
                    </a:cubicBezTo>
                    <a:cubicBezTo>
                      <a:pt x="5870" y="3895"/>
                      <a:pt x="6049" y="3693"/>
                      <a:pt x="6287" y="3693"/>
                    </a:cubicBezTo>
                    <a:close/>
                    <a:moveTo>
                      <a:pt x="7061" y="4229"/>
                    </a:moveTo>
                    <a:lnTo>
                      <a:pt x="12145" y="6431"/>
                    </a:lnTo>
                    <a:cubicBezTo>
                      <a:pt x="12145" y="6425"/>
                      <a:pt x="12148" y="6422"/>
                      <a:pt x="12151" y="6422"/>
                    </a:cubicBezTo>
                    <a:cubicBezTo>
                      <a:pt x="12154" y="6422"/>
                      <a:pt x="12157" y="6425"/>
                      <a:pt x="12157" y="6431"/>
                    </a:cubicBezTo>
                    <a:lnTo>
                      <a:pt x="12002" y="6812"/>
                    </a:lnTo>
                    <a:cubicBezTo>
                      <a:pt x="12002" y="6824"/>
                      <a:pt x="11990" y="6824"/>
                      <a:pt x="11990" y="6824"/>
                    </a:cubicBezTo>
                    <a:lnTo>
                      <a:pt x="6894" y="4622"/>
                    </a:lnTo>
                    <a:cubicBezTo>
                      <a:pt x="6990" y="4514"/>
                      <a:pt x="7049" y="4372"/>
                      <a:pt x="7061" y="4229"/>
                    </a:cubicBezTo>
                    <a:close/>
                    <a:moveTo>
                      <a:pt x="1224" y="0"/>
                    </a:moveTo>
                    <a:cubicBezTo>
                      <a:pt x="1080" y="0"/>
                      <a:pt x="943" y="89"/>
                      <a:pt x="882" y="228"/>
                    </a:cubicBezTo>
                    <a:lnTo>
                      <a:pt x="536" y="1014"/>
                    </a:lnTo>
                    <a:cubicBezTo>
                      <a:pt x="406" y="1038"/>
                      <a:pt x="286" y="1109"/>
                      <a:pt x="227" y="1240"/>
                    </a:cubicBezTo>
                    <a:lnTo>
                      <a:pt x="60" y="1609"/>
                    </a:lnTo>
                    <a:cubicBezTo>
                      <a:pt x="13" y="1705"/>
                      <a:pt x="13" y="1812"/>
                      <a:pt x="60" y="1907"/>
                    </a:cubicBezTo>
                    <a:cubicBezTo>
                      <a:pt x="108" y="2002"/>
                      <a:pt x="167" y="2074"/>
                      <a:pt x="275" y="2121"/>
                    </a:cubicBezTo>
                    <a:lnTo>
                      <a:pt x="5573" y="4407"/>
                    </a:lnTo>
                    <a:cubicBezTo>
                      <a:pt x="5597" y="4467"/>
                      <a:pt x="5632" y="4526"/>
                      <a:pt x="5680" y="4574"/>
                    </a:cubicBezTo>
                    <a:lnTo>
                      <a:pt x="584" y="6777"/>
                    </a:lnTo>
                    <a:lnTo>
                      <a:pt x="572" y="6777"/>
                    </a:lnTo>
                    <a:lnTo>
                      <a:pt x="560" y="6765"/>
                    </a:lnTo>
                    <a:lnTo>
                      <a:pt x="394" y="6396"/>
                    </a:lnTo>
                    <a:lnTo>
                      <a:pt x="394" y="6372"/>
                    </a:lnTo>
                    <a:lnTo>
                      <a:pt x="406" y="6360"/>
                    </a:lnTo>
                    <a:lnTo>
                      <a:pt x="4251" y="4693"/>
                    </a:lnTo>
                    <a:cubicBezTo>
                      <a:pt x="4335" y="4645"/>
                      <a:pt x="4382" y="4538"/>
                      <a:pt x="4335" y="4455"/>
                    </a:cubicBezTo>
                    <a:cubicBezTo>
                      <a:pt x="4299" y="4384"/>
                      <a:pt x="4237" y="4346"/>
                      <a:pt x="4169" y="4346"/>
                    </a:cubicBezTo>
                    <a:cubicBezTo>
                      <a:pt x="4145" y="4346"/>
                      <a:pt x="4121" y="4350"/>
                      <a:pt x="4096" y="4360"/>
                    </a:cubicBezTo>
                    <a:lnTo>
                      <a:pt x="263" y="6026"/>
                    </a:lnTo>
                    <a:cubicBezTo>
                      <a:pt x="167" y="6074"/>
                      <a:pt x="96" y="6146"/>
                      <a:pt x="48" y="6241"/>
                    </a:cubicBezTo>
                    <a:cubicBezTo>
                      <a:pt x="1" y="6324"/>
                      <a:pt x="25" y="6431"/>
                      <a:pt x="48" y="6538"/>
                    </a:cubicBezTo>
                    <a:lnTo>
                      <a:pt x="215" y="6908"/>
                    </a:lnTo>
                    <a:cubicBezTo>
                      <a:pt x="275" y="7062"/>
                      <a:pt x="417" y="7134"/>
                      <a:pt x="572" y="7134"/>
                    </a:cubicBezTo>
                    <a:cubicBezTo>
                      <a:pt x="620" y="7134"/>
                      <a:pt x="679" y="7122"/>
                      <a:pt x="715" y="7098"/>
                    </a:cubicBezTo>
                    <a:lnTo>
                      <a:pt x="6013" y="4812"/>
                    </a:lnTo>
                    <a:cubicBezTo>
                      <a:pt x="6097" y="4836"/>
                      <a:pt x="6180" y="4860"/>
                      <a:pt x="6275" y="4860"/>
                    </a:cubicBezTo>
                    <a:cubicBezTo>
                      <a:pt x="6359" y="4860"/>
                      <a:pt x="6430" y="4836"/>
                      <a:pt x="6525" y="4812"/>
                    </a:cubicBezTo>
                    <a:lnTo>
                      <a:pt x="11824" y="7098"/>
                    </a:lnTo>
                    <a:cubicBezTo>
                      <a:pt x="11871" y="7122"/>
                      <a:pt x="11931" y="7134"/>
                      <a:pt x="11966" y="7134"/>
                    </a:cubicBezTo>
                    <a:cubicBezTo>
                      <a:pt x="12121" y="7134"/>
                      <a:pt x="12252" y="7039"/>
                      <a:pt x="12324" y="6908"/>
                    </a:cubicBezTo>
                    <a:lnTo>
                      <a:pt x="12490" y="6538"/>
                    </a:lnTo>
                    <a:cubicBezTo>
                      <a:pt x="12538" y="6443"/>
                      <a:pt x="12538" y="6348"/>
                      <a:pt x="12490" y="6241"/>
                    </a:cubicBezTo>
                    <a:cubicBezTo>
                      <a:pt x="12467" y="6193"/>
                      <a:pt x="12383" y="6122"/>
                      <a:pt x="12300" y="6074"/>
                    </a:cubicBezTo>
                    <a:lnTo>
                      <a:pt x="7740" y="4098"/>
                    </a:lnTo>
                    <a:lnTo>
                      <a:pt x="12300" y="2121"/>
                    </a:lnTo>
                    <a:cubicBezTo>
                      <a:pt x="12383" y="2074"/>
                      <a:pt x="12467" y="2002"/>
                      <a:pt x="12502" y="1907"/>
                    </a:cubicBezTo>
                    <a:cubicBezTo>
                      <a:pt x="12550" y="1824"/>
                      <a:pt x="12538" y="1716"/>
                      <a:pt x="12502" y="1609"/>
                    </a:cubicBezTo>
                    <a:lnTo>
                      <a:pt x="12347" y="1240"/>
                    </a:lnTo>
                    <a:cubicBezTo>
                      <a:pt x="12288" y="1109"/>
                      <a:pt x="12169" y="1038"/>
                      <a:pt x="12026" y="1014"/>
                    </a:cubicBezTo>
                    <a:lnTo>
                      <a:pt x="11693" y="228"/>
                    </a:lnTo>
                    <a:cubicBezTo>
                      <a:pt x="11623" y="89"/>
                      <a:pt x="11483" y="0"/>
                      <a:pt x="11338" y="0"/>
                    </a:cubicBezTo>
                    <a:cubicBezTo>
                      <a:pt x="11285" y="0"/>
                      <a:pt x="11232" y="12"/>
                      <a:pt x="11181" y="38"/>
                    </a:cubicBezTo>
                    <a:lnTo>
                      <a:pt x="6287" y="2169"/>
                    </a:lnTo>
                    <a:lnTo>
                      <a:pt x="1382" y="38"/>
                    </a:lnTo>
                    <a:cubicBezTo>
                      <a:pt x="1331" y="12"/>
                      <a:pt x="1277"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494;p57">
                <a:extLst>
                  <a:ext uri="{FF2B5EF4-FFF2-40B4-BE49-F238E27FC236}">
                    <a16:creationId xmlns:a16="http://schemas.microsoft.com/office/drawing/2014/main" id="{0F66958A-2819-D885-D4CE-9C621F894822}"/>
                  </a:ext>
                </a:extLst>
              </p:cNvPr>
              <p:cNvSpPr/>
              <p:nvPr/>
            </p:nvSpPr>
            <p:spPr>
              <a:xfrm>
                <a:off x="695600" y="1970600"/>
                <a:ext cx="63150" cy="59900"/>
              </a:xfrm>
              <a:custGeom>
                <a:avLst/>
                <a:gdLst/>
                <a:ahLst/>
                <a:cxnLst/>
                <a:rect l="l" t="t" r="r" b="b"/>
                <a:pathLst>
                  <a:path w="2526" h="2396" extrusionOk="0">
                    <a:moveTo>
                      <a:pt x="1227" y="584"/>
                    </a:moveTo>
                    <a:lnTo>
                      <a:pt x="1394" y="930"/>
                    </a:lnTo>
                    <a:cubicBezTo>
                      <a:pt x="1418" y="989"/>
                      <a:pt x="1465" y="1013"/>
                      <a:pt x="1525" y="1037"/>
                    </a:cubicBezTo>
                    <a:lnTo>
                      <a:pt x="1894" y="1084"/>
                    </a:lnTo>
                    <a:lnTo>
                      <a:pt x="1632" y="1358"/>
                    </a:lnTo>
                    <a:cubicBezTo>
                      <a:pt x="1584" y="1406"/>
                      <a:pt x="1573" y="1465"/>
                      <a:pt x="1573" y="1525"/>
                    </a:cubicBezTo>
                    <a:lnTo>
                      <a:pt x="1632" y="1894"/>
                    </a:lnTo>
                    <a:lnTo>
                      <a:pt x="1299" y="1715"/>
                    </a:lnTo>
                    <a:cubicBezTo>
                      <a:pt x="1269" y="1703"/>
                      <a:pt x="1239" y="1698"/>
                      <a:pt x="1212" y="1698"/>
                    </a:cubicBezTo>
                    <a:cubicBezTo>
                      <a:pt x="1186" y="1698"/>
                      <a:pt x="1162" y="1703"/>
                      <a:pt x="1144" y="1715"/>
                    </a:cubicBezTo>
                    <a:lnTo>
                      <a:pt x="811" y="1894"/>
                    </a:lnTo>
                    <a:lnTo>
                      <a:pt x="811" y="1894"/>
                    </a:lnTo>
                    <a:lnTo>
                      <a:pt x="870" y="1525"/>
                    </a:lnTo>
                    <a:cubicBezTo>
                      <a:pt x="882" y="1465"/>
                      <a:pt x="858" y="1406"/>
                      <a:pt x="811" y="1358"/>
                    </a:cubicBezTo>
                    <a:lnTo>
                      <a:pt x="549" y="1084"/>
                    </a:lnTo>
                    <a:lnTo>
                      <a:pt x="930" y="1037"/>
                    </a:lnTo>
                    <a:cubicBezTo>
                      <a:pt x="989" y="1013"/>
                      <a:pt x="1037" y="989"/>
                      <a:pt x="1061" y="930"/>
                    </a:cubicBezTo>
                    <a:lnTo>
                      <a:pt x="1227" y="584"/>
                    </a:lnTo>
                    <a:close/>
                    <a:moveTo>
                      <a:pt x="1251" y="1"/>
                    </a:moveTo>
                    <a:cubicBezTo>
                      <a:pt x="1180" y="1"/>
                      <a:pt x="1120" y="49"/>
                      <a:pt x="1096" y="108"/>
                    </a:cubicBezTo>
                    <a:lnTo>
                      <a:pt x="811" y="691"/>
                    </a:lnTo>
                    <a:lnTo>
                      <a:pt x="168" y="775"/>
                    </a:lnTo>
                    <a:cubicBezTo>
                      <a:pt x="96" y="799"/>
                      <a:pt x="49" y="834"/>
                      <a:pt x="25" y="894"/>
                    </a:cubicBezTo>
                    <a:cubicBezTo>
                      <a:pt x="1" y="953"/>
                      <a:pt x="25" y="1037"/>
                      <a:pt x="60" y="1096"/>
                    </a:cubicBezTo>
                    <a:lnTo>
                      <a:pt x="501" y="1537"/>
                    </a:lnTo>
                    <a:lnTo>
                      <a:pt x="394" y="2180"/>
                    </a:lnTo>
                    <a:cubicBezTo>
                      <a:pt x="382" y="2251"/>
                      <a:pt x="406" y="2311"/>
                      <a:pt x="465" y="2358"/>
                    </a:cubicBezTo>
                    <a:cubicBezTo>
                      <a:pt x="497" y="2384"/>
                      <a:pt x="536" y="2396"/>
                      <a:pt x="574" y="2396"/>
                    </a:cubicBezTo>
                    <a:cubicBezTo>
                      <a:pt x="607" y="2396"/>
                      <a:pt x="640" y="2387"/>
                      <a:pt x="668" y="2370"/>
                    </a:cubicBezTo>
                    <a:lnTo>
                      <a:pt x="1239" y="2073"/>
                    </a:lnTo>
                    <a:lnTo>
                      <a:pt x="1823" y="2370"/>
                    </a:lnTo>
                    <a:cubicBezTo>
                      <a:pt x="1846" y="2382"/>
                      <a:pt x="1882" y="2382"/>
                      <a:pt x="1906" y="2382"/>
                    </a:cubicBezTo>
                    <a:cubicBezTo>
                      <a:pt x="1954" y="2382"/>
                      <a:pt x="1989" y="2370"/>
                      <a:pt x="2013" y="2358"/>
                    </a:cubicBezTo>
                    <a:cubicBezTo>
                      <a:pt x="2073" y="2311"/>
                      <a:pt x="2108" y="2251"/>
                      <a:pt x="2085" y="2180"/>
                    </a:cubicBezTo>
                    <a:lnTo>
                      <a:pt x="1989" y="1537"/>
                    </a:lnTo>
                    <a:lnTo>
                      <a:pt x="2442" y="1096"/>
                    </a:lnTo>
                    <a:cubicBezTo>
                      <a:pt x="2489" y="1049"/>
                      <a:pt x="2525" y="977"/>
                      <a:pt x="2489" y="894"/>
                    </a:cubicBezTo>
                    <a:cubicBezTo>
                      <a:pt x="2477" y="834"/>
                      <a:pt x="2418" y="775"/>
                      <a:pt x="2346" y="775"/>
                    </a:cubicBezTo>
                    <a:lnTo>
                      <a:pt x="1704" y="691"/>
                    </a:lnTo>
                    <a:lnTo>
                      <a:pt x="1418" y="108"/>
                    </a:lnTo>
                    <a:cubicBezTo>
                      <a:pt x="1394" y="49"/>
                      <a:pt x="1334" y="1"/>
                      <a:pt x="12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495;p57">
                <a:extLst>
                  <a:ext uri="{FF2B5EF4-FFF2-40B4-BE49-F238E27FC236}">
                    <a16:creationId xmlns:a16="http://schemas.microsoft.com/office/drawing/2014/main" id="{24843CE2-814E-37EF-7D6B-261D369B0368}"/>
                  </a:ext>
                </a:extLst>
              </p:cNvPr>
              <p:cNvSpPr/>
              <p:nvPr/>
            </p:nvSpPr>
            <p:spPr>
              <a:xfrm>
                <a:off x="625375" y="1966975"/>
                <a:ext cx="137525" cy="137000"/>
              </a:xfrm>
              <a:custGeom>
                <a:avLst/>
                <a:gdLst/>
                <a:ahLst/>
                <a:cxnLst/>
                <a:rect l="l" t="t" r="r" b="b"/>
                <a:pathLst>
                  <a:path w="5501" h="5480" extrusionOk="0">
                    <a:moveTo>
                      <a:pt x="2237" y="1"/>
                    </a:moveTo>
                    <a:cubicBezTo>
                      <a:pt x="2226" y="1"/>
                      <a:pt x="2214" y="2"/>
                      <a:pt x="2203" y="3"/>
                    </a:cubicBezTo>
                    <a:cubicBezTo>
                      <a:pt x="1595" y="134"/>
                      <a:pt x="1048" y="467"/>
                      <a:pt x="643" y="956"/>
                    </a:cubicBezTo>
                    <a:cubicBezTo>
                      <a:pt x="238" y="1444"/>
                      <a:pt x="12" y="2075"/>
                      <a:pt x="12" y="2706"/>
                    </a:cubicBezTo>
                    <a:cubicBezTo>
                      <a:pt x="0" y="4242"/>
                      <a:pt x="1238" y="5480"/>
                      <a:pt x="2774" y="5480"/>
                    </a:cubicBezTo>
                    <a:cubicBezTo>
                      <a:pt x="3417" y="5480"/>
                      <a:pt x="4036" y="5254"/>
                      <a:pt x="4524" y="4849"/>
                    </a:cubicBezTo>
                    <a:cubicBezTo>
                      <a:pt x="5024" y="4456"/>
                      <a:pt x="5346" y="3896"/>
                      <a:pt x="5477" y="3289"/>
                    </a:cubicBezTo>
                    <a:cubicBezTo>
                      <a:pt x="5501" y="3194"/>
                      <a:pt x="5453" y="3111"/>
                      <a:pt x="5358" y="3087"/>
                    </a:cubicBezTo>
                    <a:cubicBezTo>
                      <a:pt x="5336" y="3077"/>
                      <a:pt x="5313" y="3073"/>
                      <a:pt x="5291" y="3073"/>
                    </a:cubicBezTo>
                    <a:cubicBezTo>
                      <a:pt x="5229" y="3073"/>
                      <a:pt x="5170" y="3109"/>
                      <a:pt x="5144" y="3170"/>
                    </a:cubicBezTo>
                    <a:cubicBezTo>
                      <a:pt x="4763" y="3837"/>
                      <a:pt x="4072" y="4254"/>
                      <a:pt x="3310" y="4254"/>
                    </a:cubicBezTo>
                    <a:cubicBezTo>
                      <a:pt x="2167" y="4254"/>
                      <a:pt x="1226" y="3325"/>
                      <a:pt x="1226" y="2170"/>
                    </a:cubicBezTo>
                    <a:cubicBezTo>
                      <a:pt x="1226" y="2075"/>
                      <a:pt x="1131" y="1991"/>
                      <a:pt x="1048" y="1991"/>
                    </a:cubicBezTo>
                    <a:cubicBezTo>
                      <a:pt x="941" y="1991"/>
                      <a:pt x="869" y="2087"/>
                      <a:pt x="869" y="2170"/>
                    </a:cubicBezTo>
                    <a:cubicBezTo>
                      <a:pt x="869" y="3527"/>
                      <a:pt x="1965" y="4611"/>
                      <a:pt x="3310" y="4611"/>
                    </a:cubicBezTo>
                    <a:cubicBezTo>
                      <a:pt x="3786" y="4611"/>
                      <a:pt x="4251" y="4480"/>
                      <a:pt x="4632" y="4230"/>
                    </a:cubicBezTo>
                    <a:lnTo>
                      <a:pt x="4632" y="4230"/>
                    </a:lnTo>
                    <a:cubicBezTo>
                      <a:pt x="4524" y="4349"/>
                      <a:pt x="4417" y="4468"/>
                      <a:pt x="4286" y="4575"/>
                    </a:cubicBezTo>
                    <a:cubicBezTo>
                      <a:pt x="3858" y="4932"/>
                      <a:pt x="3322" y="5123"/>
                      <a:pt x="2774" y="5123"/>
                    </a:cubicBezTo>
                    <a:cubicBezTo>
                      <a:pt x="1441" y="5123"/>
                      <a:pt x="357" y="4051"/>
                      <a:pt x="357" y="2706"/>
                    </a:cubicBezTo>
                    <a:cubicBezTo>
                      <a:pt x="357" y="2158"/>
                      <a:pt x="548" y="1610"/>
                      <a:pt x="905" y="1194"/>
                    </a:cubicBezTo>
                    <a:cubicBezTo>
                      <a:pt x="1012" y="1075"/>
                      <a:pt x="1131" y="956"/>
                      <a:pt x="1250" y="848"/>
                    </a:cubicBezTo>
                    <a:lnTo>
                      <a:pt x="1250" y="848"/>
                    </a:lnTo>
                    <a:cubicBezTo>
                      <a:pt x="1167" y="979"/>
                      <a:pt x="1107" y="1122"/>
                      <a:pt x="1048" y="1253"/>
                    </a:cubicBezTo>
                    <a:cubicBezTo>
                      <a:pt x="1000" y="1337"/>
                      <a:pt x="1048" y="1444"/>
                      <a:pt x="1143" y="1491"/>
                    </a:cubicBezTo>
                    <a:cubicBezTo>
                      <a:pt x="1168" y="1504"/>
                      <a:pt x="1194" y="1510"/>
                      <a:pt x="1219" y="1510"/>
                    </a:cubicBezTo>
                    <a:cubicBezTo>
                      <a:pt x="1290" y="1510"/>
                      <a:pt x="1355" y="1463"/>
                      <a:pt x="1381" y="1384"/>
                    </a:cubicBezTo>
                    <a:cubicBezTo>
                      <a:pt x="1560" y="944"/>
                      <a:pt x="1905" y="563"/>
                      <a:pt x="2322" y="348"/>
                    </a:cubicBezTo>
                    <a:cubicBezTo>
                      <a:pt x="2393" y="301"/>
                      <a:pt x="2441" y="205"/>
                      <a:pt x="2417" y="122"/>
                    </a:cubicBezTo>
                    <a:cubicBezTo>
                      <a:pt x="2386" y="39"/>
                      <a:pt x="2318" y="1"/>
                      <a:pt x="22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 name="Group 75">
            <a:extLst>
              <a:ext uri="{FF2B5EF4-FFF2-40B4-BE49-F238E27FC236}">
                <a16:creationId xmlns:a16="http://schemas.microsoft.com/office/drawing/2014/main" id="{2E092A68-6350-FCA1-A41D-92BF6753E38A}"/>
              </a:ext>
            </a:extLst>
          </p:cNvPr>
          <p:cNvGrpSpPr/>
          <p:nvPr/>
        </p:nvGrpSpPr>
        <p:grpSpPr>
          <a:xfrm>
            <a:off x="5609687" y="4005056"/>
            <a:ext cx="972609" cy="970394"/>
            <a:chOff x="5609687" y="4005056"/>
            <a:chExt cx="972609" cy="970394"/>
          </a:xfrm>
        </p:grpSpPr>
        <p:sp>
          <p:nvSpPr>
            <p:cNvPr id="50" name="Google Shape;3497;p57">
              <a:extLst>
                <a:ext uri="{FF2B5EF4-FFF2-40B4-BE49-F238E27FC236}">
                  <a16:creationId xmlns:a16="http://schemas.microsoft.com/office/drawing/2014/main" id="{8ACFC006-AD74-E819-BE30-9819E9B5669C}"/>
                </a:ext>
              </a:extLst>
            </p:cNvPr>
            <p:cNvSpPr/>
            <p:nvPr/>
          </p:nvSpPr>
          <p:spPr>
            <a:xfrm>
              <a:off x="5609687" y="4005056"/>
              <a:ext cx="972609" cy="97039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498;p57">
              <a:extLst>
                <a:ext uri="{FF2B5EF4-FFF2-40B4-BE49-F238E27FC236}">
                  <a16:creationId xmlns:a16="http://schemas.microsoft.com/office/drawing/2014/main" id="{398816B2-5F91-6674-A582-F138DD903272}"/>
                </a:ext>
              </a:extLst>
            </p:cNvPr>
            <p:cNvSpPr/>
            <p:nvPr/>
          </p:nvSpPr>
          <p:spPr>
            <a:xfrm>
              <a:off x="5813127" y="4268978"/>
              <a:ext cx="565728" cy="352104"/>
            </a:xfrm>
            <a:custGeom>
              <a:avLst/>
              <a:gdLst/>
              <a:ahLst/>
              <a:cxnLst/>
              <a:rect l="l" t="t" r="r" b="b"/>
              <a:pathLst>
                <a:path w="12550" h="7811" extrusionOk="0">
                  <a:moveTo>
                    <a:pt x="6275" y="393"/>
                  </a:moveTo>
                  <a:cubicBezTo>
                    <a:pt x="6394" y="393"/>
                    <a:pt x="6477" y="477"/>
                    <a:pt x="6477" y="596"/>
                  </a:cubicBezTo>
                  <a:cubicBezTo>
                    <a:pt x="6477" y="715"/>
                    <a:pt x="6394" y="810"/>
                    <a:pt x="6275" y="810"/>
                  </a:cubicBezTo>
                  <a:cubicBezTo>
                    <a:pt x="6144" y="810"/>
                    <a:pt x="6060" y="715"/>
                    <a:pt x="6060" y="596"/>
                  </a:cubicBezTo>
                  <a:cubicBezTo>
                    <a:pt x="6060" y="477"/>
                    <a:pt x="6144" y="393"/>
                    <a:pt x="6275" y="393"/>
                  </a:cubicBezTo>
                  <a:close/>
                  <a:moveTo>
                    <a:pt x="6275" y="1965"/>
                  </a:moveTo>
                  <a:cubicBezTo>
                    <a:pt x="9013" y="1965"/>
                    <a:pt x="11240" y="3715"/>
                    <a:pt x="11359" y="5894"/>
                  </a:cubicBezTo>
                  <a:lnTo>
                    <a:pt x="10763" y="5894"/>
                  </a:lnTo>
                  <a:cubicBezTo>
                    <a:pt x="10656" y="5894"/>
                    <a:pt x="10585" y="5977"/>
                    <a:pt x="10585" y="6073"/>
                  </a:cubicBezTo>
                  <a:cubicBezTo>
                    <a:pt x="10585" y="6180"/>
                    <a:pt x="10680" y="6251"/>
                    <a:pt x="10763" y="6251"/>
                  </a:cubicBezTo>
                  <a:lnTo>
                    <a:pt x="11704" y="6251"/>
                  </a:lnTo>
                  <a:lnTo>
                    <a:pt x="11645" y="6501"/>
                  </a:lnTo>
                  <a:cubicBezTo>
                    <a:pt x="11609" y="6596"/>
                    <a:pt x="11537" y="6668"/>
                    <a:pt x="11430" y="6668"/>
                  </a:cubicBezTo>
                  <a:lnTo>
                    <a:pt x="1107" y="6668"/>
                  </a:lnTo>
                  <a:cubicBezTo>
                    <a:pt x="1012" y="6668"/>
                    <a:pt x="929" y="6608"/>
                    <a:pt x="893" y="6501"/>
                  </a:cubicBezTo>
                  <a:lnTo>
                    <a:pt x="834" y="6251"/>
                  </a:lnTo>
                  <a:lnTo>
                    <a:pt x="9990" y="6251"/>
                  </a:lnTo>
                  <a:cubicBezTo>
                    <a:pt x="10097" y="6251"/>
                    <a:pt x="10168" y="6156"/>
                    <a:pt x="10168" y="6073"/>
                  </a:cubicBezTo>
                  <a:cubicBezTo>
                    <a:pt x="10168" y="5965"/>
                    <a:pt x="10085" y="5894"/>
                    <a:pt x="9990" y="5894"/>
                  </a:cubicBezTo>
                  <a:lnTo>
                    <a:pt x="1179" y="5894"/>
                  </a:lnTo>
                  <a:cubicBezTo>
                    <a:pt x="1298" y="3703"/>
                    <a:pt x="3536" y="1965"/>
                    <a:pt x="6275" y="1965"/>
                  </a:cubicBezTo>
                  <a:close/>
                  <a:moveTo>
                    <a:pt x="11168" y="7025"/>
                  </a:moveTo>
                  <a:lnTo>
                    <a:pt x="11168" y="7239"/>
                  </a:lnTo>
                  <a:cubicBezTo>
                    <a:pt x="11168" y="7358"/>
                    <a:pt x="11073" y="7442"/>
                    <a:pt x="10954" y="7442"/>
                  </a:cubicBezTo>
                  <a:lnTo>
                    <a:pt x="1584" y="7442"/>
                  </a:lnTo>
                  <a:cubicBezTo>
                    <a:pt x="1465" y="7442"/>
                    <a:pt x="1369" y="7358"/>
                    <a:pt x="1369" y="7239"/>
                  </a:cubicBezTo>
                  <a:lnTo>
                    <a:pt x="1369" y="7025"/>
                  </a:lnTo>
                  <a:close/>
                  <a:moveTo>
                    <a:pt x="6251" y="0"/>
                  </a:moveTo>
                  <a:cubicBezTo>
                    <a:pt x="5941" y="0"/>
                    <a:pt x="5668" y="250"/>
                    <a:pt x="5668" y="584"/>
                  </a:cubicBezTo>
                  <a:cubicBezTo>
                    <a:pt x="5668" y="834"/>
                    <a:pt x="5834" y="1036"/>
                    <a:pt x="6060" y="1131"/>
                  </a:cubicBezTo>
                  <a:lnTo>
                    <a:pt x="6060" y="1584"/>
                  </a:lnTo>
                  <a:cubicBezTo>
                    <a:pt x="4679" y="1608"/>
                    <a:pt x="3382" y="2072"/>
                    <a:pt x="2393" y="2870"/>
                  </a:cubicBezTo>
                  <a:cubicBezTo>
                    <a:pt x="1417" y="3679"/>
                    <a:pt x="846" y="4739"/>
                    <a:pt x="786" y="5882"/>
                  </a:cubicBezTo>
                  <a:lnTo>
                    <a:pt x="179" y="5882"/>
                  </a:lnTo>
                  <a:cubicBezTo>
                    <a:pt x="72" y="5882"/>
                    <a:pt x="0" y="5965"/>
                    <a:pt x="0" y="6061"/>
                  </a:cubicBezTo>
                  <a:cubicBezTo>
                    <a:pt x="0" y="6168"/>
                    <a:pt x="95" y="6239"/>
                    <a:pt x="179" y="6239"/>
                  </a:cubicBezTo>
                  <a:lnTo>
                    <a:pt x="465" y="6239"/>
                  </a:lnTo>
                  <a:lnTo>
                    <a:pt x="560" y="6584"/>
                  </a:lnTo>
                  <a:cubicBezTo>
                    <a:pt x="619" y="6799"/>
                    <a:pt x="786" y="6965"/>
                    <a:pt x="1012" y="7013"/>
                  </a:cubicBezTo>
                  <a:lnTo>
                    <a:pt x="1012" y="7239"/>
                  </a:lnTo>
                  <a:cubicBezTo>
                    <a:pt x="1012" y="7549"/>
                    <a:pt x="1274" y="7811"/>
                    <a:pt x="1596" y="7811"/>
                  </a:cubicBezTo>
                  <a:lnTo>
                    <a:pt x="10990" y="7811"/>
                  </a:lnTo>
                  <a:cubicBezTo>
                    <a:pt x="11299" y="7811"/>
                    <a:pt x="11573" y="7561"/>
                    <a:pt x="11573" y="7239"/>
                  </a:cubicBezTo>
                  <a:lnTo>
                    <a:pt x="11573" y="7013"/>
                  </a:lnTo>
                  <a:cubicBezTo>
                    <a:pt x="11787" y="6965"/>
                    <a:pt x="11966" y="6799"/>
                    <a:pt x="12026" y="6584"/>
                  </a:cubicBezTo>
                  <a:lnTo>
                    <a:pt x="12121" y="6239"/>
                  </a:lnTo>
                  <a:lnTo>
                    <a:pt x="12371" y="6239"/>
                  </a:lnTo>
                  <a:cubicBezTo>
                    <a:pt x="12478" y="6239"/>
                    <a:pt x="12549" y="6144"/>
                    <a:pt x="12549" y="6061"/>
                  </a:cubicBezTo>
                  <a:cubicBezTo>
                    <a:pt x="12526" y="5965"/>
                    <a:pt x="12430" y="5882"/>
                    <a:pt x="12323" y="5882"/>
                  </a:cubicBezTo>
                  <a:lnTo>
                    <a:pt x="11716" y="5882"/>
                  </a:lnTo>
                  <a:cubicBezTo>
                    <a:pt x="11656" y="4751"/>
                    <a:pt x="11097" y="3679"/>
                    <a:pt x="10109" y="2870"/>
                  </a:cubicBezTo>
                  <a:cubicBezTo>
                    <a:pt x="9120" y="2072"/>
                    <a:pt x="7835" y="1608"/>
                    <a:pt x="6441" y="1584"/>
                  </a:cubicBezTo>
                  <a:lnTo>
                    <a:pt x="6441" y="1131"/>
                  </a:lnTo>
                  <a:cubicBezTo>
                    <a:pt x="6668" y="1060"/>
                    <a:pt x="6834" y="834"/>
                    <a:pt x="6834" y="584"/>
                  </a:cubicBezTo>
                  <a:cubicBezTo>
                    <a:pt x="6834" y="262"/>
                    <a:pt x="6584" y="0"/>
                    <a:pt x="6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roup 72">
            <a:extLst>
              <a:ext uri="{FF2B5EF4-FFF2-40B4-BE49-F238E27FC236}">
                <a16:creationId xmlns:a16="http://schemas.microsoft.com/office/drawing/2014/main" id="{A5FDB158-DA77-96C0-156C-423B5BC83168}"/>
              </a:ext>
            </a:extLst>
          </p:cNvPr>
          <p:cNvGrpSpPr/>
          <p:nvPr/>
        </p:nvGrpSpPr>
        <p:grpSpPr>
          <a:xfrm>
            <a:off x="5609687" y="1764141"/>
            <a:ext cx="972609" cy="970394"/>
            <a:chOff x="5609687" y="1764141"/>
            <a:chExt cx="972609" cy="970394"/>
          </a:xfrm>
        </p:grpSpPr>
        <p:sp>
          <p:nvSpPr>
            <p:cNvPr id="49" name="Google Shape;3496;p57">
              <a:extLst>
                <a:ext uri="{FF2B5EF4-FFF2-40B4-BE49-F238E27FC236}">
                  <a16:creationId xmlns:a16="http://schemas.microsoft.com/office/drawing/2014/main" id="{EA05E157-2449-4BDD-6B70-7BDD27156941}"/>
                </a:ext>
              </a:extLst>
            </p:cNvPr>
            <p:cNvSpPr/>
            <p:nvPr/>
          </p:nvSpPr>
          <p:spPr>
            <a:xfrm>
              <a:off x="5609687" y="1764141"/>
              <a:ext cx="972609" cy="97039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 name="Google Shape;3499;p57">
              <a:extLst>
                <a:ext uri="{FF2B5EF4-FFF2-40B4-BE49-F238E27FC236}">
                  <a16:creationId xmlns:a16="http://schemas.microsoft.com/office/drawing/2014/main" id="{10EFC681-403D-43C1-FD38-D6C1AF2688E6}"/>
                </a:ext>
              </a:extLst>
            </p:cNvPr>
            <p:cNvGrpSpPr/>
            <p:nvPr/>
          </p:nvGrpSpPr>
          <p:grpSpPr>
            <a:xfrm>
              <a:off x="5850876" y="2029780"/>
              <a:ext cx="490173" cy="405486"/>
              <a:chOff x="4059125" y="1284225"/>
              <a:chExt cx="311975" cy="258075"/>
            </a:xfrm>
          </p:grpSpPr>
          <p:sp>
            <p:nvSpPr>
              <p:cNvPr id="53" name="Google Shape;3500;p57">
                <a:extLst>
                  <a:ext uri="{FF2B5EF4-FFF2-40B4-BE49-F238E27FC236}">
                    <a16:creationId xmlns:a16="http://schemas.microsoft.com/office/drawing/2014/main" id="{7F25249B-3E7F-E862-AA66-A731B8859A37}"/>
                  </a:ext>
                </a:extLst>
              </p:cNvPr>
              <p:cNvSpPr/>
              <p:nvPr/>
            </p:nvSpPr>
            <p:spPr>
              <a:xfrm>
                <a:off x="4059125" y="1284225"/>
                <a:ext cx="311975" cy="238450"/>
              </a:xfrm>
              <a:custGeom>
                <a:avLst/>
                <a:gdLst/>
                <a:ahLst/>
                <a:cxnLst/>
                <a:rect l="l" t="t" r="r" b="b"/>
                <a:pathLst>
                  <a:path w="12479" h="9538" extrusionOk="0">
                    <a:moveTo>
                      <a:pt x="4989" y="369"/>
                    </a:moveTo>
                    <a:lnTo>
                      <a:pt x="4989" y="369"/>
                    </a:lnTo>
                    <a:cubicBezTo>
                      <a:pt x="4251" y="881"/>
                      <a:pt x="3763" y="1405"/>
                      <a:pt x="3489" y="1738"/>
                    </a:cubicBezTo>
                    <a:cubicBezTo>
                      <a:pt x="3477" y="1357"/>
                      <a:pt x="3561" y="1048"/>
                      <a:pt x="3775" y="822"/>
                    </a:cubicBezTo>
                    <a:cubicBezTo>
                      <a:pt x="4084" y="488"/>
                      <a:pt x="4596" y="381"/>
                      <a:pt x="4989" y="369"/>
                    </a:cubicBezTo>
                    <a:close/>
                    <a:moveTo>
                      <a:pt x="2026" y="1396"/>
                    </a:moveTo>
                    <a:cubicBezTo>
                      <a:pt x="2073" y="1396"/>
                      <a:pt x="2120" y="1399"/>
                      <a:pt x="2167" y="1405"/>
                    </a:cubicBezTo>
                    <a:cubicBezTo>
                      <a:pt x="2465" y="1441"/>
                      <a:pt x="2727" y="1619"/>
                      <a:pt x="2965" y="1917"/>
                    </a:cubicBezTo>
                    <a:cubicBezTo>
                      <a:pt x="2656" y="1858"/>
                      <a:pt x="2191" y="1786"/>
                      <a:pt x="1632" y="1786"/>
                    </a:cubicBezTo>
                    <a:cubicBezTo>
                      <a:pt x="1405" y="1798"/>
                      <a:pt x="1179" y="1798"/>
                      <a:pt x="929" y="1834"/>
                    </a:cubicBezTo>
                    <a:cubicBezTo>
                      <a:pt x="1207" y="1620"/>
                      <a:pt x="1610" y="1396"/>
                      <a:pt x="2026" y="1396"/>
                    </a:cubicBezTo>
                    <a:close/>
                    <a:moveTo>
                      <a:pt x="5204" y="1441"/>
                    </a:moveTo>
                    <a:cubicBezTo>
                      <a:pt x="5680" y="1465"/>
                      <a:pt x="6085" y="1679"/>
                      <a:pt x="6335" y="1893"/>
                    </a:cubicBezTo>
                    <a:lnTo>
                      <a:pt x="3834" y="2024"/>
                    </a:lnTo>
                    <a:cubicBezTo>
                      <a:pt x="4275" y="1643"/>
                      <a:pt x="4727" y="1441"/>
                      <a:pt x="5168" y="1441"/>
                    </a:cubicBezTo>
                    <a:close/>
                    <a:moveTo>
                      <a:pt x="5001" y="2322"/>
                    </a:moveTo>
                    <a:cubicBezTo>
                      <a:pt x="5227" y="2548"/>
                      <a:pt x="5323" y="2846"/>
                      <a:pt x="5370" y="3096"/>
                    </a:cubicBezTo>
                    <a:cubicBezTo>
                      <a:pt x="5096" y="2893"/>
                      <a:pt x="4680" y="2596"/>
                      <a:pt x="4251" y="2369"/>
                    </a:cubicBezTo>
                    <a:lnTo>
                      <a:pt x="5001" y="2322"/>
                    </a:lnTo>
                    <a:close/>
                    <a:moveTo>
                      <a:pt x="8287" y="2512"/>
                    </a:moveTo>
                    <a:lnTo>
                      <a:pt x="8287" y="2512"/>
                    </a:lnTo>
                    <a:cubicBezTo>
                      <a:pt x="8609" y="2536"/>
                      <a:pt x="9014" y="2620"/>
                      <a:pt x="9264" y="2905"/>
                    </a:cubicBezTo>
                    <a:cubicBezTo>
                      <a:pt x="9430" y="3084"/>
                      <a:pt x="9514" y="3334"/>
                      <a:pt x="9514" y="3643"/>
                    </a:cubicBezTo>
                    <a:cubicBezTo>
                      <a:pt x="9276" y="3346"/>
                      <a:pt x="8883" y="2929"/>
                      <a:pt x="8287" y="2512"/>
                    </a:cubicBezTo>
                    <a:close/>
                    <a:moveTo>
                      <a:pt x="10823" y="3393"/>
                    </a:moveTo>
                    <a:cubicBezTo>
                      <a:pt x="11157" y="3393"/>
                      <a:pt x="11466" y="3560"/>
                      <a:pt x="11716" y="3739"/>
                    </a:cubicBezTo>
                    <a:cubicBezTo>
                      <a:pt x="11526" y="3723"/>
                      <a:pt x="11346" y="3717"/>
                      <a:pt x="11177" y="3717"/>
                    </a:cubicBezTo>
                    <a:cubicBezTo>
                      <a:pt x="10700" y="3717"/>
                      <a:pt x="10310" y="3769"/>
                      <a:pt x="10038" y="3822"/>
                    </a:cubicBezTo>
                    <a:cubicBezTo>
                      <a:pt x="10228" y="3584"/>
                      <a:pt x="10454" y="3453"/>
                      <a:pt x="10704" y="3405"/>
                    </a:cubicBezTo>
                    <a:cubicBezTo>
                      <a:pt x="10752" y="3405"/>
                      <a:pt x="10788" y="3393"/>
                      <a:pt x="10823" y="3393"/>
                    </a:cubicBezTo>
                    <a:close/>
                    <a:moveTo>
                      <a:pt x="2882" y="2369"/>
                    </a:moveTo>
                    <a:lnTo>
                      <a:pt x="870" y="3858"/>
                    </a:lnTo>
                    <a:cubicBezTo>
                      <a:pt x="929" y="3548"/>
                      <a:pt x="1084" y="3108"/>
                      <a:pt x="1453" y="2798"/>
                    </a:cubicBezTo>
                    <a:cubicBezTo>
                      <a:pt x="1775" y="2512"/>
                      <a:pt x="2227" y="2369"/>
                      <a:pt x="2787" y="2369"/>
                    </a:cubicBezTo>
                    <a:close/>
                    <a:moveTo>
                      <a:pt x="8052" y="3452"/>
                    </a:moveTo>
                    <a:cubicBezTo>
                      <a:pt x="8421" y="3452"/>
                      <a:pt x="8800" y="3618"/>
                      <a:pt x="9156" y="3917"/>
                    </a:cubicBezTo>
                    <a:lnTo>
                      <a:pt x="7073" y="3798"/>
                    </a:lnTo>
                    <a:cubicBezTo>
                      <a:pt x="7287" y="3632"/>
                      <a:pt x="7609" y="3453"/>
                      <a:pt x="8013" y="3453"/>
                    </a:cubicBezTo>
                    <a:cubicBezTo>
                      <a:pt x="8026" y="3453"/>
                      <a:pt x="8039" y="3452"/>
                      <a:pt x="8052" y="3452"/>
                    </a:cubicBezTo>
                    <a:close/>
                    <a:moveTo>
                      <a:pt x="2810" y="2870"/>
                    </a:moveTo>
                    <a:lnTo>
                      <a:pt x="2810" y="2870"/>
                    </a:lnTo>
                    <a:cubicBezTo>
                      <a:pt x="2596" y="3334"/>
                      <a:pt x="2477" y="3822"/>
                      <a:pt x="2406" y="4155"/>
                    </a:cubicBezTo>
                    <a:cubicBezTo>
                      <a:pt x="2287" y="3929"/>
                      <a:pt x="2167" y="3632"/>
                      <a:pt x="2179" y="3334"/>
                    </a:cubicBezTo>
                    <a:lnTo>
                      <a:pt x="2810" y="2870"/>
                    </a:lnTo>
                    <a:close/>
                    <a:moveTo>
                      <a:pt x="8180" y="4227"/>
                    </a:moveTo>
                    <a:lnTo>
                      <a:pt x="8775" y="4251"/>
                    </a:lnTo>
                    <a:cubicBezTo>
                      <a:pt x="8442" y="4441"/>
                      <a:pt x="8133" y="4655"/>
                      <a:pt x="7894" y="4834"/>
                    </a:cubicBezTo>
                    <a:cubicBezTo>
                      <a:pt x="7942" y="4644"/>
                      <a:pt x="8013" y="4405"/>
                      <a:pt x="8180" y="4227"/>
                    </a:cubicBezTo>
                    <a:close/>
                    <a:moveTo>
                      <a:pt x="10192" y="4763"/>
                    </a:moveTo>
                    <a:lnTo>
                      <a:pt x="10669" y="5120"/>
                    </a:lnTo>
                    <a:cubicBezTo>
                      <a:pt x="10680" y="5358"/>
                      <a:pt x="10609" y="5596"/>
                      <a:pt x="10502" y="5775"/>
                    </a:cubicBezTo>
                    <a:cubicBezTo>
                      <a:pt x="10442" y="5489"/>
                      <a:pt x="10335" y="5120"/>
                      <a:pt x="10192" y="4763"/>
                    </a:cubicBezTo>
                    <a:close/>
                    <a:moveTo>
                      <a:pt x="9549" y="4322"/>
                    </a:moveTo>
                    <a:cubicBezTo>
                      <a:pt x="9585" y="4394"/>
                      <a:pt x="9657" y="4465"/>
                      <a:pt x="9692" y="4548"/>
                    </a:cubicBezTo>
                    <a:cubicBezTo>
                      <a:pt x="8859" y="6299"/>
                      <a:pt x="8442" y="7930"/>
                      <a:pt x="8216" y="9085"/>
                    </a:cubicBezTo>
                    <a:cubicBezTo>
                      <a:pt x="8192" y="9061"/>
                      <a:pt x="8156" y="9049"/>
                      <a:pt x="8133" y="9025"/>
                    </a:cubicBezTo>
                    <a:cubicBezTo>
                      <a:pt x="8013" y="8930"/>
                      <a:pt x="7882" y="8846"/>
                      <a:pt x="7644" y="8811"/>
                    </a:cubicBezTo>
                    <a:cubicBezTo>
                      <a:pt x="7954" y="7549"/>
                      <a:pt x="8502" y="5822"/>
                      <a:pt x="9395" y="4358"/>
                    </a:cubicBezTo>
                    <a:cubicBezTo>
                      <a:pt x="9442" y="4346"/>
                      <a:pt x="9502" y="4334"/>
                      <a:pt x="9549" y="4322"/>
                    </a:cubicBezTo>
                    <a:close/>
                    <a:moveTo>
                      <a:pt x="5147" y="0"/>
                    </a:moveTo>
                    <a:cubicBezTo>
                      <a:pt x="4677" y="0"/>
                      <a:pt x="3947" y="95"/>
                      <a:pt x="3489" y="584"/>
                    </a:cubicBezTo>
                    <a:cubicBezTo>
                      <a:pt x="3251" y="834"/>
                      <a:pt x="3132" y="1167"/>
                      <a:pt x="3096" y="1548"/>
                    </a:cubicBezTo>
                    <a:cubicBezTo>
                      <a:pt x="2834" y="1262"/>
                      <a:pt x="2537" y="1084"/>
                      <a:pt x="2191" y="1048"/>
                    </a:cubicBezTo>
                    <a:cubicBezTo>
                      <a:pt x="2125" y="1038"/>
                      <a:pt x="2058" y="1034"/>
                      <a:pt x="1993" y="1034"/>
                    </a:cubicBezTo>
                    <a:cubicBezTo>
                      <a:pt x="1062" y="1034"/>
                      <a:pt x="259" y="1920"/>
                      <a:pt x="215" y="1965"/>
                    </a:cubicBezTo>
                    <a:cubicBezTo>
                      <a:pt x="155" y="2024"/>
                      <a:pt x="155" y="2119"/>
                      <a:pt x="179" y="2179"/>
                    </a:cubicBezTo>
                    <a:cubicBezTo>
                      <a:pt x="219" y="2239"/>
                      <a:pt x="276" y="2265"/>
                      <a:pt x="342" y="2265"/>
                    </a:cubicBezTo>
                    <a:cubicBezTo>
                      <a:pt x="355" y="2265"/>
                      <a:pt x="368" y="2264"/>
                      <a:pt x="382" y="2262"/>
                    </a:cubicBezTo>
                    <a:cubicBezTo>
                      <a:pt x="894" y="2179"/>
                      <a:pt x="1370" y="2155"/>
                      <a:pt x="1775" y="2155"/>
                    </a:cubicBezTo>
                    <a:cubicBezTo>
                      <a:pt x="1548" y="2250"/>
                      <a:pt x="1358" y="2369"/>
                      <a:pt x="1191" y="2512"/>
                    </a:cubicBezTo>
                    <a:cubicBezTo>
                      <a:pt x="441" y="3167"/>
                      <a:pt x="417" y="4215"/>
                      <a:pt x="417" y="4239"/>
                    </a:cubicBezTo>
                    <a:cubicBezTo>
                      <a:pt x="417" y="4322"/>
                      <a:pt x="465" y="4382"/>
                      <a:pt x="524" y="4405"/>
                    </a:cubicBezTo>
                    <a:cubicBezTo>
                      <a:pt x="560" y="4417"/>
                      <a:pt x="584" y="4417"/>
                      <a:pt x="620" y="4417"/>
                    </a:cubicBezTo>
                    <a:cubicBezTo>
                      <a:pt x="655" y="4417"/>
                      <a:pt x="691" y="4405"/>
                      <a:pt x="715" y="4394"/>
                    </a:cubicBezTo>
                    <a:lnTo>
                      <a:pt x="1810" y="3584"/>
                    </a:lnTo>
                    <a:cubicBezTo>
                      <a:pt x="1894" y="4215"/>
                      <a:pt x="2322" y="4703"/>
                      <a:pt x="2346" y="4739"/>
                    </a:cubicBezTo>
                    <a:cubicBezTo>
                      <a:pt x="2370" y="4775"/>
                      <a:pt x="2429" y="4798"/>
                      <a:pt x="2477" y="4798"/>
                    </a:cubicBezTo>
                    <a:lnTo>
                      <a:pt x="2525" y="4798"/>
                    </a:lnTo>
                    <a:cubicBezTo>
                      <a:pt x="2596" y="4775"/>
                      <a:pt x="2644" y="4715"/>
                      <a:pt x="2656" y="4644"/>
                    </a:cubicBezTo>
                    <a:cubicBezTo>
                      <a:pt x="2656" y="4632"/>
                      <a:pt x="2799" y="3751"/>
                      <a:pt x="3120" y="3012"/>
                    </a:cubicBezTo>
                    <a:cubicBezTo>
                      <a:pt x="4370" y="5727"/>
                      <a:pt x="4620" y="8227"/>
                      <a:pt x="4668" y="8846"/>
                    </a:cubicBezTo>
                    <a:cubicBezTo>
                      <a:pt x="4513" y="8882"/>
                      <a:pt x="4406" y="8966"/>
                      <a:pt x="4311" y="9025"/>
                    </a:cubicBezTo>
                    <a:cubicBezTo>
                      <a:pt x="4156" y="9108"/>
                      <a:pt x="4049" y="9180"/>
                      <a:pt x="3799" y="9180"/>
                    </a:cubicBezTo>
                    <a:cubicBezTo>
                      <a:pt x="3549" y="9180"/>
                      <a:pt x="3441" y="9108"/>
                      <a:pt x="3299" y="9025"/>
                    </a:cubicBezTo>
                    <a:cubicBezTo>
                      <a:pt x="3132" y="8918"/>
                      <a:pt x="2953" y="8799"/>
                      <a:pt x="2596" y="8799"/>
                    </a:cubicBezTo>
                    <a:cubicBezTo>
                      <a:pt x="2239" y="8799"/>
                      <a:pt x="2060" y="8918"/>
                      <a:pt x="1894" y="9025"/>
                    </a:cubicBezTo>
                    <a:cubicBezTo>
                      <a:pt x="1751" y="9108"/>
                      <a:pt x="1644" y="9180"/>
                      <a:pt x="1394" y="9180"/>
                    </a:cubicBezTo>
                    <a:cubicBezTo>
                      <a:pt x="1132" y="9180"/>
                      <a:pt x="1036" y="9108"/>
                      <a:pt x="882" y="9025"/>
                    </a:cubicBezTo>
                    <a:cubicBezTo>
                      <a:pt x="715" y="8918"/>
                      <a:pt x="536" y="8799"/>
                      <a:pt x="179" y="8799"/>
                    </a:cubicBezTo>
                    <a:cubicBezTo>
                      <a:pt x="84" y="8799"/>
                      <a:pt x="1" y="8882"/>
                      <a:pt x="1" y="8977"/>
                    </a:cubicBezTo>
                    <a:cubicBezTo>
                      <a:pt x="1" y="9061"/>
                      <a:pt x="96" y="9156"/>
                      <a:pt x="179" y="9156"/>
                    </a:cubicBezTo>
                    <a:cubicBezTo>
                      <a:pt x="441" y="9156"/>
                      <a:pt x="536" y="9227"/>
                      <a:pt x="691" y="9311"/>
                    </a:cubicBezTo>
                    <a:cubicBezTo>
                      <a:pt x="858" y="9418"/>
                      <a:pt x="1036" y="9537"/>
                      <a:pt x="1394" y="9537"/>
                    </a:cubicBezTo>
                    <a:cubicBezTo>
                      <a:pt x="1751" y="9537"/>
                      <a:pt x="1929" y="9418"/>
                      <a:pt x="2084" y="9311"/>
                    </a:cubicBezTo>
                    <a:cubicBezTo>
                      <a:pt x="2239" y="9227"/>
                      <a:pt x="2346" y="9156"/>
                      <a:pt x="2596" y="9156"/>
                    </a:cubicBezTo>
                    <a:cubicBezTo>
                      <a:pt x="2846" y="9156"/>
                      <a:pt x="2953" y="9227"/>
                      <a:pt x="3096" y="9311"/>
                    </a:cubicBezTo>
                    <a:cubicBezTo>
                      <a:pt x="3263" y="9418"/>
                      <a:pt x="3441" y="9537"/>
                      <a:pt x="3799" y="9537"/>
                    </a:cubicBezTo>
                    <a:cubicBezTo>
                      <a:pt x="4156" y="9537"/>
                      <a:pt x="4334" y="9418"/>
                      <a:pt x="4501" y="9311"/>
                    </a:cubicBezTo>
                    <a:cubicBezTo>
                      <a:pt x="4644" y="9227"/>
                      <a:pt x="4751" y="9156"/>
                      <a:pt x="5001" y="9156"/>
                    </a:cubicBezTo>
                    <a:cubicBezTo>
                      <a:pt x="5263" y="9156"/>
                      <a:pt x="5358" y="9227"/>
                      <a:pt x="5513" y="9311"/>
                    </a:cubicBezTo>
                    <a:cubicBezTo>
                      <a:pt x="5680" y="9418"/>
                      <a:pt x="5858" y="9537"/>
                      <a:pt x="6216" y="9537"/>
                    </a:cubicBezTo>
                    <a:cubicBezTo>
                      <a:pt x="6573" y="9537"/>
                      <a:pt x="6751" y="9418"/>
                      <a:pt x="6906" y="9311"/>
                    </a:cubicBezTo>
                    <a:cubicBezTo>
                      <a:pt x="7061" y="9227"/>
                      <a:pt x="7168" y="9156"/>
                      <a:pt x="7418" y="9156"/>
                    </a:cubicBezTo>
                    <a:cubicBezTo>
                      <a:pt x="7668" y="9156"/>
                      <a:pt x="7775" y="9227"/>
                      <a:pt x="7930" y="9311"/>
                    </a:cubicBezTo>
                    <a:cubicBezTo>
                      <a:pt x="8085" y="9418"/>
                      <a:pt x="8263" y="9537"/>
                      <a:pt x="8621" y="9537"/>
                    </a:cubicBezTo>
                    <a:cubicBezTo>
                      <a:pt x="8978" y="9537"/>
                      <a:pt x="9156" y="9418"/>
                      <a:pt x="9323" y="9311"/>
                    </a:cubicBezTo>
                    <a:cubicBezTo>
                      <a:pt x="9478" y="9227"/>
                      <a:pt x="9573" y="9156"/>
                      <a:pt x="9835" y="9156"/>
                    </a:cubicBezTo>
                    <a:cubicBezTo>
                      <a:pt x="10085" y="9156"/>
                      <a:pt x="10192" y="9227"/>
                      <a:pt x="10335" y="9311"/>
                    </a:cubicBezTo>
                    <a:cubicBezTo>
                      <a:pt x="10502" y="9418"/>
                      <a:pt x="10680" y="9537"/>
                      <a:pt x="11038" y="9537"/>
                    </a:cubicBezTo>
                    <a:cubicBezTo>
                      <a:pt x="11395" y="9537"/>
                      <a:pt x="11573" y="9418"/>
                      <a:pt x="11740" y="9311"/>
                    </a:cubicBezTo>
                    <a:cubicBezTo>
                      <a:pt x="11883" y="9227"/>
                      <a:pt x="11990" y="9156"/>
                      <a:pt x="12240" y="9156"/>
                    </a:cubicBezTo>
                    <a:cubicBezTo>
                      <a:pt x="12347" y="9156"/>
                      <a:pt x="12419" y="9061"/>
                      <a:pt x="12419" y="8977"/>
                    </a:cubicBezTo>
                    <a:cubicBezTo>
                      <a:pt x="12419" y="8882"/>
                      <a:pt x="12395" y="8799"/>
                      <a:pt x="12288" y="8799"/>
                    </a:cubicBezTo>
                    <a:cubicBezTo>
                      <a:pt x="11931" y="8799"/>
                      <a:pt x="11752" y="8918"/>
                      <a:pt x="11585" y="9025"/>
                    </a:cubicBezTo>
                    <a:cubicBezTo>
                      <a:pt x="11442" y="9108"/>
                      <a:pt x="11335" y="9180"/>
                      <a:pt x="11073" y="9180"/>
                    </a:cubicBezTo>
                    <a:cubicBezTo>
                      <a:pt x="10823" y="9180"/>
                      <a:pt x="10716" y="9108"/>
                      <a:pt x="10573" y="9025"/>
                    </a:cubicBezTo>
                    <a:cubicBezTo>
                      <a:pt x="10407" y="8918"/>
                      <a:pt x="10228" y="8799"/>
                      <a:pt x="9871" y="8799"/>
                    </a:cubicBezTo>
                    <a:cubicBezTo>
                      <a:pt x="9514" y="8799"/>
                      <a:pt x="9335" y="8918"/>
                      <a:pt x="9168" y="9025"/>
                    </a:cubicBezTo>
                    <a:cubicBezTo>
                      <a:pt x="9025" y="9108"/>
                      <a:pt x="8918" y="9180"/>
                      <a:pt x="8668" y="9180"/>
                    </a:cubicBezTo>
                    <a:lnTo>
                      <a:pt x="8597" y="9180"/>
                    </a:lnTo>
                    <a:cubicBezTo>
                      <a:pt x="8787" y="8132"/>
                      <a:pt x="9168" y="6608"/>
                      <a:pt x="9907" y="5001"/>
                    </a:cubicBezTo>
                    <a:cubicBezTo>
                      <a:pt x="10121" y="5608"/>
                      <a:pt x="10228" y="6263"/>
                      <a:pt x="10228" y="6263"/>
                    </a:cubicBezTo>
                    <a:cubicBezTo>
                      <a:pt x="10240" y="6334"/>
                      <a:pt x="10288" y="6406"/>
                      <a:pt x="10359" y="6418"/>
                    </a:cubicBezTo>
                    <a:lnTo>
                      <a:pt x="10407" y="6418"/>
                    </a:lnTo>
                    <a:cubicBezTo>
                      <a:pt x="10454" y="6418"/>
                      <a:pt x="10514" y="6406"/>
                      <a:pt x="10538" y="6358"/>
                    </a:cubicBezTo>
                    <a:cubicBezTo>
                      <a:pt x="10561" y="6334"/>
                      <a:pt x="10930" y="5906"/>
                      <a:pt x="11014" y="5358"/>
                    </a:cubicBezTo>
                    <a:lnTo>
                      <a:pt x="11073" y="5406"/>
                    </a:lnTo>
                    <a:cubicBezTo>
                      <a:pt x="11107" y="5430"/>
                      <a:pt x="11146" y="5442"/>
                      <a:pt x="11185" y="5442"/>
                    </a:cubicBezTo>
                    <a:cubicBezTo>
                      <a:pt x="11243" y="5442"/>
                      <a:pt x="11300" y="5415"/>
                      <a:pt x="11335" y="5358"/>
                    </a:cubicBezTo>
                    <a:cubicBezTo>
                      <a:pt x="11395" y="5287"/>
                      <a:pt x="11371" y="5167"/>
                      <a:pt x="11288" y="5108"/>
                    </a:cubicBezTo>
                    <a:lnTo>
                      <a:pt x="10133" y="4263"/>
                    </a:lnTo>
                    <a:cubicBezTo>
                      <a:pt x="10621" y="4263"/>
                      <a:pt x="11026" y="4382"/>
                      <a:pt x="11300" y="4632"/>
                    </a:cubicBezTo>
                    <a:cubicBezTo>
                      <a:pt x="11859" y="5108"/>
                      <a:pt x="11871" y="5894"/>
                      <a:pt x="11871" y="5906"/>
                    </a:cubicBezTo>
                    <a:cubicBezTo>
                      <a:pt x="11871" y="6013"/>
                      <a:pt x="11943" y="6084"/>
                      <a:pt x="12050" y="6084"/>
                    </a:cubicBezTo>
                    <a:cubicBezTo>
                      <a:pt x="12157" y="6084"/>
                      <a:pt x="12228" y="6013"/>
                      <a:pt x="12228" y="5906"/>
                    </a:cubicBezTo>
                    <a:cubicBezTo>
                      <a:pt x="12228" y="5870"/>
                      <a:pt x="12228" y="4941"/>
                      <a:pt x="11538" y="4358"/>
                    </a:cubicBezTo>
                    <a:cubicBezTo>
                      <a:pt x="11407" y="4239"/>
                      <a:pt x="11276" y="4155"/>
                      <a:pt x="11109" y="4084"/>
                    </a:cubicBezTo>
                    <a:cubicBezTo>
                      <a:pt x="11442" y="4084"/>
                      <a:pt x="11823" y="4096"/>
                      <a:pt x="12240" y="4167"/>
                    </a:cubicBezTo>
                    <a:cubicBezTo>
                      <a:pt x="12249" y="4169"/>
                      <a:pt x="12259" y="4170"/>
                      <a:pt x="12268" y="4170"/>
                    </a:cubicBezTo>
                    <a:cubicBezTo>
                      <a:pt x="12332" y="4170"/>
                      <a:pt x="12400" y="4136"/>
                      <a:pt x="12431" y="4084"/>
                    </a:cubicBezTo>
                    <a:cubicBezTo>
                      <a:pt x="12478" y="4001"/>
                      <a:pt x="12466" y="3929"/>
                      <a:pt x="12407" y="3870"/>
                    </a:cubicBezTo>
                    <a:cubicBezTo>
                      <a:pt x="12373" y="3825"/>
                      <a:pt x="11639" y="3037"/>
                      <a:pt x="10801" y="3037"/>
                    </a:cubicBezTo>
                    <a:cubicBezTo>
                      <a:pt x="10745" y="3037"/>
                      <a:pt x="10689" y="3041"/>
                      <a:pt x="10633" y="3048"/>
                    </a:cubicBezTo>
                    <a:cubicBezTo>
                      <a:pt x="10335" y="3096"/>
                      <a:pt x="10085" y="3227"/>
                      <a:pt x="9847" y="3465"/>
                    </a:cubicBezTo>
                    <a:cubicBezTo>
                      <a:pt x="9811" y="3143"/>
                      <a:pt x="9704" y="2858"/>
                      <a:pt x="9502" y="2655"/>
                    </a:cubicBezTo>
                    <a:cubicBezTo>
                      <a:pt x="9088" y="2211"/>
                      <a:pt x="8430" y="2134"/>
                      <a:pt x="8008" y="2134"/>
                    </a:cubicBezTo>
                    <a:cubicBezTo>
                      <a:pt x="7786" y="2134"/>
                      <a:pt x="7629" y="2155"/>
                      <a:pt x="7609" y="2155"/>
                    </a:cubicBezTo>
                    <a:cubicBezTo>
                      <a:pt x="7537" y="2167"/>
                      <a:pt x="7478" y="2239"/>
                      <a:pt x="7466" y="2310"/>
                    </a:cubicBezTo>
                    <a:cubicBezTo>
                      <a:pt x="7454" y="2381"/>
                      <a:pt x="7478" y="2453"/>
                      <a:pt x="7549" y="2500"/>
                    </a:cubicBezTo>
                    <a:cubicBezTo>
                      <a:pt x="7918" y="2715"/>
                      <a:pt x="8240" y="2953"/>
                      <a:pt x="8478" y="3155"/>
                    </a:cubicBezTo>
                    <a:cubicBezTo>
                      <a:pt x="8311" y="3108"/>
                      <a:pt x="8133" y="3096"/>
                      <a:pt x="7966" y="3096"/>
                    </a:cubicBezTo>
                    <a:cubicBezTo>
                      <a:pt x="7073" y="3108"/>
                      <a:pt x="6478" y="3822"/>
                      <a:pt x="6454" y="3858"/>
                    </a:cubicBezTo>
                    <a:cubicBezTo>
                      <a:pt x="6406" y="3917"/>
                      <a:pt x="6394" y="3989"/>
                      <a:pt x="6418" y="4048"/>
                    </a:cubicBezTo>
                    <a:cubicBezTo>
                      <a:pt x="6454" y="4108"/>
                      <a:pt x="6513" y="4155"/>
                      <a:pt x="6585" y="4155"/>
                    </a:cubicBezTo>
                    <a:lnTo>
                      <a:pt x="7728" y="4215"/>
                    </a:lnTo>
                    <a:cubicBezTo>
                      <a:pt x="7442" y="4691"/>
                      <a:pt x="7466" y="5239"/>
                      <a:pt x="7466" y="5275"/>
                    </a:cubicBezTo>
                    <a:cubicBezTo>
                      <a:pt x="7466" y="5346"/>
                      <a:pt x="7501" y="5406"/>
                      <a:pt x="7561" y="5429"/>
                    </a:cubicBezTo>
                    <a:cubicBezTo>
                      <a:pt x="7597" y="5441"/>
                      <a:pt x="7609" y="5441"/>
                      <a:pt x="7644" y="5441"/>
                    </a:cubicBezTo>
                    <a:cubicBezTo>
                      <a:pt x="7680" y="5441"/>
                      <a:pt x="7728" y="5429"/>
                      <a:pt x="7763" y="5406"/>
                    </a:cubicBezTo>
                    <a:cubicBezTo>
                      <a:pt x="7763" y="5406"/>
                      <a:pt x="8037" y="5167"/>
                      <a:pt x="8394" y="4906"/>
                    </a:cubicBezTo>
                    <a:cubicBezTo>
                      <a:pt x="8537" y="4822"/>
                      <a:pt x="8656" y="4751"/>
                      <a:pt x="8775" y="4667"/>
                    </a:cubicBezTo>
                    <a:lnTo>
                      <a:pt x="8775" y="4667"/>
                    </a:lnTo>
                    <a:cubicBezTo>
                      <a:pt x="8002" y="6084"/>
                      <a:pt x="7501" y="7668"/>
                      <a:pt x="7228" y="8823"/>
                    </a:cubicBezTo>
                    <a:cubicBezTo>
                      <a:pt x="6966" y="8858"/>
                      <a:pt x="6823" y="8966"/>
                      <a:pt x="6692" y="9037"/>
                    </a:cubicBezTo>
                    <a:cubicBezTo>
                      <a:pt x="6537" y="9120"/>
                      <a:pt x="6430" y="9192"/>
                      <a:pt x="6180" y="9192"/>
                    </a:cubicBezTo>
                    <a:lnTo>
                      <a:pt x="6168" y="9192"/>
                    </a:lnTo>
                    <a:cubicBezTo>
                      <a:pt x="6108" y="8668"/>
                      <a:pt x="5716" y="5965"/>
                      <a:pt x="4608" y="3524"/>
                    </a:cubicBezTo>
                    <a:cubicBezTo>
                      <a:pt x="4574" y="3464"/>
                      <a:pt x="4508" y="3422"/>
                      <a:pt x="4442" y="3422"/>
                    </a:cubicBezTo>
                    <a:cubicBezTo>
                      <a:pt x="4417" y="3422"/>
                      <a:pt x="4393" y="3428"/>
                      <a:pt x="4370" y="3441"/>
                    </a:cubicBezTo>
                    <a:cubicBezTo>
                      <a:pt x="4275" y="3489"/>
                      <a:pt x="4227" y="3584"/>
                      <a:pt x="4275" y="3679"/>
                    </a:cubicBezTo>
                    <a:cubicBezTo>
                      <a:pt x="5299" y="5894"/>
                      <a:pt x="5692" y="8335"/>
                      <a:pt x="5799" y="9097"/>
                    </a:cubicBezTo>
                    <a:cubicBezTo>
                      <a:pt x="5763" y="9085"/>
                      <a:pt x="5716" y="9049"/>
                      <a:pt x="5692" y="9037"/>
                    </a:cubicBezTo>
                    <a:cubicBezTo>
                      <a:pt x="5525" y="8930"/>
                      <a:pt x="5346" y="8811"/>
                      <a:pt x="5001" y="8811"/>
                    </a:cubicBezTo>
                    <a:cubicBezTo>
                      <a:pt x="4989" y="8513"/>
                      <a:pt x="4930" y="7870"/>
                      <a:pt x="4751" y="7001"/>
                    </a:cubicBezTo>
                    <a:cubicBezTo>
                      <a:pt x="4549" y="5929"/>
                      <a:pt x="4132" y="4322"/>
                      <a:pt x="3310" y="2608"/>
                    </a:cubicBezTo>
                    <a:cubicBezTo>
                      <a:pt x="3334" y="2548"/>
                      <a:pt x="3382" y="2489"/>
                      <a:pt x="3418" y="2441"/>
                    </a:cubicBezTo>
                    <a:cubicBezTo>
                      <a:pt x="4275" y="2667"/>
                      <a:pt x="5418" y="3655"/>
                      <a:pt x="5442" y="3655"/>
                    </a:cubicBezTo>
                    <a:cubicBezTo>
                      <a:pt x="5466" y="3691"/>
                      <a:pt x="5513" y="3703"/>
                      <a:pt x="5561" y="3703"/>
                    </a:cubicBezTo>
                    <a:cubicBezTo>
                      <a:pt x="5585" y="3703"/>
                      <a:pt x="5596" y="3703"/>
                      <a:pt x="5632" y="3691"/>
                    </a:cubicBezTo>
                    <a:cubicBezTo>
                      <a:pt x="5692" y="3667"/>
                      <a:pt x="5739" y="3608"/>
                      <a:pt x="5739" y="3524"/>
                    </a:cubicBezTo>
                    <a:cubicBezTo>
                      <a:pt x="5739" y="3501"/>
                      <a:pt x="5751" y="2846"/>
                      <a:pt x="5418" y="2310"/>
                    </a:cubicBezTo>
                    <a:lnTo>
                      <a:pt x="6751" y="2239"/>
                    </a:lnTo>
                    <a:cubicBezTo>
                      <a:pt x="6823" y="2239"/>
                      <a:pt x="6882" y="2191"/>
                      <a:pt x="6906" y="2131"/>
                    </a:cubicBezTo>
                    <a:cubicBezTo>
                      <a:pt x="6942" y="2072"/>
                      <a:pt x="6930" y="2000"/>
                      <a:pt x="6882" y="1941"/>
                    </a:cubicBezTo>
                    <a:cubicBezTo>
                      <a:pt x="6847" y="1905"/>
                      <a:pt x="6192" y="1119"/>
                      <a:pt x="5180" y="1084"/>
                    </a:cubicBezTo>
                    <a:cubicBezTo>
                      <a:pt x="4965" y="1084"/>
                      <a:pt x="4739" y="1119"/>
                      <a:pt x="4513" y="1191"/>
                    </a:cubicBezTo>
                    <a:cubicBezTo>
                      <a:pt x="4811" y="941"/>
                      <a:pt x="5180" y="643"/>
                      <a:pt x="5656" y="369"/>
                    </a:cubicBezTo>
                    <a:cubicBezTo>
                      <a:pt x="5739" y="334"/>
                      <a:pt x="5763" y="250"/>
                      <a:pt x="5751" y="179"/>
                    </a:cubicBezTo>
                    <a:cubicBezTo>
                      <a:pt x="5739" y="107"/>
                      <a:pt x="5680" y="48"/>
                      <a:pt x="5596" y="36"/>
                    </a:cubicBezTo>
                    <a:cubicBezTo>
                      <a:pt x="5576" y="28"/>
                      <a:pt x="5399" y="0"/>
                      <a:pt x="51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501;p57">
                <a:extLst>
                  <a:ext uri="{FF2B5EF4-FFF2-40B4-BE49-F238E27FC236}">
                    <a16:creationId xmlns:a16="http://schemas.microsoft.com/office/drawing/2014/main" id="{51D4F6EB-C867-DBD4-0B51-A7ABAF338AC0}"/>
                  </a:ext>
                </a:extLst>
              </p:cNvPr>
              <p:cNvSpPr/>
              <p:nvPr/>
            </p:nvSpPr>
            <p:spPr>
              <a:xfrm>
                <a:off x="4087400" y="1523525"/>
                <a:ext cx="251250" cy="18775"/>
              </a:xfrm>
              <a:custGeom>
                <a:avLst/>
                <a:gdLst/>
                <a:ahLst/>
                <a:cxnLst/>
                <a:rect l="l" t="t" r="r" b="b"/>
                <a:pathLst>
                  <a:path w="10050" h="751" extrusionOk="0">
                    <a:moveTo>
                      <a:pt x="1406" y="1"/>
                    </a:moveTo>
                    <a:cubicBezTo>
                      <a:pt x="1287" y="1"/>
                      <a:pt x="1251" y="13"/>
                      <a:pt x="1120" y="108"/>
                    </a:cubicBezTo>
                    <a:cubicBezTo>
                      <a:pt x="941" y="227"/>
                      <a:pt x="679" y="406"/>
                      <a:pt x="179" y="406"/>
                    </a:cubicBezTo>
                    <a:cubicBezTo>
                      <a:pt x="84" y="406"/>
                      <a:pt x="1" y="489"/>
                      <a:pt x="1" y="584"/>
                    </a:cubicBezTo>
                    <a:cubicBezTo>
                      <a:pt x="1" y="668"/>
                      <a:pt x="96" y="751"/>
                      <a:pt x="179" y="751"/>
                    </a:cubicBezTo>
                    <a:cubicBezTo>
                      <a:pt x="763" y="751"/>
                      <a:pt x="1120" y="537"/>
                      <a:pt x="1310" y="394"/>
                    </a:cubicBezTo>
                    <a:cubicBezTo>
                      <a:pt x="1346" y="382"/>
                      <a:pt x="1358" y="370"/>
                      <a:pt x="1370" y="358"/>
                    </a:cubicBezTo>
                    <a:lnTo>
                      <a:pt x="1406" y="358"/>
                    </a:lnTo>
                    <a:cubicBezTo>
                      <a:pt x="1417" y="370"/>
                      <a:pt x="1453" y="382"/>
                      <a:pt x="1465" y="394"/>
                    </a:cubicBezTo>
                    <a:cubicBezTo>
                      <a:pt x="1656" y="513"/>
                      <a:pt x="2001" y="739"/>
                      <a:pt x="2596" y="739"/>
                    </a:cubicBezTo>
                    <a:cubicBezTo>
                      <a:pt x="3180" y="739"/>
                      <a:pt x="3537" y="513"/>
                      <a:pt x="3727" y="394"/>
                    </a:cubicBezTo>
                    <a:cubicBezTo>
                      <a:pt x="3751" y="382"/>
                      <a:pt x="3775" y="370"/>
                      <a:pt x="3787" y="358"/>
                    </a:cubicBezTo>
                    <a:lnTo>
                      <a:pt x="3811" y="358"/>
                    </a:lnTo>
                    <a:cubicBezTo>
                      <a:pt x="3834" y="370"/>
                      <a:pt x="3858" y="382"/>
                      <a:pt x="3870" y="394"/>
                    </a:cubicBezTo>
                    <a:cubicBezTo>
                      <a:pt x="4073" y="513"/>
                      <a:pt x="4406" y="739"/>
                      <a:pt x="5001" y="739"/>
                    </a:cubicBezTo>
                    <a:cubicBezTo>
                      <a:pt x="5585" y="739"/>
                      <a:pt x="5942" y="513"/>
                      <a:pt x="6132" y="394"/>
                    </a:cubicBezTo>
                    <a:cubicBezTo>
                      <a:pt x="6168" y="382"/>
                      <a:pt x="6180" y="370"/>
                      <a:pt x="6192" y="358"/>
                    </a:cubicBezTo>
                    <a:lnTo>
                      <a:pt x="6228" y="358"/>
                    </a:lnTo>
                    <a:cubicBezTo>
                      <a:pt x="6240" y="370"/>
                      <a:pt x="6275" y="382"/>
                      <a:pt x="6287" y="394"/>
                    </a:cubicBezTo>
                    <a:cubicBezTo>
                      <a:pt x="6478" y="513"/>
                      <a:pt x="6823" y="751"/>
                      <a:pt x="7418" y="751"/>
                    </a:cubicBezTo>
                    <a:cubicBezTo>
                      <a:pt x="8002" y="751"/>
                      <a:pt x="8359" y="537"/>
                      <a:pt x="8549" y="417"/>
                    </a:cubicBezTo>
                    <a:cubicBezTo>
                      <a:pt x="8573" y="394"/>
                      <a:pt x="8597" y="382"/>
                      <a:pt x="8609" y="370"/>
                    </a:cubicBezTo>
                    <a:lnTo>
                      <a:pt x="8633" y="370"/>
                    </a:lnTo>
                    <a:cubicBezTo>
                      <a:pt x="8656" y="382"/>
                      <a:pt x="8680" y="394"/>
                      <a:pt x="8704" y="417"/>
                    </a:cubicBezTo>
                    <a:cubicBezTo>
                      <a:pt x="8895" y="537"/>
                      <a:pt x="9228" y="751"/>
                      <a:pt x="9823" y="751"/>
                    </a:cubicBezTo>
                    <a:cubicBezTo>
                      <a:pt x="9930" y="751"/>
                      <a:pt x="10014" y="668"/>
                      <a:pt x="10014" y="584"/>
                    </a:cubicBezTo>
                    <a:cubicBezTo>
                      <a:pt x="10014" y="489"/>
                      <a:pt x="10050" y="406"/>
                      <a:pt x="9954" y="406"/>
                    </a:cubicBezTo>
                    <a:cubicBezTo>
                      <a:pt x="9478" y="406"/>
                      <a:pt x="9204" y="227"/>
                      <a:pt x="9014" y="108"/>
                    </a:cubicBezTo>
                    <a:cubicBezTo>
                      <a:pt x="8895" y="25"/>
                      <a:pt x="8847" y="1"/>
                      <a:pt x="8728" y="1"/>
                    </a:cubicBezTo>
                    <a:cubicBezTo>
                      <a:pt x="8609" y="1"/>
                      <a:pt x="8561" y="13"/>
                      <a:pt x="8442" y="108"/>
                    </a:cubicBezTo>
                    <a:cubicBezTo>
                      <a:pt x="8264" y="227"/>
                      <a:pt x="8002" y="406"/>
                      <a:pt x="7513" y="406"/>
                    </a:cubicBezTo>
                    <a:cubicBezTo>
                      <a:pt x="7037" y="406"/>
                      <a:pt x="6763" y="227"/>
                      <a:pt x="6573" y="108"/>
                    </a:cubicBezTo>
                    <a:cubicBezTo>
                      <a:pt x="6454" y="25"/>
                      <a:pt x="6406" y="1"/>
                      <a:pt x="6287" y="1"/>
                    </a:cubicBezTo>
                    <a:cubicBezTo>
                      <a:pt x="6168" y="1"/>
                      <a:pt x="6144" y="13"/>
                      <a:pt x="6001" y="108"/>
                    </a:cubicBezTo>
                    <a:cubicBezTo>
                      <a:pt x="5823" y="227"/>
                      <a:pt x="5561" y="406"/>
                      <a:pt x="5061" y="406"/>
                    </a:cubicBezTo>
                    <a:cubicBezTo>
                      <a:pt x="4585" y="406"/>
                      <a:pt x="4323" y="227"/>
                      <a:pt x="4132" y="108"/>
                    </a:cubicBezTo>
                    <a:cubicBezTo>
                      <a:pt x="4013" y="25"/>
                      <a:pt x="3965" y="1"/>
                      <a:pt x="3846" y="1"/>
                    </a:cubicBezTo>
                    <a:cubicBezTo>
                      <a:pt x="3727" y="1"/>
                      <a:pt x="3692" y="13"/>
                      <a:pt x="3561" y="108"/>
                    </a:cubicBezTo>
                    <a:cubicBezTo>
                      <a:pt x="3382" y="227"/>
                      <a:pt x="3120" y="406"/>
                      <a:pt x="2620" y="406"/>
                    </a:cubicBezTo>
                    <a:cubicBezTo>
                      <a:pt x="2144" y="406"/>
                      <a:pt x="1882" y="227"/>
                      <a:pt x="1691" y="108"/>
                    </a:cubicBezTo>
                    <a:cubicBezTo>
                      <a:pt x="1572" y="25"/>
                      <a:pt x="1525" y="1"/>
                      <a:pt x="14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2" name="Group 71">
            <a:extLst>
              <a:ext uri="{FF2B5EF4-FFF2-40B4-BE49-F238E27FC236}">
                <a16:creationId xmlns:a16="http://schemas.microsoft.com/office/drawing/2014/main" id="{2222C8E4-EFFD-FC7E-640A-1C613850E1CA}"/>
              </a:ext>
            </a:extLst>
          </p:cNvPr>
          <p:cNvGrpSpPr/>
          <p:nvPr/>
        </p:nvGrpSpPr>
        <p:grpSpPr>
          <a:xfrm>
            <a:off x="9027549" y="1764125"/>
            <a:ext cx="972609" cy="970394"/>
            <a:chOff x="9027549" y="1764125"/>
            <a:chExt cx="972609" cy="970394"/>
          </a:xfrm>
        </p:grpSpPr>
        <p:sp>
          <p:nvSpPr>
            <p:cNvPr id="55" name="Google Shape;3502;p57">
              <a:extLst>
                <a:ext uri="{FF2B5EF4-FFF2-40B4-BE49-F238E27FC236}">
                  <a16:creationId xmlns:a16="http://schemas.microsoft.com/office/drawing/2014/main" id="{CC7CE039-1BBF-AD6A-176E-6D745F87A109}"/>
                </a:ext>
              </a:extLst>
            </p:cNvPr>
            <p:cNvSpPr/>
            <p:nvPr/>
          </p:nvSpPr>
          <p:spPr>
            <a:xfrm>
              <a:off x="9027549" y="1764125"/>
              <a:ext cx="972609" cy="97039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504;p57">
              <a:extLst>
                <a:ext uri="{FF2B5EF4-FFF2-40B4-BE49-F238E27FC236}">
                  <a16:creationId xmlns:a16="http://schemas.microsoft.com/office/drawing/2014/main" id="{B00BA147-6841-0637-96D5-EDD06BB661AF}"/>
                </a:ext>
              </a:extLst>
            </p:cNvPr>
            <p:cNvSpPr/>
            <p:nvPr/>
          </p:nvSpPr>
          <p:spPr>
            <a:xfrm>
              <a:off x="9230119" y="2009830"/>
              <a:ext cx="565728" cy="406874"/>
            </a:xfrm>
            <a:custGeom>
              <a:avLst/>
              <a:gdLst/>
              <a:ahLst/>
              <a:cxnLst/>
              <a:rect l="l" t="t" r="r" b="b"/>
              <a:pathLst>
                <a:path w="12550" h="9026" extrusionOk="0">
                  <a:moveTo>
                    <a:pt x="6668" y="394"/>
                  </a:moveTo>
                  <a:cubicBezTo>
                    <a:pt x="6787" y="394"/>
                    <a:pt x="6882" y="477"/>
                    <a:pt x="6882" y="596"/>
                  </a:cubicBezTo>
                  <a:cubicBezTo>
                    <a:pt x="6882" y="715"/>
                    <a:pt x="6787" y="810"/>
                    <a:pt x="6668" y="810"/>
                  </a:cubicBezTo>
                  <a:cubicBezTo>
                    <a:pt x="6549" y="810"/>
                    <a:pt x="6466" y="703"/>
                    <a:pt x="6466" y="596"/>
                  </a:cubicBezTo>
                  <a:cubicBezTo>
                    <a:pt x="6466" y="477"/>
                    <a:pt x="6549" y="394"/>
                    <a:pt x="6668" y="394"/>
                  </a:cubicBezTo>
                  <a:close/>
                  <a:moveTo>
                    <a:pt x="6668" y="1953"/>
                  </a:moveTo>
                  <a:cubicBezTo>
                    <a:pt x="7382" y="1953"/>
                    <a:pt x="7978" y="2501"/>
                    <a:pt x="8037" y="3203"/>
                  </a:cubicBezTo>
                  <a:cubicBezTo>
                    <a:pt x="7894" y="3168"/>
                    <a:pt x="7740" y="3144"/>
                    <a:pt x="7597" y="3144"/>
                  </a:cubicBezTo>
                  <a:lnTo>
                    <a:pt x="5692" y="3144"/>
                  </a:lnTo>
                  <a:cubicBezTo>
                    <a:pt x="5549" y="3144"/>
                    <a:pt x="5418" y="3156"/>
                    <a:pt x="5287" y="3192"/>
                  </a:cubicBezTo>
                  <a:cubicBezTo>
                    <a:pt x="5358" y="2501"/>
                    <a:pt x="5954" y="1953"/>
                    <a:pt x="6668" y="1953"/>
                  </a:cubicBezTo>
                  <a:close/>
                  <a:moveTo>
                    <a:pt x="1155" y="2549"/>
                  </a:moveTo>
                  <a:cubicBezTo>
                    <a:pt x="1394" y="2549"/>
                    <a:pt x="1632" y="2620"/>
                    <a:pt x="1822" y="2751"/>
                  </a:cubicBezTo>
                  <a:cubicBezTo>
                    <a:pt x="2239" y="3037"/>
                    <a:pt x="3060" y="3573"/>
                    <a:pt x="3894" y="3942"/>
                  </a:cubicBezTo>
                  <a:cubicBezTo>
                    <a:pt x="4011" y="3996"/>
                    <a:pt x="4137" y="4023"/>
                    <a:pt x="4264" y="4023"/>
                  </a:cubicBezTo>
                  <a:cubicBezTo>
                    <a:pt x="4472" y="4023"/>
                    <a:pt x="4681" y="3951"/>
                    <a:pt x="4858" y="3811"/>
                  </a:cubicBezTo>
                  <a:cubicBezTo>
                    <a:pt x="5096" y="3620"/>
                    <a:pt x="5394" y="3525"/>
                    <a:pt x="5692" y="3525"/>
                  </a:cubicBezTo>
                  <a:lnTo>
                    <a:pt x="7597" y="3525"/>
                  </a:lnTo>
                  <a:cubicBezTo>
                    <a:pt x="7605" y="3525"/>
                    <a:pt x="7612" y="3525"/>
                    <a:pt x="7620" y="3525"/>
                  </a:cubicBezTo>
                  <a:cubicBezTo>
                    <a:pt x="8371" y="3525"/>
                    <a:pt x="8978" y="4092"/>
                    <a:pt x="9026" y="4811"/>
                  </a:cubicBezTo>
                  <a:cubicBezTo>
                    <a:pt x="9049" y="5192"/>
                    <a:pt x="8918" y="5573"/>
                    <a:pt x="8656" y="5847"/>
                  </a:cubicBezTo>
                  <a:cubicBezTo>
                    <a:pt x="8383" y="6132"/>
                    <a:pt x="8025" y="6287"/>
                    <a:pt x="7644" y="6287"/>
                  </a:cubicBezTo>
                  <a:lnTo>
                    <a:pt x="5692" y="6287"/>
                  </a:lnTo>
                  <a:cubicBezTo>
                    <a:pt x="4965" y="6287"/>
                    <a:pt x="4108" y="5870"/>
                    <a:pt x="3191" y="5061"/>
                  </a:cubicBezTo>
                  <a:cubicBezTo>
                    <a:pt x="2429" y="4394"/>
                    <a:pt x="1810" y="3644"/>
                    <a:pt x="1513" y="3263"/>
                  </a:cubicBezTo>
                  <a:cubicBezTo>
                    <a:pt x="1358" y="3072"/>
                    <a:pt x="1132" y="2965"/>
                    <a:pt x="894" y="2965"/>
                  </a:cubicBezTo>
                  <a:lnTo>
                    <a:pt x="584" y="2965"/>
                  </a:lnTo>
                  <a:lnTo>
                    <a:pt x="894" y="2549"/>
                  </a:lnTo>
                  <a:close/>
                  <a:moveTo>
                    <a:pt x="6954" y="6644"/>
                  </a:moveTo>
                  <a:cubicBezTo>
                    <a:pt x="7085" y="6835"/>
                    <a:pt x="7430" y="7311"/>
                    <a:pt x="8085" y="7847"/>
                  </a:cubicBezTo>
                  <a:lnTo>
                    <a:pt x="5251" y="7847"/>
                  </a:lnTo>
                  <a:cubicBezTo>
                    <a:pt x="5894" y="7323"/>
                    <a:pt x="6251" y="6847"/>
                    <a:pt x="6370" y="6644"/>
                  </a:cubicBezTo>
                  <a:close/>
                  <a:moveTo>
                    <a:pt x="9014" y="8204"/>
                  </a:moveTo>
                  <a:cubicBezTo>
                    <a:pt x="9121" y="8204"/>
                    <a:pt x="9216" y="8287"/>
                    <a:pt x="9216" y="8406"/>
                  </a:cubicBezTo>
                  <a:cubicBezTo>
                    <a:pt x="9216" y="8525"/>
                    <a:pt x="9133" y="8621"/>
                    <a:pt x="9014" y="8621"/>
                  </a:cubicBezTo>
                  <a:lnTo>
                    <a:pt x="4323" y="8621"/>
                  </a:lnTo>
                  <a:cubicBezTo>
                    <a:pt x="4203" y="8621"/>
                    <a:pt x="4108" y="8525"/>
                    <a:pt x="4108" y="8406"/>
                  </a:cubicBezTo>
                  <a:cubicBezTo>
                    <a:pt x="4108" y="8287"/>
                    <a:pt x="4203" y="8204"/>
                    <a:pt x="4323" y="8204"/>
                  </a:cubicBezTo>
                  <a:close/>
                  <a:moveTo>
                    <a:pt x="6656" y="1"/>
                  </a:moveTo>
                  <a:cubicBezTo>
                    <a:pt x="6323" y="1"/>
                    <a:pt x="6073" y="251"/>
                    <a:pt x="6073" y="584"/>
                  </a:cubicBezTo>
                  <a:cubicBezTo>
                    <a:pt x="6073" y="834"/>
                    <a:pt x="6239" y="1048"/>
                    <a:pt x="6466" y="1132"/>
                  </a:cubicBezTo>
                  <a:lnTo>
                    <a:pt x="6466" y="1596"/>
                  </a:lnTo>
                  <a:cubicBezTo>
                    <a:pt x="5585" y="1679"/>
                    <a:pt x="4894" y="2430"/>
                    <a:pt x="4894" y="3322"/>
                  </a:cubicBezTo>
                  <a:cubicBezTo>
                    <a:pt x="4799" y="3370"/>
                    <a:pt x="4704" y="3430"/>
                    <a:pt x="4596" y="3501"/>
                  </a:cubicBezTo>
                  <a:cubicBezTo>
                    <a:pt x="4482" y="3585"/>
                    <a:pt x="4353" y="3635"/>
                    <a:pt x="4222" y="3635"/>
                  </a:cubicBezTo>
                  <a:cubicBezTo>
                    <a:pt x="4149" y="3635"/>
                    <a:pt x="4074" y="3619"/>
                    <a:pt x="4001" y="3584"/>
                  </a:cubicBezTo>
                  <a:cubicBezTo>
                    <a:pt x="3203" y="3227"/>
                    <a:pt x="2394" y="2715"/>
                    <a:pt x="2001" y="2430"/>
                  </a:cubicBezTo>
                  <a:cubicBezTo>
                    <a:pt x="1727" y="2251"/>
                    <a:pt x="1429" y="2156"/>
                    <a:pt x="1120" y="2156"/>
                  </a:cubicBezTo>
                  <a:lnTo>
                    <a:pt x="774" y="2156"/>
                  </a:lnTo>
                  <a:cubicBezTo>
                    <a:pt x="715" y="2156"/>
                    <a:pt x="655" y="2191"/>
                    <a:pt x="632" y="2239"/>
                  </a:cubicBezTo>
                  <a:lnTo>
                    <a:pt x="48" y="3025"/>
                  </a:lnTo>
                  <a:cubicBezTo>
                    <a:pt x="1" y="3084"/>
                    <a:pt x="1" y="3156"/>
                    <a:pt x="36" y="3215"/>
                  </a:cubicBezTo>
                  <a:cubicBezTo>
                    <a:pt x="60" y="3275"/>
                    <a:pt x="120" y="3322"/>
                    <a:pt x="191" y="3322"/>
                  </a:cubicBezTo>
                  <a:lnTo>
                    <a:pt x="882" y="3322"/>
                  </a:lnTo>
                  <a:cubicBezTo>
                    <a:pt x="1001" y="3322"/>
                    <a:pt x="1120" y="3382"/>
                    <a:pt x="1191" y="3489"/>
                  </a:cubicBezTo>
                  <a:cubicBezTo>
                    <a:pt x="1501" y="3882"/>
                    <a:pt x="2132" y="4656"/>
                    <a:pt x="2918" y="5347"/>
                  </a:cubicBezTo>
                  <a:cubicBezTo>
                    <a:pt x="3918" y="6204"/>
                    <a:pt x="4835" y="6656"/>
                    <a:pt x="5656" y="6656"/>
                  </a:cubicBezTo>
                  <a:lnTo>
                    <a:pt x="5894" y="6656"/>
                  </a:lnTo>
                  <a:cubicBezTo>
                    <a:pt x="5668" y="6942"/>
                    <a:pt x="5275" y="7394"/>
                    <a:pt x="4632" y="7859"/>
                  </a:cubicBezTo>
                  <a:lnTo>
                    <a:pt x="4299" y="7859"/>
                  </a:lnTo>
                  <a:cubicBezTo>
                    <a:pt x="3989" y="7859"/>
                    <a:pt x="3727" y="8109"/>
                    <a:pt x="3727" y="8442"/>
                  </a:cubicBezTo>
                  <a:cubicBezTo>
                    <a:pt x="3727" y="8752"/>
                    <a:pt x="3977" y="9026"/>
                    <a:pt x="4299" y="9026"/>
                  </a:cubicBezTo>
                  <a:lnTo>
                    <a:pt x="8990" y="9026"/>
                  </a:lnTo>
                  <a:cubicBezTo>
                    <a:pt x="9299" y="9026"/>
                    <a:pt x="9573" y="8764"/>
                    <a:pt x="9573" y="8442"/>
                  </a:cubicBezTo>
                  <a:cubicBezTo>
                    <a:pt x="9573" y="8133"/>
                    <a:pt x="9323" y="7859"/>
                    <a:pt x="8990" y="7859"/>
                  </a:cubicBezTo>
                  <a:lnTo>
                    <a:pt x="8668" y="7859"/>
                  </a:lnTo>
                  <a:cubicBezTo>
                    <a:pt x="8025" y="7394"/>
                    <a:pt x="7609" y="6942"/>
                    <a:pt x="7394" y="6656"/>
                  </a:cubicBezTo>
                  <a:lnTo>
                    <a:pt x="7632" y="6656"/>
                  </a:lnTo>
                  <a:cubicBezTo>
                    <a:pt x="8109" y="6656"/>
                    <a:pt x="8585" y="6442"/>
                    <a:pt x="8918" y="6109"/>
                  </a:cubicBezTo>
                  <a:cubicBezTo>
                    <a:pt x="9240" y="5763"/>
                    <a:pt x="9407" y="5299"/>
                    <a:pt x="9395" y="4835"/>
                  </a:cubicBezTo>
                  <a:cubicBezTo>
                    <a:pt x="9395" y="4275"/>
                    <a:pt x="9835" y="3823"/>
                    <a:pt x="10395" y="3823"/>
                  </a:cubicBezTo>
                  <a:cubicBezTo>
                    <a:pt x="10538" y="3823"/>
                    <a:pt x="10669" y="3858"/>
                    <a:pt x="10788" y="3918"/>
                  </a:cubicBezTo>
                  <a:cubicBezTo>
                    <a:pt x="10813" y="3931"/>
                    <a:pt x="10840" y="3936"/>
                    <a:pt x="10865" y="3936"/>
                  </a:cubicBezTo>
                  <a:cubicBezTo>
                    <a:pt x="10935" y="3936"/>
                    <a:pt x="11000" y="3892"/>
                    <a:pt x="11026" y="3823"/>
                  </a:cubicBezTo>
                  <a:cubicBezTo>
                    <a:pt x="11073" y="3739"/>
                    <a:pt x="11026" y="3632"/>
                    <a:pt x="10942" y="3584"/>
                  </a:cubicBezTo>
                  <a:cubicBezTo>
                    <a:pt x="10764" y="3513"/>
                    <a:pt x="10585" y="3465"/>
                    <a:pt x="10371" y="3465"/>
                  </a:cubicBezTo>
                  <a:cubicBezTo>
                    <a:pt x="9871" y="3465"/>
                    <a:pt x="9442" y="3751"/>
                    <a:pt x="9204" y="4156"/>
                  </a:cubicBezTo>
                  <a:cubicBezTo>
                    <a:pt x="9121" y="4025"/>
                    <a:pt x="9049" y="3906"/>
                    <a:pt x="8942" y="3787"/>
                  </a:cubicBezTo>
                  <a:cubicBezTo>
                    <a:pt x="9276" y="3322"/>
                    <a:pt x="9811" y="3049"/>
                    <a:pt x="10371" y="3049"/>
                  </a:cubicBezTo>
                  <a:cubicBezTo>
                    <a:pt x="11264" y="3049"/>
                    <a:pt x="12014" y="3727"/>
                    <a:pt x="12133" y="4596"/>
                  </a:cubicBezTo>
                  <a:cubicBezTo>
                    <a:pt x="12216" y="5227"/>
                    <a:pt x="11800" y="5823"/>
                    <a:pt x="11228" y="5906"/>
                  </a:cubicBezTo>
                  <a:cubicBezTo>
                    <a:pt x="11165" y="5917"/>
                    <a:pt x="11102" y="5923"/>
                    <a:pt x="11039" y="5923"/>
                  </a:cubicBezTo>
                  <a:cubicBezTo>
                    <a:pt x="10633" y="5923"/>
                    <a:pt x="10259" y="5693"/>
                    <a:pt x="10073" y="5311"/>
                  </a:cubicBezTo>
                  <a:cubicBezTo>
                    <a:pt x="10049" y="5251"/>
                    <a:pt x="10049" y="5180"/>
                    <a:pt x="10097" y="5120"/>
                  </a:cubicBezTo>
                  <a:cubicBezTo>
                    <a:pt x="10133" y="5061"/>
                    <a:pt x="10192" y="5013"/>
                    <a:pt x="10276" y="5013"/>
                  </a:cubicBezTo>
                  <a:cubicBezTo>
                    <a:pt x="10347" y="5013"/>
                    <a:pt x="10419" y="5061"/>
                    <a:pt x="10454" y="5120"/>
                  </a:cubicBezTo>
                  <a:cubicBezTo>
                    <a:pt x="10566" y="5363"/>
                    <a:pt x="10806" y="5503"/>
                    <a:pt x="11065" y="5503"/>
                  </a:cubicBezTo>
                  <a:cubicBezTo>
                    <a:pt x="11111" y="5503"/>
                    <a:pt x="11158" y="5498"/>
                    <a:pt x="11204" y="5489"/>
                  </a:cubicBezTo>
                  <a:cubicBezTo>
                    <a:pt x="11526" y="5418"/>
                    <a:pt x="11740" y="5132"/>
                    <a:pt x="11728" y="4799"/>
                  </a:cubicBezTo>
                  <a:cubicBezTo>
                    <a:pt x="11728" y="4596"/>
                    <a:pt x="11681" y="4418"/>
                    <a:pt x="11597" y="4263"/>
                  </a:cubicBezTo>
                  <a:cubicBezTo>
                    <a:pt x="11562" y="4193"/>
                    <a:pt x="11496" y="4149"/>
                    <a:pt x="11430" y="4149"/>
                  </a:cubicBezTo>
                  <a:cubicBezTo>
                    <a:pt x="11406" y="4149"/>
                    <a:pt x="11381" y="4155"/>
                    <a:pt x="11359" y="4168"/>
                  </a:cubicBezTo>
                  <a:cubicBezTo>
                    <a:pt x="11264" y="4215"/>
                    <a:pt x="11228" y="4323"/>
                    <a:pt x="11264" y="4406"/>
                  </a:cubicBezTo>
                  <a:cubicBezTo>
                    <a:pt x="11323" y="4525"/>
                    <a:pt x="11359" y="4656"/>
                    <a:pt x="11359" y="4799"/>
                  </a:cubicBezTo>
                  <a:cubicBezTo>
                    <a:pt x="11359" y="4954"/>
                    <a:pt x="11264" y="5096"/>
                    <a:pt x="11121" y="5120"/>
                  </a:cubicBezTo>
                  <a:cubicBezTo>
                    <a:pt x="11097" y="5126"/>
                    <a:pt x="11073" y="5128"/>
                    <a:pt x="11050" y="5128"/>
                  </a:cubicBezTo>
                  <a:cubicBezTo>
                    <a:pt x="10918" y="5128"/>
                    <a:pt x="10816" y="5045"/>
                    <a:pt x="10776" y="4954"/>
                  </a:cubicBezTo>
                  <a:cubicBezTo>
                    <a:pt x="10692" y="4763"/>
                    <a:pt x="10478" y="4644"/>
                    <a:pt x="10276" y="4644"/>
                  </a:cubicBezTo>
                  <a:cubicBezTo>
                    <a:pt x="10073" y="4644"/>
                    <a:pt x="9883" y="4751"/>
                    <a:pt x="9776" y="4918"/>
                  </a:cubicBezTo>
                  <a:cubicBezTo>
                    <a:pt x="9680" y="5073"/>
                    <a:pt x="9657" y="5287"/>
                    <a:pt x="9752" y="5466"/>
                  </a:cubicBezTo>
                  <a:cubicBezTo>
                    <a:pt x="10002" y="5966"/>
                    <a:pt x="10514" y="6263"/>
                    <a:pt x="11061" y="6263"/>
                  </a:cubicBezTo>
                  <a:cubicBezTo>
                    <a:pt x="11133" y="6263"/>
                    <a:pt x="11204" y="6263"/>
                    <a:pt x="11288" y="6251"/>
                  </a:cubicBezTo>
                  <a:cubicBezTo>
                    <a:pt x="11669" y="6192"/>
                    <a:pt x="12014" y="5989"/>
                    <a:pt x="12240" y="5644"/>
                  </a:cubicBezTo>
                  <a:cubicBezTo>
                    <a:pt x="12466" y="5299"/>
                    <a:pt x="12550" y="4894"/>
                    <a:pt x="12502" y="4513"/>
                  </a:cubicBezTo>
                  <a:cubicBezTo>
                    <a:pt x="12371" y="3453"/>
                    <a:pt x="11454" y="2656"/>
                    <a:pt x="10395" y="2656"/>
                  </a:cubicBezTo>
                  <a:cubicBezTo>
                    <a:pt x="9716" y="2656"/>
                    <a:pt x="9097" y="2965"/>
                    <a:pt x="8680" y="3501"/>
                  </a:cubicBezTo>
                  <a:cubicBezTo>
                    <a:pt x="8597" y="3442"/>
                    <a:pt x="8514" y="3382"/>
                    <a:pt x="8418" y="3334"/>
                  </a:cubicBezTo>
                  <a:cubicBezTo>
                    <a:pt x="8418" y="2418"/>
                    <a:pt x="7728" y="1679"/>
                    <a:pt x="6847" y="1596"/>
                  </a:cubicBezTo>
                  <a:lnTo>
                    <a:pt x="6847" y="1132"/>
                  </a:lnTo>
                  <a:cubicBezTo>
                    <a:pt x="7073" y="1060"/>
                    <a:pt x="7240" y="834"/>
                    <a:pt x="7240" y="584"/>
                  </a:cubicBezTo>
                  <a:cubicBezTo>
                    <a:pt x="7240" y="263"/>
                    <a:pt x="6978" y="1"/>
                    <a:pt x="66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roup 76">
            <a:extLst>
              <a:ext uri="{FF2B5EF4-FFF2-40B4-BE49-F238E27FC236}">
                <a16:creationId xmlns:a16="http://schemas.microsoft.com/office/drawing/2014/main" id="{CB047D68-6937-58A3-3514-6432F9A91169}"/>
              </a:ext>
            </a:extLst>
          </p:cNvPr>
          <p:cNvGrpSpPr/>
          <p:nvPr/>
        </p:nvGrpSpPr>
        <p:grpSpPr>
          <a:xfrm>
            <a:off x="2191842" y="4010357"/>
            <a:ext cx="972609" cy="970394"/>
            <a:chOff x="2191842" y="4010357"/>
            <a:chExt cx="972609" cy="970394"/>
          </a:xfrm>
        </p:grpSpPr>
        <p:sp>
          <p:nvSpPr>
            <p:cNvPr id="44" name="Google Shape;3490;p57">
              <a:extLst>
                <a:ext uri="{FF2B5EF4-FFF2-40B4-BE49-F238E27FC236}">
                  <a16:creationId xmlns:a16="http://schemas.microsoft.com/office/drawing/2014/main" id="{982173F9-758C-6AC0-4557-71C59290AE56}"/>
                </a:ext>
              </a:extLst>
            </p:cNvPr>
            <p:cNvSpPr/>
            <p:nvPr/>
          </p:nvSpPr>
          <p:spPr>
            <a:xfrm>
              <a:off x="2191842" y="4010357"/>
              <a:ext cx="972609" cy="97039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 name="Google Shape;3505;p57">
              <a:extLst>
                <a:ext uri="{FF2B5EF4-FFF2-40B4-BE49-F238E27FC236}">
                  <a16:creationId xmlns:a16="http://schemas.microsoft.com/office/drawing/2014/main" id="{8F1D2BF2-B820-D721-9059-78B07010D3CF}"/>
                </a:ext>
              </a:extLst>
            </p:cNvPr>
            <p:cNvGrpSpPr/>
            <p:nvPr/>
          </p:nvGrpSpPr>
          <p:grpSpPr>
            <a:xfrm>
              <a:off x="2418555" y="4290757"/>
              <a:ext cx="542424" cy="398962"/>
              <a:chOff x="4707125" y="3378525"/>
              <a:chExt cx="311675" cy="229225"/>
            </a:xfrm>
          </p:grpSpPr>
          <p:sp>
            <p:nvSpPr>
              <p:cNvPr id="59" name="Google Shape;3506;p57">
                <a:extLst>
                  <a:ext uri="{FF2B5EF4-FFF2-40B4-BE49-F238E27FC236}">
                    <a16:creationId xmlns:a16="http://schemas.microsoft.com/office/drawing/2014/main" id="{E62E5CC6-2FE3-48A0-6E68-622722361CE3}"/>
                  </a:ext>
                </a:extLst>
              </p:cNvPr>
              <p:cNvSpPr/>
              <p:nvPr/>
            </p:nvSpPr>
            <p:spPr>
              <a:xfrm>
                <a:off x="4707125" y="3378525"/>
                <a:ext cx="311675" cy="229225"/>
              </a:xfrm>
              <a:custGeom>
                <a:avLst/>
                <a:gdLst/>
                <a:ahLst/>
                <a:cxnLst/>
                <a:rect l="l" t="t" r="r" b="b"/>
                <a:pathLst>
                  <a:path w="12467" h="9169" extrusionOk="0">
                    <a:moveTo>
                      <a:pt x="9585" y="4941"/>
                    </a:moveTo>
                    <a:lnTo>
                      <a:pt x="9585" y="5918"/>
                    </a:lnTo>
                    <a:lnTo>
                      <a:pt x="9573" y="5918"/>
                    </a:lnTo>
                    <a:lnTo>
                      <a:pt x="9133" y="5156"/>
                    </a:lnTo>
                    <a:cubicBezTo>
                      <a:pt x="9192" y="5120"/>
                      <a:pt x="9252" y="5096"/>
                      <a:pt x="9311" y="5084"/>
                    </a:cubicBezTo>
                    <a:lnTo>
                      <a:pt x="9585" y="4941"/>
                    </a:lnTo>
                    <a:close/>
                    <a:moveTo>
                      <a:pt x="9168" y="8073"/>
                    </a:moveTo>
                    <a:lnTo>
                      <a:pt x="9168" y="8799"/>
                    </a:lnTo>
                    <a:lnTo>
                      <a:pt x="8704" y="8799"/>
                    </a:lnTo>
                    <a:lnTo>
                      <a:pt x="9168" y="8073"/>
                    </a:lnTo>
                    <a:close/>
                    <a:moveTo>
                      <a:pt x="10930" y="8073"/>
                    </a:moveTo>
                    <a:lnTo>
                      <a:pt x="10930" y="8799"/>
                    </a:lnTo>
                    <a:lnTo>
                      <a:pt x="10478" y="8799"/>
                    </a:lnTo>
                    <a:lnTo>
                      <a:pt x="10930" y="8073"/>
                    </a:lnTo>
                    <a:close/>
                    <a:moveTo>
                      <a:pt x="5608" y="0"/>
                    </a:moveTo>
                    <a:cubicBezTo>
                      <a:pt x="5454" y="0"/>
                      <a:pt x="5311" y="60"/>
                      <a:pt x="5203" y="167"/>
                    </a:cubicBezTo>
                    <a:lnTo>
                      <a:pt x="3287" y="2084"/>
                    </a:lnTo>
                    <a:lnTo>
                      <a:pt x="3287" y="977"/>
                    </a:lnTo>
                    <a:cubicBezTo>
                      <a:pt x="3287" y="774"/>
                      <a:pt x="3227" y="584"/>
                      <a:pt x="3120" y="441"/>
                    </a:cubicBezTo>
                    <a:lnTo>
                      <a:pt x="3239" y="322"/>
                    </a:lnTo>
                    <a:cubicBezTo>
                      <a:pt x="3310" y="238"/>
                      <a:pt x="3310" y="119"/>
                      <a:pt x="3239" y="60"/>
                    </a:cubicBezTo>
                    <a:cubicBezTo>
                      <a:pt x="3203" y="24"/>
                      <a:pt x="3156" y="6"/>
                      <a:pt x="3109" y="6"/>
                    </a:cubicBezTo>
                    <a:cubicBezTo>
                      <a:pt x="3063" y="6"/>
                      <a:pt x="3019" y="24"/>
                      <a:pt x="2989" y="60"/>
                    </a:cubicBezTo>
                    <a:lnTo>
                      <a:pt x="2870" y="179"/>
                    </a:lnTo>
                    <a:cubicBezTo>
                      <a:pt x="2715" y="72"/>
                      <a:pt x="2525" y="12"/>
                      <a:pt x="2334" y="12"/>
                    </a:cubicBezTo>
                    <a:lnTo>
                      <a:pt x="1751" y="12"/>
                    </a:lnTo>
                    <a:cubicBezTo>
                      <a:pt x="1501" y="12"/>
                      <a:pt x="1286" y="179"/>
                      <a:pt x="1203" y="405"/>
                    </a:cubicBezTo>
                    <a:lnTo>
                      <a:pt x="572" y="405"/>
                    </a:lnTo>
                    <a:cubicBezTo>
                      <a:pt x="262" y="405"/>
                      <a:pt x="0" y="655"/>
                      <a:pt x="0" y="989"/>
                    </a:cubicBezTo>
                    <a:lnTo>
                      <a:pt x="0" y="1370"/>
                    </a:lnTo>
                    <a:cubicBezTo>
                      <a:pt x="0" y="1465"/>
                      <a:pt x="60" y="1536"/>
                      <a:pt x="143" y="1548"/>
                    </a:cubicBezTo>
                    <a:lnTo>
                      <a:pt x="1679" y="1870"/>
                    </a:lnTo>
                    <a:cubicBezTo>
                      <a:pt x="1723" y="1878"/>
                      <a:pt x="1767" y="1882"/>
                      <a:pt x="1811" y="1882"/>
                    </a:cubicBezTo>
                    <a:cubicBezTo>
                      <a:pt x="2091" y="1882"/>
                      <a:pt x="2367" y="1722"/>
                      <a:pt x="2501" y="1465"/>
                    </a:cubicBezTo>
                    <a:cubicBezTo>
                      <a:pt x="2536" y="1370"/>
                      <a:pt x="2513" y="1274"/>
                      <a:pt x="2417" y="1227"/>
                    </a:cubicBezTo>
                    <a:cubicBezTo>
                      <a:pt x="2390" y="1211"/>
                      <a:pt x="2359" y="1203"/>
                      <a:pt x="2329" y="1203"/>
                    </a:cubicBezTo>
                    <a:cubicBezTo>
                      <a:pt x="2269" y="1203"/>
                      <a:pt x="2211" y="1235"/>
                      <a:pt x="2179" y="1298"/>
                    </a:cubicBezTo>
                    <a:cubicBezTo>
                      <a:pt x="2120" y="1437"/>
                      <a:pt x="1986" y="1510"/>
                      <a:pt x="1840" y="1510"/>
                    </a:cubicBezTo>
                    <a:cubicBezTo>
                      <a:pt x="1811" y="1510"/>
                      <a:pt x="1781" y="1507"/>
                      <a:pt x="1751" y="1501"/>
                    </a:cubicBezTo>
                    <a:lnTo>
                      <a:pt x="370" y="1227"/>
                    </a:lnTo>
                    <a:lnTo>
                      <a:pt x="370" y="977"/>
                    </a:lnTo>
                    <a:cubicBezTo>
                      <a:pt x="370" y="858"/>
                      <a:pt x="453" y="762"/>
                      <a:pt x="572" y="762"/>
                    </a:cubicBezTo>
                    <a:lnTo>
                      <a:pt x="1370" y="762"/>
                    </a:lnTo>
                    <a:cubicBezTo>
                      <a:pt x="1465" y="762"/>
                      <a:pt x="1548" y="679"/>
                      <a:pt x="1548" y="584"/>
                    </a:cubicBezTo>
                    <a:cubicBezTo>
                      <a:pt x="1548" y="465"/>
                      <a:pt x="1632" y="381"/>
                      <a:pt x="1751" y="381"/>
                    </a:cubicBezTo>
                    <a:lnTo>
                      <a:pt x="2334" y="381"/>
                    </a:lnTo>
                    <a:cubicBezTo>
                      <a:pt x="2656" y="381"/>
                      <a:pt x="2929" y="643"/>
                      <a:pt x="2929" y="977"/>
                    </a:cubicBezTo>
                    <a:lnTo>
                      <a:pt x="2929" y="2536"/>
                    </a:lnTo>
                    <a:cubicBezTo>
                      <a:pt x="2929" y="2608"/>
                      <a:pt x="2977" y="2667"/>
                      <a:pt x="3048" y="2703"/>
                    </a:cubicBezTo>
                    <a:cubicBezTo>
                      <a:pt x="3071" y="2711"/>
                      <a:pt x="3094" y="2715"/>
                      <a:pt x="3116" y="2715"/>
                    </a:cubicBezTo>
                    <a:cubicBezTo>
                      <a:pt x="3163" y="2715"/>
                      <a:pt x="3206" y="2696"/>
                      <a:pt x="3239" y="2655"/>
                    </a:cubicBezTo>
                    <a:lnTo>
                      <a:pt x="5477" y="417"/>
                    </a:lnTo>
                    <a:cubicBezTo>
                      <a:pt x="5513" y="381"/>
                      <a:pt x="5561" y="358"/>
                      <a:pt x="5620" y="358"/>
                    </a:cubicBezTo>
                    <a:lnTo>
                      <a:pt x="5656" y="358"/>
                    </a:lnTo>
                    <a:cubicBezTo>
                      <a:pt x="5775" y="358"/>
                      <a:pt x="5858" y="453"/>
                      <a:pt x="5858" y="572"/>
                    </a:cubicBezTo>
                    <a:cubicBezTo>
                      <a:pt x="5858" y="1215"/>
                      <a:pt x="6382" y="1727"/>
                      <a:pt x="7025" y="1727"/>
                    </a:cubicBezTo>
                    <a:cubicBezTo>
                      <a:pt x="7656" y="1727"/>
                      <a:pt x="8180" y="1215"/>
                      <a:pt x="8180" y="572"/>
                    </a:cubicBezTo>
                    <a:cubicBezTo>
                      <a:pt x="8180" y="453"/>
                      <a:pt x="8275" y="358"/>
                      <a:pt x="8394" y="358"/>
                    </a:cubicBezTo>
                    <a:lnTo>
                      <a:pt x="8418" y="358"/>
                    </a:lnTo>
                    <a:cubicBezTo>
                      <a:pt x="8478" y="358"/>
                      <a:pt x="8537" y="393"/>
                      <a:pt x="8573" y="417"/>
                    </a:cubicBezTo>
                    <a:lnTo>
                      <a:pt x="11335" y="3370"/>
                    </a:lnTo>
                    <a:lnTo>
                      <a:pt x="11335" y="5894"/>
                    </a:lnTo>
                    <a:lnTo>
                      <a:pt x="9918" y="3394"/>
                    </a:lnTo>
                    <a:cubicBezTo>
                      <a:pt x="9894" y="3336"/>
                      <a:pt x="9829" y="3301"/>
                      <a:pt x="9759" y="3301"/>
                    </a:cubicBezTo>
                    <a:cubicBezTo>
                      <a:pt x="9729" y="3301"/>
                      <a:pt x="9697" y="3308"/>
                      <a:pt x="9668" y="3322"/>
                    </a:cubicBezTo>
                    <a:cubicBezTo>
                      <a:pt x="9585" y="3370"/>
                      <a:pt x="9549" y="3489"/>
                      <a:pt x="9597" y="3572"/>
                    </a:cubicBezTo>
                    <a:lnTo>
                      <a:pt x="9954" y="4203"/>
                    </a:lnTo>
                    <a:cubicBezTo>
                      <a:pt x="9835" y="4310"/>
                      <a:pt x="9549" y="4525"/>
                      <a:pt x="9133" y="4727"/>
                    </a:cubicBezTo>
                    <a:cubicBezTo>
                      <a:pt x="8672" y="4947"/>
                      <a:pt x="7954" y="5194"/>
                      <a:pt x="7027" y="5194"/>
                    </a:cubicBezTo>
                    <a:cubicBezTo>
                      <a:pt x="6899" y="5194"/>
                      <a:pt x="6768" y="5190"/>
                      <a:pt x="6632" y="5180"/>
                    </a:cubicBezTo>
                    <a:cubicBezTo>
                      <a:pt x="6626" y="5179"/>
                      <a:pt x="6620" y="5179"/>
                      <a:pt x="6614" y="5179"/>
                    </a:cubicBezTo>
                    <a:cubicBezTo>
                      <a:pt x="6516" y="5179"/>
                      <a:pt x="6442" y="5268"/>
                      <a:pt x="6442" y="5346"/>
                    </a:cubicBezTo>
                    <a:cubicBezTo>
                      <a:pt x="6430" y="5453"/>
                      <a:pt x="6513" y="5537"/>
                      <a:pt x="6608" y="5537"/>
                    </a:cubicBezTo>
                    <a:cubicBezTo>
                      <a:pt x="6751" y="5561"/>
                      <a:pt x="6906" y="5561"/>
                      <a:pt x="7037" y="5561"/>
                    </a:cubicBezTo>
                    <a:cubicBezTo>
                      <a:pt x="7740" y="5561"/>
                      <a:pt x="8311" y="5418"/>
                      <a:pt x="8775" y="5263"/>
                    </a:cubicBezTo>
                    <a:lnTo>
                      <a:pt x="9549" y="6632"/>
                    </a:lnTo>
                    <a:cubicBezTo>
                      <a:pt x="9549" y="6727"/>
                      <a:pt x="9514" y="6823"/>
                      <a:pt x="9466" y="6906"/>
                    </a:cubicBezTo>
                    <a:lnTo>
                      <a:pt x="8216" y="8870"/>
                    </a:lnTo>
                    <a:cubicBezTo>
                      <a:pt x="8180" y="8930"/>
                      <a:pt x="8168" y="9013"/>
                      <a:pt x="8216" y="9073"/>
                    </a:cubicBezTo>
                    <a:cubicBezTo>
                      <a:pt x="8240" y="9132"/>
                      <a:pt x="8299" y="9156"/>
                      <a:pt x="8371" y="9156"/>
                    </a:cubicBezTo>
                    <a:lnTo>
                      <a:pt x="9359" y="9156"/>
                    </a:lnTo>
                    <a:cubicBezTo>
                      <a:pt x="9466" y="9156"/>
                      <a:pt x="9537" y="9073"/>
                      <a:pt x="9537" y="8978"/>
                    </a:cubicBezTo>
                    <a:lnTo>
                      <a:pt x="9537" y="7489"/>
                    </a:lnTo>
                    <a:lnTo>
                      <a:pt x="9775" y="7120"/>
                    </a:lnTo>
                    <a:cubicBezTo>
                      <a:pt x="9883" y="6965"/>
                      <a:pt x="9918" y="6787"/>
                      <a:pt x="9918" y="6596"/>
                    </a:cubicBezTo>
                    <a:lnTo>
                      <a:pt x="9918" y="4691"/>
                    </a:lnTo>
                    <a:cubicBezTo>
                      <a:pt x="10002" y="4632"/>
                      <a:pt x="10073" y="4584"/>
                      <a:pt x="10121" y="4549"/>
                    </a:cubicBezTo>
                    <a:lnTo>
                      <a:pt x="11311" y="6644"/>
                    </a:lnTo>
                    <a:cubicBezTo>
                      <a:pt x="11311" y="6751"/>
                      <a:pt x="11264" y="6835"/>
                      <a:pt x="11216" y="6930"/>
                    </a:cubicBezTo>
                    <a:lnTo>
                      <a:pt x="9966" y="8894"/>
                    </a:lnTo>
                    <a:cubicBezTo>
                      <a:pt x="9942" y="8954"/>
                      <a:pt x="9918" y="9025"/>
                      <a:pt x="9966" y="9085"/>
                    </a:cubicBezTo>
                    <a:cubicBezTo>
                      <a:pt x="10002" y="9144"/>
                      <a:pt x="10061" y="9168"/>
                      <a:pt x="10133" y="9168"/>
                    </a:cubicBezTo>
                    <a:lnTo>
                      <a:pt x="11109" y="9168"/>
                    </a:lnTo>
                    <a:cubicBezTo>
                      <a:pt x="11216" y="9168"/>
                      <a:pt x="11288" y="9085"/>
                      <a:pt x="11288" y="8990"/>
                    </a:cubicBezTo>
                    <a:lnTo>
                      <a:pt x="11288" y="7501"/>
                    </a:lnTo>
                    <a:lnTo>
                      <a:pt x="11526" y="7132"/>
                    </a:lnTo>
                    <a:cubicBezTo>
                      <a:pt x="11633" y="6989"/>
                      <a:pt x="11680" y="6811"/>
                      <a:pt x="11680" y="6608"/>
                    </a:cubicBezTo>
                    <a:lnTo>
                      <a:pt x="11680" y="3775"/>
                    </a:lnTo>
                    <a:lnTo>
                      <a:pt x="11692" y="3787"/>
                    </a:lnTo>
                    <a:cubicBezTo>
                      <a:pt x="11966" y="4048"/>
                      <a:pt x="12097" y="4394"/>
                      <a:pt x="12097" y="4763"/>
                    </a:cubicBezTo>
                    <a:lnTo>
                      <a:pt x="12097" y="6073"/>
                    </a:lnTo>
                    <a:cubicBezTo>
                      <a:pt x="12097" y="6180"/>
                      <a:pt x="12181" y="6251"/>
                      <a:pt x="12276" y="6251"/>
                    </a:cubicBezTo>
                    <a:cubicBezTo>
                      <a:pt x="12359" y="6251"/>
                      <a:pt x="12454" y="6168"/>
                      <a:pt x="12454" y="6073"/>
                    </a:cubicBezTo>
                    <a:lnTo>
                      <a:pt x="12454" y="4763"/>
                    </a:lnTo>
                    <a:cubicBezTo>
                      <a:pt x="12466" y="4275"/>
                      <a:pt x="12288" y="3846"/>
                      <a:pt x="11966" y="3513"/>
                    </a:cubicBezTo>
                    <a:lnTo>
                      <a:pt x="11633" y="3191"/>
                    </a:lnTo>
                    <a:lnTo>
                      <a:pt x="8823" y="179"/>
                    </a:lnTo>
                    <a:cubicBezTo>
                      <a:pt x="8716" y="60"/>
                      <a:pt x="8549" y="0"/>
                      <a:pt x="8406" y="0"/>
                    </a:cubicBezTo>
                    <a:lnTo>
                      <a:pt x="8371" y="0"/>
                    </a:lnTo>
                    <a:cubicBezTo>
                      <a:pt x="8061" y="0"/>
                      <a:pt x="7799" y="262"/>
                      <a:pt x="7799" y="584"/>
                    </a:cubicBezTo>
                    <a:cubicBezTo>
                      <a:pt x="7799" y="1012"/>
                      <a:pt x="7442" y="1370"/>
                      <a:pt x="7001" y="1370"/>
                    </a:cubicBezTo>
                    <a:cubicBezTo>
                      <a:pt x="6573" y="1370"/>
                      <a:pt x="6216" y="1012"/>
                      <a:pt x="6216" y="584"/>
                    </a:cubicBezTo>
                    <a:cubicBezTo>
                      <a:pt x="6216" y="274"/>
                      <a:pt x="5965" y="0"/>
                      <a:pt x="56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3507;p57">
                <a:extLst>
                  <a:ext uri="{FF2B5EF4-FFF2-40B4-BE49-F238E27FC236}">
                    <a16:creationId xmlns:a16="http://schemas.microsoft.com/office/drawing/2014/main" id="{0E408933-CA36-B167-AB3C-8CE37BCDD6AB}"/>
                  </a:ext>
                </a:extLst>
              </p:cNvPr>
              <p:cNvSpPr/>
              <p:nvPr/>
            </p:nvSpPr>
            <p:spPr>
              <a:xfrm>
                <a:off x="4746125" y="3435075"/>
                <a:ext cx="111625" cy="172375"/>
              </a:xfrm>
              <a:custGeom>
                <a:avLst/>
                <a:gdLst/>
                <a:ahLst/>
                <a:cxnLst/>
                <a:rect l="l" t="t" r="r" b="b"/>
                <a:pathLst>
                  <a:path w="4465" h="6895" extrusionOk="0">
                    <a:moveTo>
                      <a:pt x="3489" y="3441"/>
                    </a:moveTo>
                    <a:lnTo>
                      <a:pt x="4096" y="4442"/>
                    </a:lnTo>
                    <a:lnTo>
                      <a:pt x="4096" y="5120"/>
                    </a:lnTo>
                    <a:lnTo>
                      <a:pt x="3489" y="6097"/>
                    </a:lnTo>
                    <a:lnTo>
                      <a:pt x="3489" y="3441"/>
                    </a:lnTo>
                    <a:close/>
                    <a:moveTo>
                      <a:pt x="3108" y="5799"/>
                    </a:moveTo>
                    <a:lnTo>
                      <a:pt x="3108" y="6537"/>
                    </a:lnTo>
                    <a:lnTo>
                      <a:pt x="2655" y="6537"/>
                    </a:lnTo>
                    <a:lnTo>
                      <a:pt x="3108" y="5799"/>
                    </a:lnTo>
                    <a:close/>
                    <a:moveTo>
                      <a:pt x="4096" y="5799"/>
                    </a:moveTo>
                    <a:lnTo>
                      <a:pt x="4096" y="6537"/>
                    </a:lnTo>
                    <a:lnTo>
                      <a:pt x="3632" y="6537"/>
                    </a:lnTo>
                    <a:lnTo>
                      <a:pt x="4096" y="5799"/>
                    </a:lnTo>
                    <a:close/>
                    <a:moveTo>
                      <a:pt x="179" y="1"/>
                    </a:moveTo>
                    <a:cubicBezTo>
                      <a:pt x="72" y="1"/>
                      <a:pt x="0" y="96"/>
                      <a:pt x="0" y="179"/>
                    </a:cubicBezTo>
                    <a:lnTo>
                      <a:pt x="0" y="834"/>
                    </a:lnTo>
                    <a:cubicBezTo>
                      <a:pt x="0" y="1810"/>
                      <a:pt x="786" y="2584"/>
                      <a:pt x="1738" y="2584"/>
                    </a:cubicBezTo>
                    <a:cubicBezTo>
                      <a:pt x="2131" y="2584"/>
                      <a:pt x="2477" y="2382"/>
                      <a:pt x="2679" y="2108"/>
                    </a:cubicBezTo>
                    <a:lnTo>
                      <a:pt x="3120" y="2822"/>
                    </a:lnTo>
                    <a:lnTo>
                      <a:pt x="3120" y="5108"/>
                    </a:lnTo>
                    <a:lnTo>
                      <a:pt x="2167" y="6632"/>
                    </a:lnTo>
                    <a:cubicBezTo>
                      <a:pt x="2143" y="6692"/>
                      <a:pt x="2143" y="6763"/>
                      <a:pt x="2167" y="6811"/>
                    </a:cubicBezTo>
                    <a:cubicBezTo>
                      <a:pt x="2203" y="6870"/>
                      <a:pt x="2262" y="6894"/>
                      <a:pt x="2334" y="6894"/>
                    </a:cubicBezTo>
                    <a:lnTo>
                      <a:pt x="4286" y="6894"/>
                    </a:lnTo>
                    <a:cubicBezTo>
                      <a:pt x="4394" y="6894"/>
                      <a:pt x="4465" y="6811"/>
                      <a:pt x="4465" y="6716"/>
                    </a:cubicBezTo>
                    <a:lnTo>
                      <a:pt x="4465" y="2025"/>
                    </a:lnTo>
                    <a:cubicBezTo>
                      <a:pt x="4465" y="1929"/>
                      <a:pt x="4382" y="1846"/>
                      <a:pt x="4275" y="1846"/>
                    </a:cubicBezTo>
                    <a:cubicBezTo>
                      <a:pt x="4167" y="1846"/>
                      <a:pt x="4096" y="1941"/>
                      <a:pt x="4096" y="2025"/>
                    </a:cubicBezTo>
                    <a:lnTo>
                      <a:pt x="4096" y="3727"/>
                    </a:lnTo>
                    <a:lnTo>
                      <a:pt x="2858" y="1715"/>
                    </a:lnTo>
                    <a:cubicBezTo>
                      <a:pt x="2893" y="1632"/>
                      <a:pt x="2893" y="1525"/>
                      <a:pt x="2893" y="1429"/>
                    </a:cubicBezTo>
                    <a:lnTo>
                      <a:pt x="2893" y="1239"/>
                    </a:lnTo>
                    <a:cubicBezTo>
                      <a:pt x="2893" y="1132"/>
                      <a:pt x="2798" y="1060"/>
                      <a:pt x="2715" y="1060"/>
                    </a:cubicBezTo>
                    <a:cubicBezTo>
                      <a:pt x="2620" y="1060"/>
                      <a:pt x="2524" y="1155"/>
                      <a:pt x="2524" y="1239"/>
                    </a:cubicBezTo>
                    <a:lnTo>
                      <a:pt x="2524" y="1429"/>
                    </a:lnTo>
                    <a:cubicBezTo>
                      <a:pt x="2524" y="1870"/>
                      <a:pt x="2167" y="2227"/>
                      <a:pt x="1738" y="2227"/>
                    </a:cubicBezTo>
                    <a:cubicBezTo>
                      <a:pt x="988" y="2227"/>
                      <a:pt x="357" y="1596"/>
                      <a:pt x="357" y="834"/>
                    </a:cubicBezTo>
                    <a:lnTo>
                      <a:pt x="357" y="179"/>
                    </a:lnTo>
                    <a:cubicBezTo>
                      <a:pt x="357" y="84"/>
                      <a:pt x="274"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508;p57">
                <a:extLst>
                  <a:ext uri="{FF2B5EF4-FFF2-40B4-BE49-F238E27FC236}">
                    <a16:creationId xmlns:a16="http://schemas.microsoft.com/office/drawing/2014/main" id="{7B7E186D-79CC-2EFF-773F-405776AF3921}"/>
                  </a:ext>
                </a:extLst>
              </p:cNvPr>
              <p:cNvSpPr/>
              <p:nvPr/>
            </p:nvSpPr>
            <p:spPr>
              <a:xfrm>
                <a:off x="4750875" y="3393100"/>
                <a:ext cx="8950" cy="8950"/>
              </a:xfrm>
              <a:custGeom>
                <a:avLst/>
                <a:gdLst/>
                <a:ahLst/>
                <a:cxnLst/>
                <a:rect l="l" t="t" r="r" b="b"/>
                <a:pathLst>
                  <a:path w="358" h="358" extrusionOk="0">
                    <a:moveTo>
                      <a:pt x="179" y="1"/>
                    </a:moveTo>
                    <a:cubicBezTo>
                      <a:pt x="72" y="1"/>
                      <a:pt x="1" y="96"/>
                      <a:pt x="1" y="179"/>
                    </a:cubicBezTo>
                    <a:cubicBezTo>
                      <a:pt x="1" y="287"/>
                      <a:pt x="96" y="358"/>
                      <a:pt x="179" y="358"/>
                    </a:cubicBezTo>
                    <a:cubicBezTo>
                      <a:pt x="286" y="358"/>
                      <a:pt x="358" y="275"/>
                      <a:pt x="358" y="179"/>
                    </a:cubicBezTo>
                    <a:cubicBezTo>
                      <a:pt x="358" y="96"/>
                      <a:pt x="275"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 name="Group 74">
            <a:extLst>
              <a:ext uri="{FF2B5EF4-FFF2-40B4-BE49-F238E27FC236}">
                <a16:creationId xmlns:a16="http://schemas.microsoft.com/office/drawing/2014/main" id="{F4019EA2-A3B4-10DE-745E-513B7EFE6EAD}"/>
              </a:ext>
            </a:extLst>
          </p:cNvPr>
          <p:cNvGrpSpPr/>
          <p:nvPr/>
        </p:nvGrpSpPr>
        <p:grpSpPr>
          <a:xfrm>
            <a:off x="9027549" y="4005038"/>
            <a:ext cx="972609" cy="970394"/>
            <a:chOff x="9027549" y="4005038"/>
            <a:chExt cx="972609" cy="970394"/>
          </a:xfrm>
        </p:grpSpPr>
        <p:sp>
          <p:nvSpPr>
            <p:cNvPr id="56" name="Google Shape;3503;p57">
              <a:extLst>
                <a:ext uri="{FF2B5EF4-FFF2-40B4-BE49-F238E27FC236}">
                  <a16:creationId xmlns:a16="http://schemas.microsoft.com/office/drawing/2014/main" id="{7822A9DD-DD95-A8F1-A6B3-3022CD617015}"/>
                </a:ext>
              </a:extLst>
            </p:cNvPr>
            <p:cNvSpPr/>
            <p:nvPr/>
          </p:nvSpPr>
          <p:spPr>
            <a:xfrm>
              <a:off x="9027549" y="4005038"/>
              <a:ext cx="972609" cy="97039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509;p57">
              <a:extLst>
                <a:ext uri="{FF2B5EF4-FFF2-40B4-BE49-F238E27FC236}">
                  <a16:creationId xmlns:a16="http://schemas.microsoft.com/office/drawing/2014/main" id="{F3090D26-0293-1504-9F18-49D84B447258}"/>
                </a:ext>
              </a:extLst>
            </p:cNvPr>
            <p:cNvSpPr/>
            <p:nvPr/>
          </p:nvSpPr>
          <p:spPr>
            <a:xfrm>
              <a:off x="9356535" y="4228717"/>
              <a:ext cx="324939" cy="523036"/>
            </a:xfrm>
            <a:custGeom>
              <a:avLst/>
              <a:gdLst/>
              <a:ahLst/>
              <a:cxnLst/>
              <a:rect l="l" t="t" r="r" b="b"/>
              <a:pathLst>
                <a:path w="7716" h="12420" extrusionOk="0">
                  <a:moveTo>
                    <a:pt x="3810" y="310"/>
                  </a:moveTo>
                  <a:cubicBezTo>
                    <a:pt x="3930" y="310"/>
                    <a:pt x="4025" y="406"/>
                    <a:pt x="4025" y="525"/>
                  </a:cubicBezTo>
                  <a:cubicBezTo>
                    <a:pt x="4025" y="644"/>
                    <a:pt x="3930" y="727"/>
                    <a:pt x="3810" y="727"/>
                  </a:cubicBezTo>
                  <a:cubicBezTo>
                    <a:pt x="3691" y="727"/>
                    <a:pt x="3608" y="644"/>
                    <a:pt x="3608" y="525"/>
                  </a:cubicBezTo>
                  <a:cubicBezTo>
                    <a:pt x="3608" y="418"/>
                    <a:pt x="3691" y="310"/>
                    <a:pt x="3810" y="310"/>
                  </a:cubicBezTo>
                  <a:close/>
                  <a:moveTo>
                    <a:pt x="4739" y="430"/>
                  </a:moveTo>
                  <a:cubicBezTo>
                    <a:pt x="4846" y="465"/>
                    <a:pt x="4918" y="584"/>
                    <a:pt x="4882" y="691"/>
                  </a:cubicBezTo>
                  <a:cubicBezTo>
                    <a:pt x="4862" y="771"/>
                    <a:pt x="4775" y="843"/>
                    <a:pt x="4684" y="843"/>
                  </a:cubicBezTo>
                  <a:cubicBezTo>
                    <a:pt x="4667" y="843"/>
                    <a:pt x="4649" y="840"/>
                    <a:pt x="4632" y="834"/>
                  </a:cubicBezTo>
                  <a:cubicBezTo>
                    <a:pt x="4572" y="822"/>
                    <a:pt x="4525" y="787"/>
                    <a:pt x="4513" y="727"/>
                  </a:cubicBezTo>
                  <a:cubicBezTo>
                    <a:pt x="4465" y="703"/>
                    <a:pt x="4453" y="644"/>
                    <a:pt x="4465" y="584"/>
                  </a:cubicBezTo>
                  <a:cubicBezTo>
                    <a:pt x="4489" y="525"/>
                    <a:pt x="4513" y="477"/>
                    <a:pt x="4572" y="465"/>
                  </a:cubicBezTo>
                  <a:cubicBezTo>
                    <a:pt x="4608" y="453"/>
                    <a:pt x="4644" y="430"/>
                    <a:pt x="4680" y="430"/>
                  </a:cubicBezTo>
                  <a:close/>
                  <a:moveTo>
                    <a:pt x="2965" y="453"/>
                  </a:moveTo>
                  <a:cubicBezTo>
                    <a:pt x="3001" y="453"/>
                    <a:pt x="3037" y="465"/>
                    <a:pt x="3072" y="477"/>
                  </a:cubicBezTo>
                  <a:cubicBezTo>
                    <a:pt x="3120" y="513"/>
                    <a:pt x="3156" y="549"/>
                    <a:pt x="3179" y="596"/>
                  </a:cubicBezTo>
                  <a:cubicBezTo>
                    <a:pt x="3203" y="703"/>
                    <a:pt x="3144" y="822"/>
                    <a:pt x="3025" y="846"/>
                  </a:cubicBezTo>
                  <a:cubicBezTo>
                    <a:pt x="3006" y="854"/>
                    <a:pt x="2989" y="856"/>
                    <a:pt x="2972" y="856"/>
                  </a:cubicBezTo>
                  <a:cubicBezTo>
                    <a:pt x="2934" y="856"/>
                    <a:pt x="2899" y="843"/>
                    <a:pt x="2858" y="834"/>
                  </a:cubicBezTo>
                  <a:cubicBezTo>
                    <a:pt x="2822" y="811"/>
                    <a:pt x="2775" y="763"/>
                    <a:pt x="2763" y="715"/>
                  </a:cubicBezTo>
                  <a:cubicBezTo>
                    <a:pt x="2727" y="584"/>
                    <a:pt x="2787" y="477"/>
                    <a:pt x="2906" y="453"/>
                  </a:cubicBezTo>
                  <a:close/>
                  <a:moveTo>
                    <a:pt x="5477" y="763"/>
                  </a:moveTo>
                  <a:cubicBezTo>
                    <a:pt x="5513" y="763"/>
                    <a:pt x="5561" y="775"/>
                    <a:pt x="5585" y="787"/>
                  </a:cubicBezTo>
                  <a:cubicBezTo>
                    <a:pt x="5632" y="822"/>
                    <a:pt x="5680" y="870"/>
                    <a:pt x="5692" y="906"/>
                  </a:cubicBezTo>
                  <a:cubicBezTo>
                    <a:pt x="5704" y="965"/>
                    <a:pt x="5692" y="1013"/>
                    <a:pt x="5680" y="1072"/>
                  </a:cubicBezTo>
                  <a:cubicBezTo>
                    <a:pt x="5644" y="1120"/>
                    <a:pt x="5596" y="1168"/>
                    <a:pt x="5561" y="1180"/>
                  </a:cubicBezTo>
                  <a:cubicBezTo>
                    <a:pt x="5543" y="1183"/>
                    <a:pt x="5527" y="1185"/>
                    <a:pt x="5511" y="1185"/>
                  </a:cubicBezTo>
                  <a:cubicBezTo>
                    <a:pt x="5472" y="1185"/>
                    <a:pt x="5436" y="1176"/>
                    <a:pt x="5394" y="1168"/>
                  </a:cubicBezTo>
                  <a:cubicBezTo>
                    <a:pt x="5346" y="1132"/>
                    <a:pt x="5299" y="1084"/>
                    <a:pt x="5287" y="1049"/>
                  </a:cubicBezTo>
                  <a:cubicBezTo>
                    <a:pt x="5263" y="965"/>
                    <a:pt x="5275" y="930"/>
                    <a:pt x="5299" y="870"/>
                  </a:cubicBezTo>
                  <a:cubicBezTo>
                    <a:pt x="5334" y="822"/>
                    <a:pt x="5382" y="775"/>
                    <a:pt x="5418" y="763"/>
                  </a:cubicBezTo>
                  <a:close/>
                  <a:moveTo>
                    <a:pt x="2227" y="775"/>
                  </a:moveTo>
                  <a:cubicBezTo>
                    <a:pt x="2286" y="787"/>
                    <a:pt x="2322" y="822"/>
                    <a:pt x="2346" y="882"/>
                  </a:cubicBezTo>
                  <a:cubicBezTo>
                    <a:pt x="2370" y="930"/>
                    <a:pt x="2370" y="989"/>
                    <a:pt x="2358" y="1049"/>
                  </a:cubicBezTo>
                  <a:cubicBezTo>
                    <a:pt x="2346" y="1108"/>
                    <a:pt x="2310" y="1144"/>
                    <a:pt x="2251" y="1168"/>
                  </a:cubicBezTo>
                  <a:cubicBezTo>
                    <a:pt x="2223" y="1182"/>
                    <a:pt x="2191" y="1187"/>
                    <a:pt x="2157" y="1187"/>
                  </a:cubicBezTo>
                  <a:cubicBezTo>
                    <a:pt x="2133" y="1187"/>
                    <a:pt x="2109" y="1185"/>
                    <a:pt x="2084" y="1180"/>
                  </a:cubicBezTo>
                  <a:cubicBezTo>
                    <a:pt x="2025" y="1168"/>
                    <a:pt x="1989" y="1132"/>
                    <a:pt x="1965" y="1072"/>
                  </a:cubicBezTo>
                  <a:cubicBezTo>
                    <a:pt x="1953" y="1013"/>
                    <a:pt x="1941" y="965"/>
                    <a:pt x="1953" y="930"/>
                  </a:cubicBezTo>
                  <a:cubicBezTo>
                    <a:pt x="1965" y="870"/>
                    <a:pt x="2001" y="822"/>
                    <a:pt x="2060" y="811"/>
                  </a:cubicBezTo>
                  <a:cubicBezTo>
                    <a:pt x="2084" y="787"/>
                    <a:pt x="2132" y="775"/>
                    <a:pt x="2167" y="775"/>
                  </a:cubicBezTo>
                  <a:close/>
                  <a:moveTo>
                    <a:pt x="1465" y="1299"/>
                  </a:moveTo>
                  <a:cubicBezTo>
                    <a:pt x="1524" y="1299"/>
                    <a:pt x="1572" y="1311"/>
                    <a:pt x="1608" y="1358"/>
                  </a:cubicBezTo>
                  <a:cubicBezTo>
                    <a:pt x="1691" y="1430"/>
                    <a:pt x="1691" y="1561"/>
                    <a:pt x="1608" y="1656"/>
                  </a:cubicBezTo>
                  <a:cubicBezTo>
                    <a:pt x="1572" y="1692"/>
                    <a:pt x="1522" y="1709"/>
                    <a:pt x="1468" y="1709"/>
                  </a:cubicBezTo>
                  <a:cubicBezTo>
                    <a:pt x="1414" y="1709"/>
                    <a:pt x="1358" y="1692"/>
                    <a:pt x="1310" y="1656"/>
                  </a:cubicBezTo>
                  <a:cubicBezTo>
                    <a:pt x="1239" y="1561"/>
                    <a:pt x="1239" y="1430"/>
                    <a:pt x="1310" y="1358"/>
                  </a:cubicBezTo>
                  <a:cubicBezTo>
                    <a:pt x="1358" y="1311"/>
                    <a:pt x="1405" y="1299"/>
                    <a:pt x="1465" y="1299"/>
                  </a:cubicBezTo>
                  <a:close/>
                  <a:moveTo>
                    <a:pt x="6168" y="1299"/>
                  </a:moveTo>
                  <a:cubicBezTo>
                    <a:pt x="6227" y="1299"/>
                    <a:pt x="6275" y="1311"/>
                    <a:pt x="6311" y="1358"/>
                  </a:cubicBezTo>
                  <a:cubicBezTo>
                    <a:pt x="6394" y="1430"/>
                    <a:pt x="6394" y="1561"/>
                    <a:pt x="6311" y="1656"/>
                  </a:cubicBezTo>
                  <a:cubicBezTo>
                    <a:pt x="6275" y="1692"/>
                    <a:pt x="6224" y="1709"/>
                    <a:pt x="6171" y="1709"/>
                  </a:cubicBezTo>
                  <a:cubicBezTo>
                    <a:pt x="6117" y="1709"/>
                    <a:pt x="6061" y="1692"/>
                    <a:pt x="6013" y="1656"/>
                  </a:cubicBezTo>
                  <a:cubicBezTo>
                    <a:pt x="5942" y="1584"/>
                    <a:pt x="5942" y="1442"/>
                    <a:pt x="6013" y="1358"/>
                  </a:cubicBezTo>
                  <a:cubicBezTo>
                    <a:pt x="6061" y="1311"/>
                    <a:pt x="6108" y="1299"/>
                    <a:pt x="6168" y="1299"/>
                  </a:cubicBezTo>
                  <a:close/>
                  <a:moveTo>
                    <a:pt x="941" y="1977"/>
                  </a:moveTo>
                  <a:cubicBezTo>
                    <a:pt x="977" y="1977"/>
                    <a:pt x="1013" y="2001"/>
                    <a:pt x="1048" y="2013"/>
                  </a:cubicBezTo>
                  <a:cubicBezTo>
                    <a:pt x="1155" y="2073"/>
                    <a:pt x="1179" y="2192"/>
                    <a:pt x="1120" y="2299"/>
                  </a:cubicBezTo>
                  <a:cubicBezTo>
                    <a:pt x="1080" y="2362"/>
                    <a:pt x="1014" y="2399"/>
                    <a:pt x="942" y="2399"/>
                  </a:cubicBezTo>
                  <a:cubicBezTo>
                    <a:pt x="907" y="2399"/>
                    <a:pt x="870" y="2390"/>
                    <a:pt x="834" y="2370"/>
                  </a:cubicBezTo>
                  <a:cubicBezTo>
                    <a:pt x="798" y="2335"/>
                    <a:pt x="751" y="2299"/>
                    <a:pt x="739" y="2251"/>
                  </a:cubicBezTo>
                  <a:cubicBezTo>
                    <a:pt x="715" y="2192"/>
                    <a:pt x="739" y="2132"/>
                    <a:pt x="762" y="2084"/>
                  </a:cubicBezTo>
                  <a:cubicBezTo>
                    <a:pt x="798" y="2037"/>
                    <a:pt x="834" y="2001"/>
                    <a:pt x="882" y="1977"/>
                  </a:cubicBezTo>
                  <a:close/>
                  <a:moveTo>
                    <a:pt x="6751" y="1977"/>
                  </a:moveTo>
                  <a:cubicBezTo>
                    <a:pt x="6811" y="2013"/>
                    <a:pt x="6847" y="2037"/>
                    <a:pt x="6882" y="2084"/>
                  </a:cubicBezTo>
                  <a:cubicBezTo>
                    <a:pt x="6906" y="2132"/>
                    <a:pt x="6906" y="2192"/>
                    <a:pt x="6894" y="2251"/>
                  </a:cubicBezTo>
                  <a:cubicBezTo>
                    <a:pt x="6882" y="2311"/>
                    <a:pt x="6847" y="2358"/>
                    <a:pt x="6787" y="2370"/>
                  </a:cubicBezTo>
                  <a:cubicBezTo>
                    <a:pt x="6755" y="2390"/>
                    <a:pt x="6721" y="2399"/>
                    <a:pt x="6687" y="2399"/>
                  </a:cubicBezTo>
                  <a:cubicBezTo>
                    <a:pt x="6619" y="2399"/>
                    <a:pt x="6553" y="2362"/>
                    <a:pt x="6513" y="2299"/>
                  </a:cubicBezTo>
                  <a:cubicBezTo>
                    <a:pt x="6442" y="2192"/>
                    <a:pt x="6477" y="2073"/>
                    <a:pt x="6585" y="2013"/>
                  </a:cubicBezTo>
                  <a:cubicBezTo>
                    <a:pt x="6608" y="2001"/>
                    <a:pt x="6656" y="1977"/>
                    <a:pt x="6692" y="1977"/>
                  </a:cubicBezTo>
                  <a:close/>
                  <a:moveTo>
                    <a:pt x="7001" y="2787"/>
                  </a:moveTo>
                  <a:cubicBezTo>
                    <a:pt x="7025" y="2787"/>
                    <a:pt x="7073" y="2799"/>
                    <a:pt x="7109" y="2811"/>
                  </a:cubicBezTo>
                  <a:cubicBezTo>
                    <a:pt x="7144" y="2846"/>
                    <a:pt x="7192" y="2894"/>
                    <a:pt x="7204" y="2930"/>
                  </a:cubicBezTo>
                  <a:cubicBezTo>
                    <a:pt x="7251" y="3049"/>
                    <a:pt x="7192" y="3156"/>
                    <a:pt x="7073" y="3192"/>
                  </a:cubicBezTo>
                  <a:cubicBezTo>
                    <a:pt x="7057" y="3195"/>
                    <a:pt x="7042" y="3196"/>
                    <a:pt x="7027" y="3196"/>
                  </a:cubicBezTo>
                  <a:cubicBezTo>
                    <a:pt x="6987" y="3196"/>
                    <a:pt x="6950" y="3185"/>
                    <a:pt x="6906" y="3168"/>
                  </a:cubicBezTo>
                  <a:cubicBezTo>
                    <a:pt x="6870" y="3144"/>
                    <a:pt x="6823" y="3097"/>
                    <a:pt x="6811" y="3049"/>
                  </a:cubicBezTo>
                  <a:cubicBezTo>
                    <a:pt x="6787" y="2989"/>
                    <a:pt x="6811" y="2954"/>
                    <a:pt x="6823" y="2894"/>
                  </a:cubicBezTo>
                  <a:cubicBezTo>
                    <a:pt x="6835" y="2835"/>
                    <a:pt x="6894" y="2799"/>
                    <a:pt x="6942" y="2787"/>
                  </a:cubicBezTo>
                  <a:close/>
                  <a:moveTo>
                    <a:pt x="679" y="2787"/>
                  </a:moveTo>
                  <a:cubicBezTo>
                    <a:pt x="739" y="2799"/>
                    <a:pt x="774" y="2835"/>
                    <a:pt x="798" y="2894"/>
                  </a:cubicBezTo>
                  <a:cubicBezTo>
                    <a:pt x="822" y="2930"/>
                    <a:pt x="822" y="2989"/>
                    <a:pt x="810" y="3049"/>
                  </a:cubicBezTo>
                  <a:cubicBezTo>
                    <a:pt x="779" y="3142"/>
                    <a:pt x="685" y="3208"/>
                    <a:pt x="598" y="3208"/>
                  </a:cubicBezTo>
                  <a:cubicBezTo>
                    <a:pt x="585" y="3208"/>
                    <a:pt x="572" y="3207"/>
                    <a:pt x="560" y="3204"/>
                  </a:cubicBezTo>
                  <a:cubicBezTo>
                    <a:pt x="441" y="3156"/>
                    <a:pt x="381" y="3049"/>
                    <a:pt x="405" y="2930"/>
                  </a:cubicBezTo>
                  <a:cubicBezTo>
                    <a:pt x="417" y="2870"/>
                    <a:pt x="453" y="2835"/>
                    <a:pt x="512" y="2811"/>
                  </a:cubicBezTo>
                  <a:cubicBezTo>
                    <a:pt x="536" y="2799"/>
                    <a:pt x="584" y="2787"/>
                    <a:pt x="620" y="2787"/>
                  </a:cubicBezTo>
                  <a:close/>
                  <a:moveTo>
                    <a:pt x="501" y="3644"/>
                  </a:moveTo>
                  <a:cubicBezTo>
                    <a:pt x="620" y="3644"/>
                    <a:pt x="703" y="3739"/>
                    <a:pt x="703" y="3859"/>
                  </a:cubicBezTo>
                  <a:cubicBezTo>
                    <a:pt x="703" y="3978"/>
                    <a:pt x="620" y="4061"/>
                    <a:pt x="501" y="4061"/>
                  </a:cubicBezTo>
                  <a:cubicBezTo>
                    <a:pt x="370" y="4061"/>
                    <a:pt x="286" y="3978"/>
                    <a:pt x="286" y="3859"/>
                  </a:cubicBezTo>
                  <a:cubicBezTo>
                    <a:pt x="286" y="3739"/>
                    <a:pt x="381" y="3644"/>
                    <a:pt x="501" y="3644"/>
                  </a:cubicBezTo>
                  <a:close/>
                  <a:moveTo>
                    <a:pt x="7132" y="3644"/>
                  </a:moveTo>
                  <a:cubicBezTo>
                    <a:pt x="7251" y="3644"/>
                    <a:pt x="7347" y="3739"/>
                    <a:pt x="7347" y="3859"/>
                  </a:cubicBezTo>
                  <a:cubicBezTo>
                    <a:pt x="7347" y="3966"/>
                    <a:pt x="7251" y="4061"/>
                    <a:pt x="7132" y="4061"/>
                  </a:cubicBezTo>
                  <a:cubicBezTo>
                    <a:pt x="7013" y="4061"/>
                    <a:pt x="6918" y="3978"/>
                    <a:pt x="6918" y="3859"/>
                  </a:cubicBezTo>
                  <a:cubicBezTo>
                    <a:pt x="6918" y="3739"/>
                    <a:pt x="7013" y="3644"/>
                    <a:pt x="7132" y="3644"/>
                  </a:cubicBezTo>
                  <a:close/>
                  <a:moveTo>
                    <a:pt x="7109" y="4501"/>
                  </a:moveTo>
                  <a:cubicBezTo>
                    <a:pt x="7168" y="4513"/>
                    <a:pt x="7204" y="4537"/>
                    <a:pt x="7228" y="4597"/>
                  </a:cubicBezTo>
                  <a:cubicBezTo>
                    <a:pt x="7239" y="4656"/>
                    <a:pt x="7239" y="4716"/>
                    <a:pt x="7228" y="4763"/>
                  </a:cubicBezTo>
                  <a:cubicBezTo>
                    <a:pt x="7197" y="4857"/>
                    <a:pt x="7102" y="4923"/>
                    <a:pt x="7008" y="4923"/>
                  </a:cubicBezTo>
                  <a:cubicBezTo>
                    <a:pt x="6994" y="4923"/>
                    <a:pt x="6980" y="4921"/>
                    <a:pt x="6966" y="4918"/>
                  </a:cubicBezTo>
                  <a:cubicBezTo>
                    <a:pt x="6906" y="4894"/>
                    <a:pt x="6870" y="4871"/>
                    <a:pt x="6847" y="4811"/>
                  </a:cubicBezTo>
                  <a:cubicBezTo>
                    <a:pt x="6823" y="4763"/>
                    <a:pt x="6823" y="4704"/>
                    <a:pt x="6835" y="4644"/>
                  </a:cubicBezTo>
                  <a:cubicBezTo>
                    <a:pt x="6847" y="4585"/>
                    <a:pt x="6882" y="4537"/>
                    <a:pt x="6942" y="4525"/>
                  </a:cubicBezTo>
                  <a:cubicBezTo>
                    <a:pt x="6966" y="4513"/>
                    <a:pt x="7013" y="4501"/>
                    <a:pt x="7049" y="4501"/>
                  </a:cubicBezTo>
                  <a:close/>
                  <a:moveTo>
                    <a:pt x="596" y="4513"/>
                  </a:moveTo>
                  <a:cubicBezTo>
                    <a:pt x="632" y="4513"/>
                    <a:pt x="679" y="4525"/>
                    <a:pt x="703" y="4537"/>
                  </a:cubicBezTo>
                  <a:cubicBezTo>
                    <a:pt x="751" y="4573"/>
                    <a:pt x="798" y="4621"/>
                    <a:pt x="810" y="4656"/>
                  </a:cubicBezTo>
                  <a:cubicBezTo>
                    <a:pt x="822" y="4716"/>
                    <a:pt x="810" y="4763"/>
                    <a:pt x="798" y="4823"/>
                  </a:cubicBezTo>
                  <a:cubicBezTo>
                    <a:pt x="762" y="4871"/>
                    <a:pt x="715" y="4918"/>
                    <a:pt x="679" y="4930"/>
                  </a:cubicBezTo>
                  <a:cubicBezTo>
                    <a:pt x="663" y="4934"/>
                    <a:pt x="648" y="4935"/>
                    <a:pt x="632" y="4935"/>
                  </a:cubicBezTo>
                  <a:cubicBezTo>
                    <a:pt x="539" y="4935"/>
                    <a:pt x="448" y="4877"/>
                    <a:pt x="417" y="4775"/>
                  </a:cubicBezTo>
                  <a:cubicBezTo>
                    <a:pt x="393" y="4716"/>
                    <a:pt x="393" y="4656"/>
                    <a:pt x="417" y="4621"/>
                  </a:cubicBezTo>
                  <a:cubicBezTo>
                    <a:pt x="453" y="4573"/>
                    <a:pt x="501" y="4525"/>
                    <a:pt x="536" y="4513"/>
                  </a:cubicBezTo>
                  <a:close/>
                  <a:moveTo>
                    <a:pt x="950" y="5303"/>
                  </a:moveTo>
                  <a:cubicBezTo>
                    <a:pt x="1019" y="5303"/>
                    <a:pt x="1081" y="5337"/>
                    <a:pt x="1120" y="5406"/>
                  </a:cubicBezTo>
                  <a:cubicBezTo>
                    <a:pt x="1179" y="5513"/>
                    <a:pt x="1155" y="5633"/>
                    <a:pt x="1048" y="5692"/>
                  </a:cubicBezTo>
                  <a:cubicBezTo>
                    <a:pt x="1013" y="5711"/>
                    <a:pt x="976" y="5721"/>
                    <a:pt x="940" y="5721"/>
                  </a:cubicBezTo>
                  <a:cubicBezTo>
                    <a:pt x="865" y="5721"/>
                    <a:pt x="795" y="5681"/>
                    <a:pt x="762" y="5609"/>
                  </a:cubicBezTo>
                  <a:cubicBezTo>
                    <a:pt x="703" y="5513"/>
                    <a:pt x="739" y="5394"/>
                    <a:pt x="834" y="5335"/>
                  </a:cubicBezTo>
                  <a:cubicBezTo>
                    <a:pt x="872" y="5314"/>
                    <a:pt x="912" y="5303"/>
                    <a:pt x="950" y="5303"/>
                  </a:cubicBezTo>
                  <a:close/>
                  <a:moveTo>
                    <a:pt x="6704" y="5299"/>
                  </a:moveTo>
                  <a:cubicBezTo>
                    <a:pt x="6728" y="5299"/>
                    <a:pt x="6775" y="5311"/>
                    <a:pt x="6811" y="5335"/>
                  </a:cubicBezTo>
                  <a:cubicBezTo>
                    <a:pt x="6894" y="5394"/>
                    <a:pt x="6930" y="5525"/>
                    <a:pt x="6882" y="5609"/>
                  </a:cubicBezTo>
                  <a:cubicBezTo>
                    <a:pt x="6842" y="5681"/>
                    <a:pt x="6775" y="5721"/>
                    <a:pt x="6703" y="5721"/>
                  </a:cubicBezTo>
                  <a:cubicBezTo>
                    <a:pt x="6668" y="5721"/>
                    <a:pt x="6631" y="5711"/>
                    <a:pt x="6597" y="5692"/>
                  </a:cubicBezTo>
                  <a:cubicBezTo>
                    <a:pt x="6489" y="5633"/>
                    <a:pt x="6466" y="5513"/>
                    <a:pt x="6525" y="5406"/>
                  </a:cubicBezTo>
                  <a:cubicBezTo>
                    <a:pt x="6573" y="5347"/>
                    <a:pt x="6632" y="5299"/>
                    <a:pt x="6704" y="5299"/>
                  </a:cubicBezTo>
                  <a:close/>
                  <a:moveTo>
                    <a:pt x="1465" y="6002"/>
                  </a:moveTo>
                  <a:cubicBezTo>
                    <a:pt x="1524" y="6002"/>
                    <a:pt x="1572" y="6014"/>
                    <a:pt x="1608" y="6061"/>
                  </a:cubicBezTo>
                  <a:cubicBezTo>
                    <a:pt x="1655" y="6109"/>
                    <a:pt x="1667" y="6144"/>
                    <a:pt x="1667" y="6204"/>
                  </a:cubicBezTo>
                  <a:cubicBezTo>
                    <a:pt x="1667" y="6264"/>
                    <a:pt x="1655" y="6311"/>
                    <a:pt x="1608" y="6359"/>
                  </a:cubicBezTo>
                  <a:cubicBezTo>
                    <a:pt x="1572" y="6395"/>
                    <a:pt x="1522" y="6412"/>
                    <a:pt x="1468" y="6412"/>
                  </a:cubicBezTo>
                  <a:cubicBezTo>
                    <a:pt x="1414" y="6412"/>
                    <a:pt x="1358" y="6395"/>
                    <a:pt x="1310" y="6359"/>
                  </a:cubicBezTo>
                  <a:cubicBezTo>
                    <a:pt x="1274" y="6311"/>
                    <a:pt x="1251" y="6264"/>
                    <a:pt x="1251" y="6204"/>
                  </a:cubicBezTo>
                  <a:cubicBezTo>
                    <a:pt x="1251" y="6144"/>
                    <a:pt x="1263" y="6109"/>
                    <a:pt x="1310" y="6061"/>
                  </a:cubicBezTo>
                  <a:cubicBezTo>
                    <a:pt x="1358" y="6014"/>
                    <a:pt x="1405" y="6002"/>
                    <a:pt x="1465" y="6002"/>
                  </a:cubicBezTo>
                  <a:close/>
                  <a:moveTo>
                    <a:pt x="6168" y="6002"/>
                  </a:moveTo>
                  <a:cubicBezTo>
                    <a:pt x="6227" y="6002"/>
                    <a:pt x="6275" y="6014"/>
                    <a:pt x="6311" y="6061"/>
                  </a:cubicBezTo>
                  <a:cubicBezTo>
                    <a:pt x="6394" y="6133"/>
                    <a:pt x="6394" y="6264"/>
                    <a:pt x="6311" y="6359"/>
                  </a:cubicBezTo>
                  <a:cubicBezTo>
                    <a:pt x="6275" y="6395"/>
                    <a:pt x="6224" y="6412"/>
                    <a:pt x="6171" y="6412"/>
                  </a:cubicBezTo>
                  <a:cubicBezTo>
                    <a:pt x="6117" y="6412"/>
                    <a:pt x="6061" y="6395"/>
                    <a:pt x="6013" y="6359"/>
                  </a:cubicBezTo>
                  <a:cubicBezTo>
                    <a:pt x="5942" y="6287"/>
                    <a:pt x="5942" y="6144"/>
                    <a:pt x="6013" y="6061"/>
                  </a:cubicBezTo>
                  <a:cubicBezTo>
                    <a:pt x="6061" y="6014"/>
                    <a:pt x="6108" y="6002"/>
                    <a:pt x="6168" y="6002"/>
                  </a:cubicBezTo>
                  <a:close/>
                  <a:moveTo>
                    <a:pt x="4215" y="977"/>
                  </a:moveTo>
                  <a:cubicBezTo>
                    <a:pt x="4287" y="1096"/>
                    <a:pt x="4406" y="1192"/>
                    <a:pt x="4537" y="1215"/>
                  </a:cubicBezTo>
                  <a:cubicBezTo>
                    <a:pt x="4584" y="1239"/>
                    <a:pt x="4644" y="1239"/>
                    <a:pt x="4692" y="1239"/>
                  </a:cubicBezTo>
                  <a:cubicBezTo>
                    <a:pt x="4775" y="1239"/>
                    <a:pt x="4870" y="1215"/>
                    <a:pt x="4942" y="1180"/>
                  </a:cubicBezTo>
                  <a:cubicBezTo>
                    <a:pt x="4989" y="1311"/>
                    <a:pt x="5084" y="1418"/>
                    <a:pt x="5204" y="1489"/>
                  </a:cubicBezTo>
                  <a:cubicBezTo>
                    <a:pt x="5287" y="1537"/>
                    <a:pt x="5394" y="1561"/>
                    <a:pt x="5477" y="1561"/>
                  </a:cubicBezTo>
                  <a:cubicBezTo>
                    <a:pt x="5525" y="1561"/>
                    <a:pt x="5561" y="1561"/>
                    <a:pt x="5596" y="1549"/>
                  </a:cubicBezTo>
                  <a:cubicBezTo>
                    <a:pt x="5620" y="1680"/>
                    <a:pt x="5656" y="1811"/>
                    <a:pt x="5763" y="1918"/>
                  </a:cubicBezTo>
                  <a:cubicBezTo>
                    <a:pt x="5870" y="2025"/>
                    <a:pt x="6001" y="2084"/>
                    <a:pt x="6132" y="2084"/>
                  </a:cubicBezTo>
                  <a:cubicBezTo>
                    <a:pt x="6108" y="2215"/>
                    <a:pt x="6120" y="2370"/>
                    <a:pt x="6192" y="2489"/>
                  </a:cubicBezTo>
                  <a:cubicBezTo>
                    <a:pt x="6275" y="2608"/>
                    <a:pt x="6394" y="2692"/>
                    <a:pt x="6513" y="2739"/>
                  </a:cubicBezTo>
                  <a:cubicBezTo>
                    <a:pt x="6442" y="2858"/>
                    <a:pt x="6430" y="3001"/>
                    <a:pt x="6466" y="3144"/>
                  </a:cubicBezTo>
                  <a:cubicBezTo>
                    <a:pt x="6489" y="3275"/>
                    <a:pt x="6585" y="3394"/>
                    <a:pt x="6704" y="3466"/>
                  </a:cubicBezTo>
                  <a:cubicBezTo>
                    <a:pt x="6608" y="3573"/>
                    <a:pt x="6549" y="3704"/>
                    <a:pt x="6549" y="3859"/>
                  </a:cubicBezTo>
                  <a:cubicBezTo>
                    <a:pt x="6549" y="4001"/>
                    <a:pt x="6608" y="4132"/>
                    <a:pt x="6704" y="4240"/>
                  </a:cubicBezTo>
                  <a:cubicBezTo>
                    <a:pt x="6585" y="4311"/>
                    <a:pt x="6489" y="4430"/>
                    <a:pt x="6466" y="4573"/>
                  </a:cubicBezTo>
                  <a:cubicBezTo>
                    <a:pt x="6418" y="4704"/>
                    <a:pt x="6454" y="4847"/>
                    <a:pt x="6513" y="4966"/>
                  </a:cubicBezTo>
                  <a:cubicBezTo>
                    <a:pt x="6394" y="5013"/>
                    <a:pt x="6275" y="5109"/>
                    <a:pt x="6192" y="5228"/>
                  </a:cubicBezTo>
                  <a:cubicBezTo>
                    <a:pt x="6120" y="5359"/>
                    <a:pt x="6108" y="5490"/>
                    <a:pt x="6132" y="5633"/>
                  </a:cubicBezTo>
                  <a:cubicBezTo>
                    <a:pt x="6001" y="5644"/>
                    <a:pt x="5870" y="5692"/>
                    <a:pt x="5763" y="5787"/>
                  </a:cubicBezTo>
                  <a:cubicBezTo>
                    <a:pt x="5656" y="5894"/>
                    <a:pt x="5596" y="6025"/>
                    <a:pt x="5596" y="6168"/>
                  </a:cubicBezTo>
                  <a:cubicBezTo>
                    <a:pt x="5551" y="6156"/>
                    <a:pt x="5505" y="6149"/>
                    <a:pt x="5458" y="6149"/>
                  </a:cubicBezTo>
                  <a:cubicBezTo>
                    <a:pt x="5370" y="6149"/>
                    <a:pt x="5281" y="6173"/>
                    <a:pt x="5204" y="6228"/>
                  </a:cubicBezTo>
                  <a:cubicBezTo>
                    <a:pt x="5084" y="6299"/>
                    <a:pt x="4989" y="6418"/>
                    <a:pt x="4942" y="6537"/>
                  </a:cubicBezTo>
                  <a:cubicBezTo>
                    <a:pt x="4860" y="6497"/>
                    <a:pt x="4768" y="6478"/>
                    <a:pt x="4672" y="6478"/>
                  </a:cubicBezTo>
                  <a:cubicBezTo>
                    <a:pt x="4627" y="6478"/>
                    <a:pt x="4582" y="6482"/>
                    <a:pt x="4537" y="6490"/>
                  </a:cubicBezTo>
                  <a:cubicBezTo>
                    <a:pt x="4406" y="6537"/>
                    <a:pt x="4287" y="6609"/>
                    <a:pt x="4215" y="6728"/>
                  </a:cubicBezTo>
                  <a:cubicBezTo>
                    <a:pt x="4108" y="6645"/>
                    <a:pt x="3977" y="6585"/>
                    <a:pt x="3834" y="6585"/>
                  </a:cubicBezTo>
                  <a:cubicBezTo>
                    <a:pt x="3680" y="6585"/>
                    <a:pt x="3549" y="6645"/>
                    <a:pt x="3441" y="6728"/>
                  </a:cubicBezTo>
                  <a:cubicBezTo>
                    <a:pt x="3370" y="6609"/>
                    <a:pt x="3251" y="6525"/>
                    <a:pt x="3120" y="6490"/>
                  </a:cubicBezTo>
                  <a:cubicBezTo>
                    <a:pt x="3075" y="6482"/>
                    <a:pt x="3029" y="6478"/>
                    <a:pt x="2985" y="6478"/>
                  </a:cubicBezTo>
                  <a:cubicBezTo>
                    <a:pt x="2889" y="6478"/>
                    <a:pt x="2796" y="6497"/>
                    <a:pt x="2715" y="6537"/>
                  </a:cubicBezTo>
                  <a:cubicBezTo>
                    <a:pt x="2667" y="6406"/>
                    <a:pt x="2572" y="6299"/>
                    <a:pt x="2453" y="6228"/>
                  </a:cubicBezTo>
                  <a:cubicBezTo>
                    <a:pt x="2383" y="6173"/>
                    <a:pt x="2292" y="6149"/>
                    <a:pt x="2201" y="6149"/>
                  </a:cubicBezTo>
                  <a:cubicBezTo>
                    <a:pt x="2154" y="6149"/>
                    <a:pt x="2105" y="6156"/>
                    <a:pt x="2060" y="6168"/>
                  </a:cubicBezTo>
                  <a:cubicBezTo>
                    <a:pt x="2048" y="6025"/>
                    <a:pt x="2001" y="5894"/>
                    <a:pt x="1894" y="5787"/>
                  </a:cubicBezTo>
                  <a:cubicBezTo>
                    <a:pt x="1786" y="5692"/>
                    <a:pt x="1655" y="5633"/>
                    <a:pt x="1524" y="5633"/>
                  </a:cubicBezTo>
                  <a:cubicBezTo>
                    <a:pt x="1548" y="5490"/>
                    <a:pt x="1536" y="5347"/>
                    <a:pt x="1465" y="5228"/>
                  </a:cubicBezTo>
                  <a:cubicBezTo>
                    <a:pt x="1382" y="5097"/>
                    <a:pt x="1263" y="5013"/>
                    <a:pt x="1155" y="4966"/>
                  </a:cubicBezTo>
                  <a:cubicBezTo>
                    <a:pt x="1215" y="4859"/>
                    <a:pt x="1227" y="4704"/>
                    <a:pt x="1191" y="4573"/>
                  </a:cubicBezTo>
                  <a:cubicBezTo>
                    <a:pt x="1167" y="4430"/>
                    <a:pt x="1072" y="4311"/>
                    <a:pt x="953" y="4240"/>
                  </a:cubicBezTo>
                  <a:cubicBezTo>
                    <a:pt x="1048" y="4132"/>
                    <a:pt x="1108" y="4001"/>
                    <a:pt x="1108" y="3859"/>
                  </a:cubicBezTo>
                  <a:cubicBezTo>
                    <a:pt x="1108" y="3704"/>
                    <a:pt x="1048" y="3573"/>
                    <a:pt x="953" y="3466"/>
                  </a:cubicBezTo>
                  <a:cubicBezTo>
                    <a:pt x="1072" y="3394"/>
                    <a:pt x="1167" y="3275"/>
                    <a:pt x="1191" y="3144"/>
                  </a:cubicBezTo>
                  <a:cubicBezTo>
                    <a:pt x="1227" y="3001"/>
                    <a:pt x="1203" y="2858"/>
                    <a:pt x="1155" y="2739"/>
                  </a:cubicBezTo>
                  <a:cubicBezTo>
                    <a:pt x="1286" y="2692"/>
                    <a:pt x="1382" y="2608"/>
                    <a:pt x="1465" y="2489"/>
                  </a:cubicBezTo>
                  <a:cubicBezTo>
                    <a:pt x="1536" y="2346"/>
                    <a:pt x="1548" y="2215"/>
                    <a:pt x="1524" y="2084"/>
                  </a:cubicBezTo>
                  <a:cubicBezTo>
                    <a:pt x="1655" y="2073"/>
                    <a:pt x="1786" y="2025"/>
                    <a:pt x="1894" y="1918"/>
                  </a:cubicBezTo>
                  <a:cubicBezTo>
                    <a:pt x="2001" y="1811"/>
                    <a:pt x="2060" y="1680"/>
                    <a:pt x="2060" y="1549"/>
                  </a:cubicBezTo>
                  <a:cubicBezTo>
                    <a:pt x="2096" y="1561"/>
                    <a:pt x="2132" y="1561"/>
                    <a:pt x="2179" y="1561"/>
                  </a:cubicBezTo>
                  <a:cubicBezTo>
                    <a:pt x="2275" y="1561"/>
                    <a:pt x="2370" y="1537"/>
                    <a:pt x="2453" y="1489"/>
                  </a:cubicBezTo>
                  <a:cubicBezTo>
                    <a:pt x="2572" y="1418"/>
                    <a:pt x="2667" y="1299"/>
                    <a:pt x="2715" y="1180"/>
                  </a:cubicBezTo>
                  <a:cubicBezTo>
                    <a:pt x="2787" y="1215"/>
                    <a:pt x="2870" y="1239"/>
                    <a:pt x="2965" y="1239"/>
                  </a:cubicBezTo>
                  <a:cubicBezTo>
                    <a:pt x="3013" y="1239"/>
                    <a:pt x="3072" y="1239"/>
                    <a:pt x="3120" y="1215"/>
                  </a:cubicBezTo>
                  <a:cubicBezTo>
                    <a:pt x="3251" y="1192"/>
                    <a:pt x="3370" y="1096"/>
                    <a:pt x="3441" y="977"/>
                  </a:cubicBezTo>
                  <a:cubicBezTo>
                    <a:pt x="3549" y="1072"/>
                    <a:pt x="3680" y="1132"/>
                    <a:pt x="3834" y="1132"/>
                  </a:cubicBezTo>
                  <a:cubicBezTo>
                    <a:pt x="3977" y="1132"/>
                    <a:pt x="4108" y="1072"/>
                    <a:pt x="4215" y="977"/>
                  </a:cubicBezTo>
                  <a:close/>
                  <a:moveTo>
                    <a:pt x="5537" y="6502"/>
                  </a:moveTo>
                  <a:cubicBezTo>
                    <a:pt x="5596" y="6514"/>
                    <a:pt x="5644" y="6549"/>
                    <a:pt x="5656" y="6609"/>
                  </a:cubicBezTo>
                  <a:cubicBezTo>
                    <a:pt x="5692" y="6668"/>
                    <a:pt x="5692" y="6728"/>
                    <a:pt x="5680" y="6787"/>
                  </a:cubicBezTo>
                  <a:cubicBezTo>
                    <a:pt x="5656" y="6847"/>
                    <a:pt x="5632" y="6895"/>
                    <a:pt x="5573" y="6906"/>
                  </a:cubicBezTo>
                  <a:cubicBezTo>
                    <a:pt x="5546" y="6926"/>
                    <a:pt x="5517" y="6935"/>
                    <a:pt x="5485" y="6935"/>
                  </a:cubicBezTo>
                  <a:cubicBezTo>
                    <a:pt x="5459" y="6935"/>
                    <a:pt x="5433" y="6929"/>
                    <a:pt x="5406" y="6918"/>
                  </a:cubicBezTo>
                  <a:cubicBezTo>
                    <a:pt x="5346" y="6906"/>
                    <a:pt x="5299" y="6883"/>
                    <a:pt x="5287" y="6811"/>
                  </a:cubicBezTo>
                  <a:cubicBezTo>
                    <a:pt x="5263" y="6776"/>
                    <a:pt x="5263" y="6716"/>
                    <a:pt x="5275" y="6656"/>
                  </a:cubicBezTo>
                  <a:cubicBezTo>
                    <a:pt x="5287" y="6597"/>
                    <a:pt x="5323" y="6549"/>
                    <a:pt x="5382" y="6537"/>
                  </a:cubicBezTo>
                  <a:cubicBezTo>
                    <a:pt x="5406" y="6514"/>
                    <a:pt x="5454" y="6502"/>
                    <a:pt x="5477" y="6502"/>
                  </a:cubicBezTo>
                  <a:close/>
                  <a:moveTo>
                    <a:pt x="2132" y="6537"/>
                  </a:moveTo>
                  <a:cubicBezTo>
                    <a:pt x="2167" y="6537"/>
                    <a:pt x="2203" y="6549"/>
                    <a:pt x="2239" y="6561"/>
                  </a:cubicBezTo>
                  <a:cubicBezTo>
                    <a:pt x="2286" y="6597"/>
                    <a:pt x="2322" y="6645"/>
                    <a:pt x="2346" y="6680"/>
                  </a:cubicBezTo>
                  <a:cubicBezTo>
                    <a:pt x="2370" y="6728"/>
                    <a:pt x="2358" y="6787"/>
                    <a:pt x="2322" y="6835"/>
                  </a:cubicBezTo>
                  <a:cubicBezTo>
                    <a:pt x="2298" y="6883"/>
                    <a:pt x="2251" y="6918"/>
                    <a:pt x="2203" y="6942"/>
                  </a:cubicBezTo>
                  <a:cubicBezTo>
                    <a:pt x="2187" y="6945"/>
                    <a:pt x="2173" y="6947"/>
                    <a:pt x="2159" y="6947"/>
                  </a:cubicBezTo>
                  <a:cubicBezTo>
                    <a:pt x="2123" y="6947"/>
                    <a:pt x="2092" y="6936"/>
                    <a:pt x="2048" y="6918"/>
                  </a:cubicBezTo>
                  <a:cubicBezTo>
                    <a:pt x="2001" y="6895"/>
                    <a:pt x="1953" y="6847"/>
                    <a:pt x="1941" y="6799"/>
                  </a:cubicBezTo>
                  <a:cubicBezTo>
                    <a:pt x="1929" y="6740"/>
                    <a:pt x="1941" y="6704"/>
                    <a:pt x="1953" y="6645"/>
                  </a:cubicBezTo>
                  <a:cubicBezTo>
                    <a:pt x="1989" y="6597"/>
                    <a:pt x="2025" y="6549"/>
                    <a:pt x="2072" y="6537"/>
                  </a:cubicBezTo>
                  <a:close/>
                  <a:moveTo>
                    <a:pt x="3025" y="6859"/>
                  </a:moveTo>
                  <a:cubicBezTo>
                    <a:pt x="3084" y="6883"/>
                    <a:pt x="3132" y="6906"/>
                    <a:pt x="3144" y="6966"/>
                  </a:cubicBezTo>
                  <a:cubicBezTo>
                    <a:pt x="3156" y="7014"/>
                    <a:pt x="3179" y="7061"/>
                    <a:pt x="3156" y="7121"/>
                  </a:cubicBezTo>
                  <a:cubicBezTo>
                    <a:pt x="3136" y="7201"/>
                    <a:pt x="3049" y="7272"/>
                    <a:pt x="2958" y="7272"/>
                  </a:cubicBezTo>
                  <a:cubicBezTo>
                    <a:pt x="2941" y="7272"/>
                    <a:pt x="2923" y="7269"/>
                    <a:pt x="2906" y="7264"/>
                  </a:cubicBezTo>
                  <a:cubicBezTo>
                    <a:pt x="2798" y="7240"/>
                    <a:pt x="2727" y="7121"/>
                    <a:pt x="2763" y="7014"/>
                  </a:cubicBezTo>
                  <a:cubicBezTo>
                    <a:pt x="2775" y="6954"/>
                    <a:pt x="2798" y="6906"/>
                    <a:pt x="2858" y="6895"/>
                  </a:cubicBezTo>
                  <a:cubicBezTo>
                    <a:pt x="2894" y="6883"/>
                    <a:pt x="2941" y="6859"/>
                    <a:pt x="2965" y="6859"/>
                  </a:cubicBezTo>
                  <a:close/>
                  <a:moveTo>
                    <a:pt x="4680" y="6859"/>
                  </a:moveTo>
                  <a:cubicBezTo>
                    <a:pt x="4703" y="6859"/>
                    <a:pt x="4751" y="6883"/>
                    <a:pt x="4787" y="6895"/>
                  </a:cubicBezTo>
                  <a:cubicBezTo>
                    <a:pt x="4823" y="6918"/>
                    <a:pt x="4870" y="6966"/>
                    <a:pt x="4882" y="7014"/>
                  </a:cubicBezTo>
                  <a:cubicBezTo>
                    <a:pt x="4906" y="7121"/>
                    <a:pt x="4846" y="7240"/>
                    <a:pt x="4727" y="7264"/>
                  </a:cubicBezTo>
                  <a:cubicBezTo>
                    <a:pt x="4706" y="7271"/>
                    <a:pt x="4685" y="7274"/>
                    <a:pt x="4664" y="7274"/>
                  </a:cubicBezTo>
                  <a:cubicBezTo>
                    <a:pt x="4577" y="7274"/>
                    <a:pt x="4494" y="7217"/>
                    <a:pt x="4465" y="7121"/>
                  </a:cubicBezTo>
                  <a:cubicBezTo>
                    <a:pt x="4442" y="7014"/>
                    <a:pt x="4501" y="6895"/>
                    <a:pt x="4620" y="6859"/>
                  </a:cubicBezTo>
                  <a:close/>
                  <a:moveTo>
                    <a:pt x="3810" y="6966"/>
                  </a:moveTo>
                  <a:cubicBezTo>
                    <a:pt x="3930" y="6966"/>
                    <a:pt x="4025" y="7061"/>
                    <a:pt x="4025" y="7180"/>
                  </a:cubicBezTo>
                  <a:cubicBezTo>
                    <a:pt x="4025" y="7299"/>
                    <a:pt x="3930" y="7383"/>
                    <a:pt x="3810" y="7383"/>
                  </a:cubicBezTo>
                  <a:cubicBezTo>
                    <a:pt x="3691" y="7383"/>
                    <a:pt x="3608" y="7299"/>
                    <a:pt x="3608" y="7180"/>
                  </a:cubicBezTo>
                  <a:cubicBezTo>
                    <a:pt x="3608" y="7061"/>
                    <a:pt x="3691" y="6966"/>
                    <a:pt x="3810" y="6966"/>
                  </a:cubicBezTo>
                  <a:close/>
                  <a:moveTo>
                    <a:pt x="3810" y="8728"/>
                  </a:moveTo>
                  <a:cubicBezTo>
                    <a:pt x="3930" y="8728"/>
                    <a:pt x="4025" y="8811"/>
                    <a:pt x="4025" y="8931"/>
                  </a:cubicBezTo>
                  <a:lnTo>
                    <a:pt x="4025" y="9335"/>
                  </a:lnTo>
                  <a:lnTo>
                    <a:pt x="3608" y="9335"/>
                  </a:lnTo>
                  <a:lnTo>
                    <a:pt x="3608" y="8931"/>
                  </a:lnTo>
                  <a:cubicBezTo>
                    <a:pt x="3608" y="8811"/>
                    <a:pt x="3691" y="8728"/>
                    <a:pt x="3810" y="8728"/>
                  </a:cubicBezTo>
                  <a:close/>
                  <a:moveTo>
                    <a:pt x="3560" y="9704"/>
                  </a:moveTo>
                  <a:cubicBezTo>
                    <a:pt x="3275" y="10633"/>
                    <a:pt x="3120" y="11681"/>
                    <a:pt x="3072" y="12074"/>
                  </a:cubicBezTo>
                  <a:lnTo>
                    <a:pt x="2667" y="12074"/>
                  </a:lnTo>
                  <a:cubicBezTo>
                    <a:pt x="2739" y="11645"/>
                    <a:pt x="2977" y="10574"/>
                    <a:pt x="3513" y="9704"/>
                  </a:cubicBezTo>
                  <a:close/>
                  <a:moveTo>
                    <a:pt x="4096" y="9716"/>
                  </a:moveTo>
                  <a:cubicBezTo>
                    <a:pt x="4644" y="10586"/>
                    <a:pt x="4882" y="11657"/>
                    <a:pt x="4965" y="12086"/>
                  </a:cubicBezTo>
                  <a:lnTo>
                    <a:pt x="4561" y="12074"/>
                  </a:lnTo>
                  <a:cubicBezTo>
                    <a:pt x="4549" y="12014"/>
                    <a:pt x="4549" y="11919"/>
                    <a:pt x="4525" y="11836"/>
                  </a:cubicBezTo>
                  <a:cubicBezTo>
                    <a:pt x="4514" y="11738"/>
                    <a:pt x="4443" y="11679"/>
                    <a:pt x="4349" y="11679"/>
                  </a:cubicBezTo>
                  <a:cubicBezTo>
                    <a:pt x="4340" y="11679"/>
                    <a:pt x="4332" y="11680"/>
                    <a:pt x="4322" y="11681"/>
                  </a:cubicBezTo>
                  <a:cubicBezTo>
                    <a:pt x="4215" y="11705"/>
                    <a:pt x="4156" y="11788"/>
                    <a:pt x="4168" y="11895"/>
                  </a:cubicBezTo>
                  <a:cubicBezTo>
                    <a:pt x="4180" y="11967"/>
                    <a:pt x="4180" y="12026"/>
                    <a:pt x="4203" y="12074"/>
                  </a:cubicBezTo>
                  <a:lnTo>
                    <a:pt x="3441" y="12074"/>
                  </a:lnTo>
                  <a:cubicBezTo>
                    <a:pt x="3501" y="11717"/>
                    <a:pt x="3620" y="10919"/>
                    <a:pt x="3810" y="10169"/>
                  </a:cubicBezTo>
                  <a:cubicBezTo>
                    <a:pt x="3894" y="10455"/>
                    <a:pt x="3965" y="10764"/>
                    <a:pt x="4025" y="11109"/>
                  </a:cubicBezTo>
                  <a:cubicBezTo>
                    <a:pt x="4037" y="11193"/>
                    <a:pt x="4108" y="11252"/>
                    <a:pt x="4203" y="11252"/>
                  </a:cubicBezTo>
                  <a:lnTo>
                    <a:pt x="4227" y="11252"/>
                  </a:lnTo>
                  <a:cubicBezTo>
                    <a:pt x="4334" y="11240"/>
                    <a:pt x="4394" y="11133"/>
                    <a:pt x="4382" y="11050"/>
                  </a:cubicBezTo>
                  <a:cubicBezTo>
                    <a:pt x="4275" y="10538"/>
                    <a:pt x="4168" y="10097"/>
                    <a:pt x="4049" y="9716"/>
                  </a:cubicBezTo>
                  <a:close/>
                  <a:moveTo>
                    <a:pt x="3858" y="1"/>
                  </a:moveTo>
                  <a:cubicBezTo>
                    <a:pt x="3668" y="1"/>
                    <a:pt x="3489" y="108"/>
                    <a:pt x="3382" y="251"/>
                  </a:cubicBezTo>
                  <a:cubicBezTo>
                    <a:pt x="3358" y="227"/>
                    <a:pt x="3322" y="203"/>
                    <a:pt x="3299" y="179"/>
                  </a:cubicBezTo>
                  <a:cubicBezTo>
                    <a:pt x="3200" y="130"/>
                    <a:pt x="3102" y="98"/>
                    <a:pt x="3001" y="98"/>
                  </a:cubicBezTo>
                  <a:cubicBezTo>
                    <a:pt x="2954" y="98"/>
                    <a:pt x="2907" y="105"/>
                    <a:pt x="2858" y="120"/>
                  </a:cubicBezTo>
                  <a:cubicBezTo>
                    <a:pt x="2715" y="168"/>
                    <a:pt x="2596" y="251"/>
                    <a:pt x="2525" y="382"/>
                  </a:cubicBezTo>
                  <a:cubicBezTo>
                    <a:pt x="2501" y="418"/>
                    <a:pt x="2489" y="465"/>
                    <a:pt x="2477" y="489"/>
                  </a:cubicBezTo>
                  <a:cubicBezTo>
                    <a:pt x="2396" y="449"/>
                    <a:pt x="2308" y="428"/>
                    <a:pt x="2217" y="428"/>
                  </a:cubicBezTo>
                  <a:cubicBezTo>
                    <a:pt x="2120" y="428"/>
                    <a:pt x="2022" y="452"/>
                    <a:pt x="1929" y="501"/>
                  </a:cubicBezTo>
                  <a:cubicBezTo>
                    <a:pt x="1751" y="608"/>
                    <a:pt x="1655" y="787"/>
                    <a:pt x="1644" y="965"/>
                  </a:cubicBezTo>
                  <a:cubicBezTo>
                    <a:pt x="1609" y="958"/>
                    <a:pt x="1574" y="955"/>
                    <a:pt x="1537" y="955"/>
                  </a:cubicBezTo>
                  <a:cubicBezTo>
                    <a:pt x="1386" y="955"/>
                    <a:pt x="1225" y="1014"/>
                    <a:pt x="1120" y="1120"/>
                  </a:cubicBezTo>
                  <a:cubicBezTo>
                    <a:pt x="989" y="1251"/>
                    <a:pt x="929" y="1453"/>
                    <a:pt x="977" y="1644"/>
                  </a:cubicBezTo>
                  <a:cubicBezTo>
                    <a:pt x="929" y="1644"/>
                    <a:pt x="893" y="1656"/>
                    <a:pt x="858" y="1656"/>
                  </a:cubicBezTo>
                  <a:cubicBezTo>
                    <a:pt x="703" y="1692"/>
                    <a:pt x="584" y="1787"/>
                    <a:pt x="512" y="1918"/>
                  </a:cubicBezTo>
                  <a:cubicBezTo>
                    <a:pt x="405" y="2096"/>
                    <a:pt x="405" y="2287"/>
                    <a:pt x="501" y="2477"/>
                  </a:cubicBezTo>
                  <a:cubicBezTo>
                    <a:pt x="465" y="2489"/>
                    <a:pt x="417" y="2501"/>
                    <a:pt x="393" y="2513"/>
                  </a:cubicBezTo>
                  <a:cubicBezTo>
                    <a:pt x="262" y="2585"/>
                    <a:pt x="167" y="2704"/>
                    <a:pt x="120" y="2858"/>
                  </a:cubicBezTo>
                  <a:cubicBezTo>
                    <a:pt x="84" y="3001"/>
                    <a:pt x="108" y="3156"/>
                    <a:pt x="179" y="3287"/>
                  </a:cubicBezTo>
                  <a:cubicBezTo>
                    <a:pt x="203" y="3323"/>
                    <a:pt x="227" y="3347"/>
                    <a:pt x="262" y="3382"/>
                  </a:cubicBezTo>
                  <a:cubicBezTo>
                    <a:pt x="108" y="3478"/>
                    <a:pt x="0" y="3656"/>
                    <a:pt x="0" y="3859"/>
                  </a:cubicBezTo>
                  <a:cubicBezTo>
                    <a:pt x="0" y="4049"/>
                    <a:pt x="108" y="4228"/>
                    <a:pt x="262" y="4335"/>
                  </a:cubicBezTo>
                  <a:cubicBezTo>
                    <a:pt x="227" y="4359"/>
                    <a:pt x="215" y="4394"/>
                    <a:pt x="179" y="4418"/>
                  </a:cubicBezTo>
                  <a:cubicBezTo>
                    <a:pt x="108" y="4561"/>
                    <a:pt x="84" y="4704"/>
                    <a:pt x="120" y="4859"/>
                  </a:cubicBezTo>
                  <a:cubicBezTo>
                    <a:pt x="167" y="5002"/>
                    <a:pt x="262" y="5121"/>
                    <a:pt x="393" y="5192"/>
                  </a:cubicBezTo>
                  <a:cubicBezTo>
                    <a:pt x="417" y="5216"/>
                    <a:pt x="465" y="5228"/>
                    <a:pt x="501" y="5240"/>
                  </a:cubicBezTo>
                  <a:cubicBezTo>
                    <a:pt x="405" y="5406"/>
                    <a:pt x="405" y="5609"/>
                    <a:pt x="512" y="5787"/>
                  </a:cubicBezTo>
                  <a:cubicBezTo>
                    <a:pt x="620" y="5966"/>
                    <a:pt x="798" y="6061"/>
                    <a:pt x="977" y="6073"/>
                  </a:cubicBezTo>
                  <a:cubicBezTo>
                    <a:pt x="953" y="6121"/>
                    <a:pt x="953" y="6144"/>
                    <a:pt x="953" y="6192"/>
                  </a:cubicBezTo>
                  <a:cubicBezTo>
                    <a:pt x="953" y="6335"/>
                    <a:pt x="1013" y="6490"/>
                    <a:pt x="1120" y="6597"/>
                  </a:cubicBezTo>
                  <a:cubicBezTo>
                    <a:pt x="1239" y="6716"/>
                    <a:pt x="1370" y="6752"/>
                    <a:pt x="1524" y="6752"/>
                  </a:cubicBezTo>
                  <a:cubicBezTo>
                    <a:pt x="1572" y="6752"/>
                    <a:pt x="1596" y="6752"/>
                    <a:pt x="1644" y="6740"/>
                  </a:cubicBezTo>
                  <a:cubicBezTo>
                    <a:pt x="1655" y="6930"/>
                    <a:pt x="1763" y="7097"/>
                    <a:pt x="1929" y="7204"/>
                  </a:cubicBezTo>
                  <a:cubicBezTo>
                    <a:pt x="2013" y="7252"/>
                    <a:pt x="2120" y="7276"/>
                    <a:pt x="2203" y="7276"/>
                  </a:cubicBezTo>
                  <a:cubicBezTo>
                    <a:pt x="2251" y="7276"/>
                    <a:pt x="2310" y="7276"/>
                    <a:pt x="2358" y="7264"/>
                  </a:cubicBezTo>
                  <a:cubicBezTo>
                    <a:pt x="2406" y="7252"/>
                    <a:pt x="2429" y="7228"/>
                    <a:pt x="2465" y="7216"/>
                  </a:cubicBezTo>
                  <a:cubicBezTo>
                    <a:pt x="2525" y="7395"/>
                    <a:pt x="2667" y="7549"/>
                    <a:pt x="2858" y="7597"/>
                  </a:cubicBezTo>
                  <a:cubicBezTo>
                    <a:pt x="2906" y="7609"/>
                    <a:pt x="2965" y="7609"/>
                    <a:pt x="3013" y="7609"/>
                  </a:cubicBezTo>
                  <a:cubicBezTo>
                    <a:pt x="3120" y="7609"/>
                    <a:pt x="3203" y="7573"/>
                    <a:pt x="3299" y="7538"/>
                  </a:cubicBezTo>
                  <a:cubicBezTo>
                    <a:pt x="3322" y="7514"/>
                    <a:pt x="3358" y="7490"/>
                    <a:pt x="3382" y="7454"/>
                  </a:cubicBezTo>
                  <a:cubicBezTo>
                    <a:pt x="3453" y="7561"/>
                    <a:pt x="3560" y="7645"/>
                    <a:pt x="3680" y="7680"/>
                  </a:cubicBezTo>
                  <a:lnTo>
                    <a:pt x="3680" y="8347"/>
                  </a:lnTo>
                  <a:cubicBezTo>
                    <a:pt x="3453" y="8430"/>
                    <a:pt x="3299" y="8645"/>
                    <a:pt x="3299" y="8907"/>
                  </a:cubicBezTo>
                  <a:lnTo>
                    <a:pt x="3299" y="9443"/>
                  </a:lnTo>
                  <a:cubicBezTo>
                    <a:pt x="2525" y="10633"/>
                    <a:pt x="2322" y="12145"/>
                    <a:pt x="2310" y="12205"/>
                  </a:cubicBezTo>
                  <a:cubicBezTo>
                    <a:pt x="2310" y="12252"/>
                    <a:pt x="2322" y="12312"/>
                    <a:pt x="2358" y="12360"/>
                  </a:cubicBezTo>
                  <a:cubicBezTo>
                    <a:pt x="2382" y="12395"/>
                    <a:pt x="2441" y="12419"/>
                    <a:pt x="2489" y="12419"/>
                  </a:cubicBezTo>
                  <a:lnTo>
                    <a:pt x="5227" y="12419"/>
                  </a:lnTo>
                  <a:cubicBezTo>
                    <a:pt x="5287" y="12419"/>
                    <a:pt x="5334" y="12383"/>
                    <a:pt x="5358" y="12360"/>
                  </a:cubicBezTo>
                  <a:cubicBezTo>
                    <a:pt x="5394" y="12312"/>
                    <a:pt x="5406" y="12264"/>
                    <a:pt x="5406" y="12205"/>
                  </a:cubicBezTo>
                  <a:cubicBezTo>
                    <a:pt x="5394" y="12145"/>
                    <a:pt x="5204" y="10633"/>
                    <a:pt x="4430" y="9443"/>
                  </a:cubicBezTo>
                  <a:lnTo>
                    <a:pt x="4430" y="8907"/>
                  </a:lnTo>
                  <a:cubicBezTo>
                    <a:pt x="4430" y="8645"/>
                    <a:pt x="4263" y="8442"/>
                    <a:pt x="4037" y="8347"/>
                  </a:cubicBezTo>
                  <a:lnTo>
                    <a:pt x="4037" y="7680"/>
                  </a:lnTo>
                  <a:cubicBezTo>
                    <a:pt x="4156" y="7633"/>
                    <a:pt x="4263" y="7561"/>
                    <a:pt x="4334" y="7454"/>
                  </a:cubicBezTo>
                  <a:cubicBezTo>
                    <a:pt x="4442" y="7549"/>
                    <a:pt x="4572" y="7609"/>
                    <a:pt x="4727" y="7609"/>
                  </a:cubicBezTo>
                  <a:cubicBezTo>
                    <a:pt x="4763" y="7609"/>
                    <a:pt x="4823" y="7609"/>
                    <a:pt x="4870" y="7597"/>
                  </a:cubicBezTo>
                  <a:cubicBezTo>
                    <a:pt x="5061" y="7549"/>
                    <a:pt x="5215" y="7395"/>
                    <a:pt x="5275" y="7216"/>
                  </a:cubicBezTo>
                  <a:cubicBezTo>
                    <a:pt x="5299" y="7240"/>
                    <a:pt x="5346" y="7252"/>
                    <a:pt x="5382" y="7264"/>
                  </a:cubicBezTo>
                  <a:cubicBezTo>
                    <a:pt x="5418" y="7276"/>
                    <a:pt x="5477" y="7276"/>
                    <a:pt x="5525" y="7276"/>
                  </a:cubicBezTo>
                  <a:cubicBezTo>
                    <a:pt x="5632" y="7276"/>
                    <a:pt x="5715" y="7252"/>
                    <a:pt x="5811" y="7204"/>
                  </a:cubicBezTo>
                  <a:cubicBezTo>
                    <a:pt x="5989" y="7097"/>
                    <a:pt x="6073" y="6918"/>
                    <a:pt x="6096" y="6740"/>
                  </a:cubicBezTo>
                  <a:cubicBezTo>
                    <a:pt x="6132" y="6752"/>
                    <a:pt x="6168" y="6752"/>
                    <a:pt x="6216" y="6752"/>
                  </a:cubicBezTo>
                  <a:cubicBezTo>
                    <a:pt x="6358" y="6752"/>
                    <a:pt x="6513" y="6704"/>
                    <a:pt x="6608" y="6597"/>
                  </a:cubicBezTo>
                  <a:cubicBezTo>
                    <a:pt x="6763" y="6442"/>
                    <a:pt x="6811" y="6252"/>
                    <a:pt x="6763" y="6073"/>
                  </a:cubicBezTo>
                  <a:cubicBezTo>
                    <a:pt x="6954" y="6061"/>
                    <a:pt x="7120" y="5954"/>
                    <a:pt x="7228" y="5787"/>
                  </a:cubicBezTo>
                  <a:cubicBezTo>
                    <a:pt x="7323" y="5609"/>
                    <a:pt x="7323" y="5418"/>
                    <a:pt x="7239" y="5240"/>
                  </a:cubicBezTo>
                  <a:cubicBezTo>
                    <a:pt x="7263" y="5228"/>
                    <a:pt x="7311" y="5204"/>
                    <a:pt x="7347" y="5192"/>
                  </a:cubicBezTo>
                  <a:cubicBezTo>
                    <a:pt x="7478" y="5121"/>
                    <a:pt x="7561" y="5002"/>
                    <a:pt x="7609" y="4859"/>
                  </a:cubicBezTo>
                  <a:cubicBezTo>
                    <a:pt x="7656" y="4704"/>
                    <a:pt x="7620" y="4561"/>
                    <a:pt x="7549" y="4418"/>
                  </a:cubicBezTo>
                  <a:cubicBezTo>
                    <a:pt x="7501" y="4394"/>
                    <a:pt x="7478" y="4359"/>
                    <a:pt x="7466" y="4335"/>
                  </a:cubicBezTo>
                  <a:cubicBezTo>
                    <a:pt x="7609" y="4228"/>
                    <a:pt x="7716" y="4049"/>
                    <a:pt x="7716" y="3859"/>
                  </a:cubicBezTo>
                  <a:cubicBezTo>
                    <a:pt x="7716" y="3668"/>
                    <a:pt x="7609" y="3478"/>
                    <a:pt x="7466" y="3382"/>
                  </a:cubicBezTo>
                  <a:cubicBezTo>
                    <a:pt x="7490" y="3347"/>
                    <a:pt x="7501" y="3323"/>
                    <a:pt x="7537" y="3287"/>
                  </a:cubicBezTo>
                  <a:cubicBezTo>
                    <a:pt x="7609" y="3156"/>
                    <a:pt x="7644" y="3001"/>
                    <a:pt x="7597" y="2858"/>
                  </a:cubicBezTo>
                  <a:cubicBezTo>
                    <a:pt x="7549" y="2704"/>
                    <a:pt x="7466" y="2585"/>
                    <a:pt x="7323" y="2513"/>
                  </a:cubicBezTo>
                  <a:cubicBezTo>
                    <a:pt x="7299" y="2501"/>
                    <a:pt x="7251" y="2489"/>
                    <a:pt x="7228" y="2477"/>
                  </a:cubicBezTo>
                  <a:cubicBezTo>
                    <a:pt x="7311" y="2311"/>
                    <a:pt x="7311" y="2096"/>
                    <a:pt x="7204" y="1918"/>
                  </a:cubicBezTo>
                  <a:cubicBezTo>
                    <a:pt x="7132" y="1787"/>
                    <a:pt x="7013" y="1692"/>
                    <a:pt x="6870" y="1656"/>
                  </a:cubicBezTo>
                  <a:cubicBezTo>
                    <a:pt x="6823" y="1644"/>
                    <a:pt x="6787" y="1644"/>
                    <a:pt x="6751" y="1644"/>
                  </a:cubicBezTo>
                  <a:cubicBezTo>
                    <a:pt x="6775" y="1453"/>
                    <a:pt x="6728" y="1251"/>
                    <a:pt x="6597" y="1120"/>
                  </a:cubicBezTo>
                  <a:cubicBezTo>
                    <a:pt x="6487" y="1001"/>
                    <a:pt x="6342" y="953"/>
                    <a:pt x="6200" y="953"/>
                  </a:cubicBezTo>
                  <a:cubicBezTo>
                    <a:pt x="6157" y="953"/>
                    <a:pt x="6114" y="957"/>
                    <a:pt x="6073" y="965"/>
                  </a:cubicBezTo>
                  <a:cubicBezTo>
                    <a:pt x="6061" y="775"/>
                    <a:pt x="5954" y="608"/>
                    <a:pt x="5799" y="501"/>
                  </a:cubicBezTo>
                  <a:cubicBezTo>
                    <a:pt x="5707" y="452"/>
                    <a:pt x="5608" y="428"/>
                    <a:pt x="5509" y="428"/>
                  </a:cubicBezTo>
                  <a:cubicBezTo>
                    <a:pt x="5417" y="428"/>
                    <a:pt x="5326" y="449"/>
                    <a:pt x="5239" y="489"/>
                  </a:cubicBezTo>
                  <a:cubicBezTo>
                    <a:pt x="5227" y="465"/>
                    <a:pt x="5215" y="418"/>
                    <a:pt x="5204" y="382"/>
                  </a:cubicBezTo>
                  <a:cubicBezTo>
                    <a:pt x="5120" y="251"/>
                    <a:pt x="5001" y="168"/>
                    <a:pt x="4858" y="120"/>
                  </a:cubicBezTo>
                  <a:cubicBezTo>
                    <a:pt x="4810" y="105"/>
                    <a:pt x="4762" y="98"/>
                    <a:pt x="4716" y="98"/>
                  </a:cubicBezTo>
                  <a:cubicBezTo>
                    <a:pt x="4615" y="98"/>
                    <a:pt x="4519" y="130"/>
                    <a:pt x="4430" y="179"/>
                  </a:cubicBezTo>
                  <a:cubicBezTo>
                    <a:pt x="4394" y="191"/>
                    <a:pt x="4370" y="227"/>
                    <a:pt x="4334" y="251"/>
                  </a:cubicBezTo>
                  <a:cubicBezTo>
                    <a:pt x="4227" y="108"/>
                    <a:pt x="4049" y="1"/>
                    <a:pt x="38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TextBox 64">
            <a:extLst>
              <a:ext uri="{FF2B5EF4-FFF2-40B4-BE49-F238E27FC236}">
                <a16:creationId xmlns:a16="http://schemas.microsoft.com/office/drawing/2014/main" id="{DC4A3274-5974-CB30-3585-B8AC9E5CB93B}"/>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
        <p:nvSpPr>
          <p:cNvPr id="66" name="TextBox 65">
            <a:extLst>
              <a:ext uri="{FF2B5EF4-FFF2-40B4-BE49-F238E27FC236}">
                <a16:creationId xmlns:a16="http://schemas.microsoft.com/office/drawing/2014/main" id="{9C758109-A0FF-38D6-91B5-CC97A14DF66B}"/>
              </a:ext>
            </a:extLst>
          </p:cNvPr>
          <p:cNvSpPr txBox="1"/>
          <p:nvPr/>
        </p:nvSpPr>
        <p:spPr>
          <a:xfrm>
            <a:off x="1088709" y="2749863"/>
            <a:ext cx="3158969" cy="1034899"/>
          </a:xfrm>
          <a:prstGeom prst="rect">
            <a:avLst/>
          </a:prstGeom>
          <a:noFill/>
        </p:spPr>
        <p:txBody>
          <a:bodyPr wrap="square">
            <a:spAutoFit/>
          </a:bodyPr>
          <a:lstStyle/>
          <a:p>
            <a:pPr algn="ctr" rtl="1">
              <a:lnSpc>
                <a:spcPct val="150000"/>
              </a:lnSpc>
            </a:pPr>
            <a:r>
              <a:rPr lang="fa-IR" sz="1400" b="1" dirty="0">
                <a:solidFill>
                  <a:srgbClr val="4B8623"/>
                </a:solidFill>
                <a:latin typeface="Kalameh" pitchFamily="2" charset="-78"/>
                <a:cs typeface="B Titr" panose="00000700000000000000" pitchFamily="2" charset="-78"/>
              </a:rPr>
              <a:t>تیتر عنوان موضوع</a:t>
            </a:r>
          </a:p>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67" name="TextBox 66">
            <a:extLst>
              <a:ext uri="{FF2B5EF4-FFF2-40B4-BE49-F238E27FC236}">
                <a16:creationId xmlns:a16="http://schemas.microsoft.com/office/drawing/2014/main" id="{D68CBA85-EC1C-4640-2336-719CCB32C3B9}"/>
              </a:ext>
            </a:extLst>
          </p:cNvPr>
          <p:cNvSpPr txBox="1"/>
          <p:nvPr/>
        </p:nvSpPr>
        <p:spPr>
          <a:xfrm>
            <a:off x="4503770" y="2749863"/>
            <a:ext cx="3158969" cy="1034899"/>
          </a:xfrm>
          <a:prstGeom prst="rect">
            <a:avLst/>
          </a:prstGeom>
          <a:noFill/>
        </p:spPr>
        <p:txBody>
          <a:bodyPr wrap="square">
            <a:spAutoFit/>
          </a:bodyPr>
          <a:lstStyle/>
          <a:p>
            <a:pPr algn="ctr" rtl="1">
              <a:lnSpc>
                <a:spcPct val="150000"/>
              </a:lnSpc>
            </a:pPr>
            <a:r>
              <a:rPr lang="fa-IR" sz="1400" b="1" dirty="0">
                <a:solidFill>
                  <a:srgbClr val="4B8623"/>
                </a:solidFill>
                <a:latin typeface="Kalameh" pitchFamily="2" charset="-78"/>
                <a:cs typeface="B Titr" panose="00000700000000000000" pitchFamily="2" charset="-78"/>
              </a:rPr>
              <a:t>تیتر عنوان موضوع</a:t>
            </a:r>
          </a:p>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68" name="TextBox 67">
            <a:extLst>
              <a:ext uri="{FF2B5EF4-FFF2-40B4-BE49-F238E27FC236}">
                <a16:creationId xmlns:a16="http://schemas.microsoft.com/office/drawing/2014/main" id="{B05EEB95-B11D-A4A7-7518-D32353B75FD5}"/>
              </a:ext>
            </a:extLst>
          </p:cNvPr>
          <p:cNvSpPr txBox="1"/>
          <p:nvPr/>
        </p:nvSpPr>
        <p:spPr>
          <a:xfrm>
            <a:off x="7918831" y="2749863"/>
            <a:ext cx="3158969" cy="1034899"/>
          </a:xfrm>
          <a:prstGeom prst="rect">
            <a:avLst/>
          </a:prstGeom>
          <a:noFill/>
        </p:spPr>
        <p:txBody>
          <a:bodyPr wrap="square">
            <a:spAutoFit/>
          </a:bodyPr>
          <a:lstStyle/>
          <a:p>
            <a:pPr algn="ctr" rtl="1">
              <a:lnSpc>
                <a:spcPct val="150000"/>
              </a:lnSpc>
            </a:pPr>
            <a:r>
              <a:rPr lang="fa-IR" sz="1400" b="1" dirty="0">
                <a:solidFill>
                  <a:srgbClr val="4B8623"/>
                </a:solidFill>
                <a:latin typeface="Kalameh" pitchFamily="2" charset="-78"/>
                <a:cs typeface="B Titr" panose="00000700000000000000" pitchFamily="2" charset="-78"/>
              </a:rPr>
              <a:t>تیتر عنوان موضوع</a:t>
            </a:r>
          </a:p>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69" name="TextBox 68">
            <a:extLst>
              <a:ext uri="{FF2B5EF4-FFF2-40B4-BE49-F238E27FC236}">
                <a16:creationId xmlns:a16="http://schemas.microsoft.com/office/drawing/2014/main" id="{3A019021-497A-34A6-7044-96CF790EB397}"/>
              </a:ext>
            </a:extLst>
          </p:cNvPr>
          <p:cNvSpPr txBox="1"/>
          <p:nvPr/>
        </p:nvSpPr>
        <p:spPr>
          <a:xfrm>
            <a:off x="1088709" y="5042914"/>
            <a:ext cx="3158969" cy="1034899"/>
          </a:xfrm>
          <a:prstGeom prst="rect">
            <a:avLst/>
          </a:prstGeom>
          <a:noFill/>
        </p:spPr>
        <p:txBody>
          <a:bodyPr wrap="square">
            <a:spAutoFit/>
          </a:bodyPr>
          <a:lstStyle/>
          <a:p>
            <a:pPr algn="ctr" rtl="1">
              <a:lnSpc>
                <a:spcPct val="150000"/>
              </a:lnSpc>
            </a:pPr>
            <a:r>
              <a:rPr lang="fa-IR" sz="1400" b="1" dirty="0">
                <a:solidFill>
                  <a:srgbClr val="4B8623"/>
                </a:solidFill>
                <a:latin typeface="Kalameh" pitchFamily="2" charset="-78"/>
                <a:cs typeface="B Titr" panose="00000700000000000000" pitchFamily="2" charset="-78"/>
              </a:rPr>
              <a:t>تیتر عنوان موضوع</a:t>
            </a:r>
          </a:p>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70" name="TextBox 69">
            <a:extLst>
              <a:ext uri="{FF2B5EF4-FFF2-40B4-BE49-F238E27FC236}">
                <a16:creationId xmlns:a16="http://schemas.microsoft.com/office/drawing/2014/main" id="{6B9CB83C-D0BD-0765-A522-2B48A795DF0F}"/>
              </a:ext>
            </a:extLst>
          </p:cNvPr>
          <p:cNvSpPr txBox="1"/>
          <p:nvPr/>
        </p:nvSpPr>
        <p:spPr>
          <a:xfrm>
            <a:off x="4503770" y="5042914"/>
            <a:ext cx="3158969" cy="1034899"/>
          </a:xfrm>
          <a:prstGeom prst="rect">
            <a:avLst/>
          </a:prstGeom>
          <a:noFill/>
        </p:spPr>
        <p:txBody>
          <a:bodyPr wrap="square">
            <a:spAutoFit/>
          </a:bodyPr>
          <a:lstStyle/>
          <a:p>
            <a:pPr algn="ctr" rtl="1">
              <a:lnSpc>
                <a:spcPct val="150000"/>
              </a:lnSpc>
            </a:pPr>
            <a:r>
              <a:rPr lang="fa-IR" sz="1400" b="1" dirty="0">
                <a:solidFill>
                  <a:srgbClr val="4B8623"/>
                </a:solidFill>
                <a:latin typeface="Kalameh" pitchFamily="2" charset="-78"/>
                <a:cs typeface="B Titr" panose="00000700000000000000" pitchFamily="2" charset="-78"/>
              </a:rPr>
              <a:t>تیتر عنوان موضوع</a:t>
            </a:r>
          </a:p>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71" name="TextBox 70">
            <a:extLst>
              <a:ext uri="{FF2B5EF4-FFF2-40B4-BE49-F238E27FC236}">
                <a16:creationId xmlns:a16="http://schemas.microsoft.com/office/drawing/2014/main" id="{FC341AC9-19A3-FF45-4504-6D4A35D33EBD}"/>
              </a:ext>
            </a:extLst>
          </p:cNvPr>
          <p:cNvSpPr txBox="1"/>
          <p:nvPr/>
        </p:nvSpPr>
        <p:spPr>
          <a:xfrm>
            <a:off x="7909404" y="5042914"/>
            <a:ext cx="3158969" cy="1034899"/>
          </a:xfrm>
          <a:prstGeom prst="rect">
            <a:avLst/>
          </a:prstGeom>
          <a:noFill/>
        </p:spPr>
        <p:txBody>
          <a:bodyPr wrap="square">
            <a:spAutoFit/>
          </a:bodyPr>
          <a:lstStyle/>
          <a:p>
            <a:pPr algn="ctr" rtl="1">
              <a:lnSpc>
                <a:spcPct val="150000"/>
              </a:lnSpc>
            </a:pPr>
            <a:r>
              <a:rPr lang="fa-IR" sz="1400" b="1" dirty="0">
                <a:solidFill>
                  <a:srgbClr val="4B8623"/>
                </a:solidFill>
                <a:latin typeface="Kalameh" pitchFamily="2" charset="-78"/>
                <a:cs typeface="B Titr" panose="00000700000000000000" pitchFamily="2" charset="-78"/>
              </a:rPr>
              <a:t>تیتر عنوان موضوع</a:t>
            </a:r>
          </a:p>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Tree>
    <p:extLst>
      <p:ext uri="{BB962C8B-B14F-4D97-AF65-F5344CB8AC3E}">
        <p14:creationId xmlns:p14="http://schemas.microsoft.com/office/powerpoint/2010/main" val="202122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p:cTn id="12" dur="500" fill="hold"/>
                                        <p:tgtEl>
                                          <p:spTgt spid="72"/>
                                        </p:tgtEl>
                                        <p:attrNameLst>
                                          <p:attrName>ppt_w</p:attrName>
                                        </p:attrNameLst>
                                      </p:cBhvr>
                                      <p:tavLst>
                                        <p:tav tm="0">
                                          <p:val>
                                            <p:fltVal val="0"/>
                                          </p:val>
                                        </p:tav>
                                        <p:tav tm="100000">
                                          <p:val>
                                            <p:strVal val="#ppt_w"/>
                                          </p:val>
                                        </p:tav>
                                      </p:tavLst>
                                    </p:anim>
                                    <p:anim calcmode="lin" valueType="num">
                                      <p:cBhvr>
                                        <p:cTn id="13" dur="500" fill="hold"/>
                                        <p:tgtEl>
                                          <p:spTgt spid="72"/>
                                        </p:tgtEl>
                                        <p:attrNameLst>
                                          <p:attrName>ppt_h</p:attrName>
                                        </p:attrNameLst>
                                      </p:cBhvr>
                                      <p:tavLst>
                                        <p:tav tm="0">
                                          <p:val>
                                            <p:fltVal val="0"/>
                                          </p:val>
                                        </p:tav>
                                        <p:tav tm="100000">
                                          <p:val>
                                            <p:strVal val="#ppt_h"/>
                                          </p:val>
                                        </p:tav>
                                      </p:tavLst>
                                    </p:anim>
                                    <p:animEffect transition="in" filter="fade">
                                      <p:cBhvr>
                                        <p:cTn id="14" dur="500"/>
                                        <p:tgtEl>
                                          <p:spTgt spid="7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500" fill="hold"/>
                                        <p:tgtEl>
                                          <p:spTgt spid="75"/>
                                        </p:tgtEl>
                                        <p:attrNameLst>
                                          <p:attrName>ppt_w</p:attrName>
                                        </p:attrNameLst>
                                      </p:cBhvr>
                                      <p:tavLst>
                                        <p:tav tm="0">
                                          <p:val>
                                            <p:fltVal val="0"/>
                                          </p:val>
                                        </p:tav>
                                        <p:tav tm="100000">
                                          <p:val>
                                            <p:strVal val="#ppt_w"/>
                                          </p:val>
                                        </p:tav>
                                      </p:tavLst>
                                    </p:anim>
                                    <p:anim calcmode="lin" valueType="num">
                                      <p:cBhvr>
                                        <p:cTn id="34" dur="500" fill="hold"/>
                                        <p:tgtEl>
                                          <p:spTgt spid="75"/>
                                        </p:tgtEl>
                                        <p:attrNameLst>
                                          <p:attrName>ppt_h</p:attrName>
                                        </p:attrNameLst>
                                      </p:cBhvr>
                                      <p:tavLst>
                                        <p:tav tm="0">
                                          <p:val>
                                            <p:fltVal val="0"/>
                                          </p:val>
                                        </p:tav>
                                        <p:tav tm="100000">
                                          <p:val>
                                            <p:strVal val="#ppt_h"/>
                                          </p:val>
                                        </p:tav>
                                      </p:tavLst>
                                    </p:anim>
                                    <p:animEffect transition="in" filter="fade">
                                      <p:cBhvr>
                                        <p:cTn id="35" dur="500"/>
                                        <p:tgtEl>
                                          <p:spTgt spid="7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1000"/>
                                        <p:tgtEl>
                                          <p:spTgt spid="68"/>
                                        </p:tgtEl>
                                      </p:cBhvr>
                                    </p:animEffect>
                                    <p:anim calcmode="lin" valueType="num">
                                      <p:cBhvr>
                                        <p:cTn id="55" dur="1000" fill="hold"/>
                                        <p:tgtEl>
                                          <p:spTgt spid="68"/>
                                        </p:tgtEl>
                                        <p:attrNameLst>
                                          <p:attrName>ppt_x</p:attrName>
                                        </p:attrNameLst>
                                      </p:cBhvr>
                                      <p:tavLst>
                                        <p:tav tm="0">
                                          <p:val>
                                            <p:strVal val="#ppt_x"/>
                                          </p:val>
                                        </p:tav>
                                        <p:tav tm="100000">
                                          <p:val>
                                            <p:strVal val="#ppt_x"/>
                                          </p:val>
                                        </p:tav>
                                      </p:tavLst>
                                    </p:anim>
                                    <p:anim calcmode="lin" valueType="num">
                                      <p:cBhvr>
                                        <p:cTn id="56"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1000"/>
                                        <p:tgtEl>
                                          <p:spTgt spid="67"/>
                                        </p:tgtEl>
                                      </p:cBhvr>
                                    </p:animEffect>
                                    <p:anim calcmode="lin" valueType="num">
                                      <p:cBhvr>
                                        <p:cTn id="62" dur="1000" fill="hold"/>
                                        <p:tgtEl>
                                          <p:spTgt spid="67"/>
                                        </p:tgtEl>
                                        <p:attrNameLst>
                                          <p:attrName>ppt_x</p:attrName>
                                        </p:attrNameLst>
                                      </p:cBhvr>
                                      <p:tavLst>
                                        <p:tav tm="0">
                                          <p:val>
                                            <p:strVal val="#ppt_x"/>
                                          </p:val>
                                        </p:tav>
                                        <p:tav tm="100000">
                                          <p:val>
                                            <p:strVal val="#ppt_x"/>
                                          </p:val>
                                        </p:tav>
                                      </p:tavLst>
                                    </p:anim>
                                    <p:anim calcmode="lin" valueType="num">
                                      <p:cBhvr>
                                        <p:cTn id="6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1000"/>
                                        <p:tgtEl>
                                          <p:spTgt spid="66"/>
                                        </p:tgtEl>
                                      </p:cBhvr>
                                    </p:animEffect>
                                    <p:anim calcmode="lin" valueType="num">
                                      <p:cBhvr>
                                        <p:cTn id="69" dur="1000" fill="hold"/>
                                        <p:tgtEl>
                                          <p:spTgt spid="66"/>
                                        </p:tgtEl>
                                        <p:attrNameLst>
                                          <p:attrName>ppt_x</p:attrName>
                                        </p:attrNameLst>
                                      </p:cBhvr>
                                      <p:tavLst>
                                        <p:tav tm="0">
                                          <p:val>
                                            <p:strVal val="#ppt_x"/>
                                          </p:val>
                                        </p:tav>
                                        <p:tav tm="100000">
                                          <p:val>
                                            <p:strVal val="#ppt_x"/>
                                          </p:val>
                                        </p:tav>
                                      </p:tavLst>
                                    </p:anim>
                                    <p:anim calcmode="lin" valueType="num">
                                      <p:cBhvr>
                                        <p:cTn id="70"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fade">
                                      <p:cBhvr>
                                        <p:cTn id="75" dur="1000"/>
                                        <p:tgtEl>
                                          <p:spTgt spid="71"/>
                                        </p:tgtEl>
                                      </p:cBhvr>
                                    </p:animEffect>
                                    <p:anim calcmode="lin" valueType="num">
                                      <p:cBhvr>
                                        <p:cTn id="76" dur="1000" fill="hold"/>
                                        <p:tgtEl>
                                          <p:spTgt spid="71"/>
                                        </p:tgtEl>
                                        <p:attrNameLst>
                                          <p:attrName>ppt_x</p:attrName>
                                        </p:attrNameLst>
                                      </p:cBhvr>
                                      <p:tavLst>
                                        <p:tav tm="0">
                                          <p:val>
                                            <p:strVal val="#ppt_x"/>
                                          </p:val>
                                        </p:tav>
                                        <p:tav tm="100000">
                                          <p:val>
                                            <p:strVal val="#ppt_x"/>
                                          </p:val>
                                        </p:tav>
                                      </p:tavLst>
                                    </p:anim>
                                    <p:anim calcmode="lin" valueType="num">
                                      <p:cBhvr>
                                        <p:cTn id="7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1000"/>
                                        <p:tgtEl>
                                          <p:spTgt spid="70"/>
                                        </p:tgtEl>
                                      </p:cBhvr>
                                    </p:animEffect>
                                    <p:anim calcmode="lin" valueType="num">
                                      <p:cBhvr>
                                        <p:cTn id="83" dur="1000" fill="hold"/>
                                        <p:tgtEl>
                                          <p:spTgt spid="70"/>
                                        </p:tgtEl>
                                        <p:attrNameLst>
                                          <p:attrName>ppt_x</p:attrName>
                                        </p:attrNameLst>
                                      </p:cBhvr>
                                      <p:tavLst>
                                        <p:tav tm="0">
                                          <p:val>
                                            <p:strVal val="#ppt_x"/>
                                          </p:val>
                                        </p:tav>
                                        <p:tav tm="100000">
                                          <p:val>
                                            <p:strVal val="#ppt_x"/>
                                          </p:val>
                                        </p:tav>
                                      </p:tavLst>
                                    </p:anim>
                                    <p:anim calcmode="lin" valueType="num">
                                      <p:cBhvr>
                                        <p:cTn id="8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pic>
        <p:nvPicPr>
          <p:cNvPr id="48" name="Google Shape;476;p47">
            <a:extLst>
              <a:ext uri="{FF2B5EF4-FFF2-40B4-BE49-F238E27FC236}">
                <a16:creationId xmlns:a16="http://schemas.microsoft.com/office/drawing/2014/main" id="{020322EC-CBED-2BC3-0B34-CAD2248DCFCD}"/>
              </a:ext>
            </a:extLst>
          </p:cNvPr>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104775" y="3740723"/>
            <a:ext cx="11956399" cy="2976404"/>
          </a:xfrm>
          <a:prstGeom prst="rect">
            <a:avLst/>
          </a:prstGeom>
          <a:noFill/>
          <a:ln>
            <a:noFill/>
          </a:ln>
        </p:spPr>
      </p:pic>
      <p:sp>
        <p:nvSpPr>
          <p:cNvPr id="49" name="Rectangle: Top Corners Snipped 48">
            <a:extLst>
              <a:ext uri="{FF2B5EF4-FFF2-40B4-BE49-F238E27FC236}">
                <a16:creationId xmlns:a16="http://schemas.microsoft.com/office/drawing/2014/main" id="{0D1BB90F-BA88-A197-0842-21428A01842C}"/>
              </a:ext>
            </a:extLst>
          </p:cNvPr>
          <p:cNvSpPr/>
          <p:nvPr/>
        </p:nvSpPr>
        <p:spPr>
          <a:xfrm>
            <a:off x="568036" y="692727"/>
            <a:ext cx="4959928" cy="3158836"/>
          </a:xfrm>
          <a:prstGeom prst="snip2SameRect">
            <a:avLst/>
          </a:prstGeom>
          <a:solidFill>
            <a:srgbClr val="94C48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Rectangle: Top Corners Snipped 49">
            <a:extLst>
              <a:ext uri="{FF2B5EF4-FFF2-40B4-BE49-F238E27FC236}">
                <a16:creationId xmlns:a16="http://schemas.microsoft.com/office/drawing/2014/main" id="{B328DF50-686A-346B-F41D-355145F5B497}"/>
              </a:ext>
            </a:extLst>
          </p:cNvPr>
          <p:cNvSpPr/>
          <p:nvPr/>
        </p:nvSpPr>
        <p:spPr>
          <a:xfrm>
            <a:off x="5778964" y="1704108"/>
            <a:ext cx="4959928" cy="3158836"/>
          </a:xfrm>
          <a:prstGeom prst="snip2SameRect">
            <a:avLst/>
          </a:prstGeom>
          <a:solidFill>
            <a:srgbClr val="94C48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2" name="Picture 51">
            <a:extLst>
              <a:ext uri="{FF2B5EF4-FFF2-40B4-BE49-F238E27FC236}">
                <a16:creationId xmlns:a16="http://schemas.microsoft.com/office/drawing/2014/main" id="{DE0BF980-255F-C03A-4B60-6C894750E1E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3408" y="1184765"/>
            <a:ext cx="4289184" cy="2285800"/>
          </a:xfrm>
          <a:prstGeom prst="rect">
            <a:avLst/>
          </a:prstGeom>
        </p:spPr>
      </p:pic>
      <p:pic>
        <p:nvPicPr>
          <p:cNvPr id="54" name="Picture 53">
            <a:extLst>
              <a:ext uri="{FF2B5EF4-FFF2-40B4-BE49-F238E27FC236}">
                <a16:creationId xmlns:a16="http://schemas.microsoft.com/office/drawing/2014/main" id="{1313AA73-019C-7F04-5E4D-9BBCABE4148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48875" y="2121034"/>
            <a:ext cx="4448960" cy="2463534"/>
          </a:xfrm>
          <a:prstGeom prst="rect">
            <a:avLst/>
          </a:prstGeom>
        </p:spPr>
      </p:pic>
      <p:pic>
        <p:nvPicPr>
          <p:cNvPr id="55" name="Google Shape;1138;p69">
            <a:extLst>
              <a:ext uri="{FF2B5EF4-FFF2-40B4-BE49-F238E27FC236}">
                <a16:creationId xmlns:a16="http://schemas.microsoft.com/office/drawing/2014/main" id="{4ED4510D-C168-6D39-AE05-9D64D361427D}"/>
              </a:ext>
            </a:extLst>
          </p:cNvPr>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rot="20122948">
            <a:off x="4800909" y="331731"/>
            <a:ext cx="1174157" cy="1181519"/>
          </a:xfrm>
          <a:prstGeom prst="rect">
            <a:avLst/>
          </a:prstGeom>
          <a:noFill/>
          <a:ln>
            <a:noFill/>
          </a:ln>
        </p:spPr>
      </p:pic>
      <p:pic>
        <p:nvPicPr>
          <p:cNvPr id="56" name="Google Shape;1189;p71">
            <a:extLst>
              <a:ext uri="{FF2B5EF4-FFF2-40B4-BE49-F238E27FC236}">
                <a16:creationId xmlns:a16="http://schemas.microsoft.com/office/drawing/2014/main" id="{87ECAB18-04BD-BAC3-BB47-86136BD79AEC}"/>
              </a:ext>
            </a:extLst>
          </p:cNvPr>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rot="15926412">
            <a:off x="9650854" y="1175183"/>
            <a:ext cx="1476452" cy="1529401"/>
          </a:xfrm>
          <a:prstGeom prst="rect">
            <a:avLst/>
          </a:prstGeom>
          <a:noFill/>
          <a:ln>
            <a:noFill/>
          </a:ln>
        </p:spPr>
      </p:pic>
      <p:sp>
        <p:nvSpPr>
          <p:cNvPr id="2" name="Rectangle 1">
            <a:extLst>
              <a:ext uri="{FF2B5EF4-FFF2-40B4-BE49-F238E27FC236}">
                <a16:creationId xmlns:a16="http://schemas.microsoft.com/office/drawing/2014/main" id="{D2A243BC-C513-29B9-1844-46AE3736E33A}"/>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979328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randombar(horizontal)">
                                      <p:cBhvr>
                                        <p:cTn id="24" dur="500"/>
                                        <p:tgtEl>
                                          <p:spTgt spid="49"/>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randombar(horizontal)">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randombar(horizontal)">
                                      <p:cBhvr>
                                        <p:cTn id="32" dur="500"/>
                                        <p:tgtEl>
                                          <p:spTgt spid="52"/>
                                        </p:tgtEl>
                                      </p:cBhvr>
                                    </p:animEffect>
                                  </p:childTnLst>
                                </p:cTn>
                              </p:par>
                              <p:par>
                                <p:cTn id="33" presetID="14" presetClass="entr" presetSubtype="1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randombar(horizontal)">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BCF5771-CDAD-1E6A-57F0-2EA5181AB9CF}"/>
              </a:ext>
            </a:extLst>
          </p:cNvPr>
          <p:cNvSpPr/>
          <p:nvPr/>
        </p:nvSpPr>
        <p:spPr>
          <a:xfrm>
            <a:off x="816951" y="1260217"/>
            <a:ext cx="7980219" cy="4987088"/>
          </a:xfrm>
          <a:prstGeom prst="roundRect">
            <a:avLst/>
          </a:prstGeom>
          <a:solidFill>
            <a:srgbClr val="94C48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Oval 4">
            <a:extLst>
              <a:ext uri="{FF2B5EF4-FFF2-40B4-BE49-F238E27FC236}">
                <a16:creationId xmlns:a16="http://schemas.microsoft.com/office/drawing/2014/main" id="{2D7E734A-BDAC-2299-C4AC-0F20B53B93ED}"/>
              </a:ext>
            </a:extLst>
          </p:cNvPr>
          <p:cNvSpPr/>
          <p:nvPr/>
        </p:nvSpPr>
        <p:spPr>
          <a:xfrm>
            <a:off x="6402419" y="1204797"/>
            <a:ext cx="5268894" cy="5126182"/>
          </a:xfrm>
          <a:prstGeom prst="ellipse">
            <a:avLst/>
          </a:prstGeom>
          <a:solidFill>
            <a:srgbClr val="94C48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FAF7760E-855B-7EE5-55EB-D889510D5FD5}"/>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41A6DD3-3551-7BE3-96BD-F013329CF31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57839" y="305345"/>
            <a:ext cx="4841686" cy="5803958"/>
          </a:xfrm>
          <a:prstGeom prst="rect">
            <a:avLst/>
          </a:prstGeom>
        </p:spPr>
      </p:pic>
      <p:sp>
        <p:nvSpPr>
          <p:cNvPr id="4" name="TextBox 3">
            <a:extLst>
              <a:ext uri="{FF2B5EF4-FFF2-40B4-BE49-F238E27FC236}">
                <a16:creationId xmlns:a16="http://schemas.microsoft.com/office/drawing/2014/main" id="{845CA02D-AF22-4703-B7D8-C6E02332802B}"/>
              </a:ext>
            </a:extLst>
          </p:cNvPr>
          <p:cNvSpPr txBox="1"/>
          <p:nvPr/>
        </p:nvSpPr>
        <p:spPr>
          <a:xfrm>
            <a:off x="3092945" y="2312462"/>
            <a:ext cx="3047492" cy="369332"/>
          </a:xfrm>
          <a:prstGeom prst="rect">
            <a:avLst/>
          </a:prstGeom>
          <a:noFill/>
          <a:ln>
            <a:noFill/>
          </a:ln>
        </p:spPr>
        <p:txBody>
          <a:bodyPr wrap="square" rtlCol="0">
            <a:spAutoFit/>
          </a:bodyPr>
          <a:lstStyle/>
          <a:p>
            <a:r>
              <a:rPr lang="fa-IR" dirty="0">
                <a:solidFill>
                  <a:schemeClr val="bg1"/>
                </a:solidFill>
                <a:cs typeface="B Titr" panose="00000700000000000000" pitchFamily="2" charset="-78"/>
              </a:rPr>
              <a:t>زیر عنـوان اصلــی را وارد کـنید</a:t>
            </a:r>
            <a:endParaRPr lang="en-US" dirty="0">
              <a:solidFill>
                <a:schemeClr val="bg1"/>
              </a:solidFill>
              <a:cs typeface="B Titr" panose="00000700000000000000" pitchFamily="2" charset="-78"/>
            </a:endParaRPr>
          </a:p>
        </p:txBody>
      </p:sp>
      <p:sp>
        <p:nvSpPr>
          <p:cNvPr id="8" name="TextBox 7">
            <a:extLst>
              <a:ext uri="{FF2B5EF4-FFF2-40B4-BE49-F238E27FC236}">
                <a16:creationId xmlns:a16="http://schemas.microsoft.com/office/drawing/2014/main" id="{BF297E4D-FA8E-5452-16E0-9344C680973B}"/>
              </a:ext>
            </a:extLst>
          </p:cNvPr>
          <p:cNvSpPr txBox="1"/>
          <p:nvPr/>
        </p:nvSpPr>
        <p:spPr>
          <a:xfrm>
            <a:off x="1069924" y="2721336"/>
            <a:ext cx="5070513" cy="3077766"/>
          </a:xfrm>
          <a:prstGeom prst="rect">
            <a:avLst/>
          </a:prstGeom>
          <a:noFill/>
        </p:spPr>
        <p:txBody>
          <a:bodyPr wrap="square">
            <a:spAutoFit/>
          </a:bodyPr>
          <a:lstStyle/>
          <a:p>
            <a:pPr algn="justLow" rtl="1">
              <a:lnSpc>
                <a:spcPct val="25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600" dirty="0"/>
          </a:p>
        </p:txBody>
      </p:sp>
      <p:sp>
        <p:nvSpPr>
          <p:cNvPr id="11" name="TextBox 10">
            <a:extLst>
              <a:ext uri="{FF2B5EF4-FFF2-40B4-BE49-F238E27FC236}">
                <a16:creationId xmlns:a16="http://schemas.microsoft.com/office/drawing/2014/main" id="{5A54B9E1-68A5-734C-6C1A-870F3D0AA338}"/>
              </a:ext>
            </a:extLst>
          </p:cNvPr>
          <p:cNvSpPr txBox="1"/>
          <p:nvPr/>
        </p:nvSpPr>
        <p:spPr>
          <a:xfrm>
            <a:off x="3561732" y="1574816"/>
            <a:ext cx="2578705" cy="523220"/>
          </a:xfrm>
          <a:prstGeom prst="rect">
            <a:avLst/>
          </a:prstGeom>
          <a:noFill/>
        </p:spPr>
        <p:txBody>
          <a:bodyPr wrap="square" rtlCol="0">
            <a:spAutoFit/>
          </a:bodyPr>
          <a:lstStyle/>
          <a:p>
            <a:pPr algn="ctr" rtl="1"/>
            <a:r>
              <a:rPr lang="fa-IR" sz="2800" dirty="0">
                <a:cs typeface="B Titr" panose="00000700000000000000" pitchFamily="2" charset="-78"/>
              </a:rPr>
              <a:t>تیتر عنوان موضوع</a:t>
            </a:r>
            <a:endParaRPr lang="en-US" sz="8000" dirty="0">
              <a:cs typeface="B Titr" panose="00000700000000000000" pitchFamily="2" charset="-78"/>
            </a:endParaRPr>
          </a:p>
        </p:txBody>
      </p:sp>
    </p:spTree>
    <p:extLst>
      <p:ext uri="{BB962C8B-B14F-4D97-AF65-F5344CB8AC3E}">
        <p14:creationId xmlns:p14="http://schemas.microsoft.com/office/powerpoint/2010/main" val="641697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p:bldP spid="8"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9" name="Speech Bubble: Rectangle with Corners Rounded 8">
            <a:extLst>
              <a:ext uri="{FF2B5EF4-FFF2-40B4-BE49-F238E27FC236}">
                <a16:creationId xmlns:a16="http://schemas.microsoft.com/office/drawing/2014/main" id="{F5AA37CB-395A-7FF3-E192-A412ECD60F28}"/>
              </a:ext>
            </a:extLst>
          </p:cNvPr>
          <p:cNvSpPr/>
          <p:nvPr/>
        </p:nvSpPr>
        <p:spPr>
          <a:xfrm rot="16200000">
            <a:off x="-124214" y="1302327"/>
            <a:ext cx="6428509" cy="4253345"/>
          </a:xfrm>
          <a:prstGeom prst="wedgeRoundRectCallout">
            <a:avLst/>
          </a:prstGeom>
          <a:solidFill>
            <a:srgbClr val="548235"/>
          </a:solid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4CA2F0F4-04A0-DDE3-6FC2-57C6B1CF61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11099" y="324307"/>
            <a:ext cx="5412865" cy="6192318"/>
          </a:xfrm>
          <a:prstGeom prst="rect">
            <a:avLst/>
          </a:prstGeom>
          <a:ln w="28575">
            <a:solidFill>
              <a:schemeClr val="bg1"/>
            </a:solidFill>
            <a:prstDash val="sysDash"/>
          </a:ln>
        </p:spPr>
      </p:pic>
      <p:pic>
        <p:nvPicPr>
          <p:cNvPr id="13" name="Picture 12">
            <a:extLst>
              <a:ext uri="{FF2B5EF4-FFF2-40B4-BE49-F238E27FC236}">
                <a16:creationId xmlns:a16="http://schemas.microsoft.com/office/drawing/2014/main" id="{40EB6CCA-3581-7228-8189-153D109A29BA}"/>
              </a:ext>
            </a:extLst>
          </p:cNvPr>
          <p:cNvPicPr>
            <a:picLocks noChangeAspect="1"/>
          </p:cNvPicPr>
          <p:nvPr/>
        </p:nvPicPr>
        <p:blipFill>
          <a:blip r:embed="rId3" cstate="print">
            <a:clrChange>
              <a:clrFrom>
                <a:srgbClr val="FBF8E7"/>
              </a:clrFrom>
              <a:clrTo>
                <a:srgbClr val="FBF8E7">
                  <a:alpha val="0"/>
                </a:srgbClr>
              </a:clrTo>
            </a:clrChange>
            <a:lum bright="70000" contrast="-70000"/>
            <a:extLst>
              <a:ext uri="{BEBA8EAE-BF5A-486C-A8C5-ECC9F3942E4B}">
                <a14:imgProps xmlns:a14="http://schemas.microsoft.com/office/drawing/2010/main">
                  <a14:imgLayer r:embed="rId4">
                    <a14:imgEffect>
                      <a14:sharpenSoften amount="54000"/>
                    </a14:imgEffect>
                    <a14:imgEffect>
                      <a14:colorTemperature colorTemp="9558"/>
                    </a14:imgEffect>
                    <a14:imgEffect>
                      <a14:saturation sat="307000"/>
                    </a14:imgEffect>
                    <a14:imgEffect>
                      <a14:brightnessContrast bright="100000" contrast="71000"/>
                    </a14:imgEffect>
                  </a14:imgLayer>
                </a14:imgProps>
              </a:ext>
              <a:ext uri="{28A0092B-C50C-407E-A947-70E740481C1C}">
                <a14:useLocalDpi xmlns:a14="http://schemas.microsoft.com/office/drawing/2010/main"/>
              </a:ext>
            </a:extLst>
          </a:blip>
          <a:stretch>
            <a:fillRect/>
          </a:stretch>
        </p:blipFill>
        <p:spPr>
          <a:xfrm rot="16200000">
            <a:off x="729956" y="1821872"/>
            <a:ext cx="4720167" cy="3429000"/>
          </a:xfrm>
          <a:prstGeom prst="rect">
            <a:avLst/>
          </a:prstGeom>
        </p:spPr>
      </p:pic>
      <p:sp>
        <p:nvSpPr>
          <p:cNvPr id="2" name="Rectangle 1">
            <a:extLst>
              <a:ext uri="{FF2B5EF4-FFF2-40B4-BE49-F238E27FC236}">
                <a16:creationId xmlns:a16="http://schemas.microsoft.com/office/drawing/2014/main" id="{C7F07093-CB29-8AF6-EB2F-B5234E14EF51}"/>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946657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47F07BE-0111-8861-F6B9-BACCB76E08D0}"/>
              </a:ext>
            </a:extLst>
          </p:cNvPr>
          <p:cNvSpPr/>
          <p:nvPr/>
        </p:nvSpPr>
        <p:spPr>
          <a:xfrm>
            <a:off x="3222330" y="828675"/>
            <a:ext cx="8015287" cy="5372100"/>
          </a:xfrm>
          <a:prstGeom prst="roundRect">
            <a:avLst/>
          </a:prstGeom>
          <a:solidFill>
            <a:srgbClr val="4B8623"/>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908DA009-AAD8-74A6-0026-C1F16FE0734E}"/>
              </a:ext>
            </a:extLst>
          </p:cNvPr>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663180" y="828675"/>
            <a:ext cx="4320164" cy="5186362"/>
          </a:xfrm>
          <a:prstGeom prst="rect">
            <a:avLst/>
          </a:prstGeom>
        </p:spPr>
      </p:pic>
      <p:sp>
        <p:nvSpPr>
          <p:cNvPr id="2" name="Rectangle 1">
            <a:extLst>
              <a:ext uri="{FF2B5EF4-FFF2-40B4-BE49-F238E27FC236}">
                <a16:creationId xmlns:a16="http://schemas.microsoft.com/office/drawing/2014/main" id="{0A6863E9-08CF-410D-7DC8-6CE219643497}"/>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0D1B051-B392-E876-E5AC-5D8473999120}"/>
              </a:ext>
            </a:extLst>
          </p:cNvPr>
          <p:cNvSpPr txBox="1"/>
          <p:nvPr/>
        </p:nvSpPr>
        <p:spPr>
          <a:xfrm>
            <a:off x="7762523" y="1796702"/>
            <a:ext cx="3047492" cy="369332"/>
          </a:xfrm>
          <a:prstGeom prst="rect">
            <a:avLst/>
          </a:prstGeom>
          <a:noFill/>
          <a:ln>
            <a:noFill/>
          </a:ln>
        </p:spPr>
        <p:txBody>
          <a:bodyPr wrap="square" rtlCol="0">
            <a:spAutoFit/>
          </a:bodyPr>
          <a:lstStyle/>
          <a:p>
            <a:r>
              <a:rPr lang="fa-IR" dirty="0">
                <a:solidFill>
                  <a:schemeClr val="bg1"/>
                </a:solidFill>
                <a:cs typeface="B Titr" panose="00000700000000000000" pitchFamily="2" charset="-78"/>
              </a:rPr>
              <a:t>زیر عنـوان اصلــی را وارد کـنید</a:t>
            </a:r>
            <a:endParaRPr lang="en-US"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314BBDC4-CB62-8251-B219-764CB1FB0B52}"/>
              </a:ext>
            </a:extLst>
          </p:cNvPr>
          <p:cNvSpPr txBox="1"/>
          <p:nvPr/>
        </p:nvSpPr>
        <p:spPr>
          <a:xfrm>
            <a:off x="4954160" y="2075322"/>
            <a:ext cx="5855855" cy="3693319"/>
          </a:xfrm>
          <a:prstGeom prst="rect">
            <a:avLst/>
          </a:prstGeom>
          <a:noFill/>
        </p:spPr>
        <p:txBody>
          <a:bodyPr wrap="square">
            <a:spAutoFit/>
          </a:bodyPr>
          <a:lstStyle/>
          <a:p>
            <a:pPr algn="justLow" rtl="1">
              <a:lnSpc>
                <a:spcPct val="25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p>
        </p:txBody>
      </p:sp>
      <p:sp>
        <p:nvSpPr>
          <p:cNvPr id="8" name="TextBox 7">
            <a:extLst>
              <a:ext uri="{FF2B5EF4-FFF2-40B4-BE49-F238E27FC236}">
                <a16:creationId xmlns:a16="http://schemas.microsoft.com/office/drawing/2014/main" id="{FABC7839-63CD-03EF-7EB6-A6BA0A1E6698}"/>
              </a:ext>
            </a:extLst>
          </p:cNvPr>
          <p:cNvSpPr txBox="1"/>
          <p:nvPr/>
        </p:nvSpPr>
        <p:spPr>
          <a:xfrm>
            <a:off x="6581720" y="1059056"/>
            <a:ext cx="4320164" cy="523220"/>
          </a:xfrm>
          <a:prstGeom prst="rect">
            <a:avLst/>
          </a:prstGeom>
          <a:noFill/>
        </p:spPr>
        <p:txBody>
          <a:bodyPr wrap="square" rtlCol="0">
            <a:spAutoFit/>
          </a:bodyPr>
          <a:lstStyle/>
          <a:p>
            <a:pPr algn="ctr" rtl="1"/>
            <a:r>
              <a:rPr lang="fa-IR" sz="2800" dirty="0">
                <a:cs typeface="B Titr" panose="00000700000000000000" pitchFamily="2" charset="-78"/>
              </a:rPr>
              <a:t>تیتر عنوان موضوع را وارد نمایید</a:t>
            </a:r>
            <a:endParaRPr lang="en-US" sz="8000" dirty="0">
              <a:cs typeface="B Titr" panose="00000700000000000000" pitchFamily="2" charset="-78"/>
            </a:endParaRPr>
          </a:p>
        </p:txBody>
      </p:sp>
    </p:spTree>
    <p:extLst>
      <p:ext uri="{BB962C8B-B14F-4D97-AF65-F5344CB8AC3E}">
        <p14:creationId xmlns:p14="http://schemas.microsoft.com/office/powerpoint/2010/main" val="367191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2" name="Rectangle: Top Corners Rounded 1">
            <a:extLst>
              <a:ext uri="{FF2B5EF4-FFF2-40B4-BE49-F238E27FC236}">
                <a16:creationId xmlns:a16="http://schemas.microsoft.com/office/drawing/2014/main" id="{4ED4E00F-E920-D1EE-2465-AF54A0EA8E80}"/>
              </a:ext>
            </a:extLst>
          </p:cNvPr>
          <p:cNvSpPr/>
          <p:nvPr/>
        </p:nvSpPr>
        <p:spPr>
          <a:xfrm>
            <a:off x="857855" y="720436"/>
            <a:ext cx="10381910" cy="5070764"/>
          </a:xfrm>
          <a:prstGeom prst="round2SameRect">
            <a:avLst/>
          </a:prstGeom>
          <a:solidFill>
            <a:srgbClr val="548235"/>
          </a:solid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BA405461-5971-2046-F519-9BD864D3D28F}"/>
              </a:ext>
            </a:extLst>
          </p:cNvPr>
          <p:cNvSpPr/>
          <p:nvPr/>
        </p:nvSpPr>
        <p:spPr>
          <a:xfrm>
            <a:off x="314552" y="5640172"/>
            <a:ext cx="11562896" cy="994784"/>
          </a:xfrm>
          <a:prstGeom prst="roundRect">
            <a:avLst>
              <a:gd name="adj" fmla="val 50000"/>
            </a:avLst>
          </a:prstGeom>
          <a:solidFill>
            <a:srgbClr val="94C480"/>
          </a:solidFill>
          <a:ln w="19050" cap="rnd">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dirty="0">
                <a:solidFill>
                  <a:schemeClr val="bg1"/>
                </a:solidFill>
                <a:latin typeface="Estedad Bold" panose="02000803000000000000" pitchFamily="2" charset="-78"/>
                <a:cs typeface="B Titr" panose="00000700000000000000" pitchFamily="2" charset="-78"/>
              </a:rPr>
              <a:t>متن...</a:t>
            </a:r>
            <a:endParaRPr lang="en-US" sz="3200" dirty="0">
              <a:solidFill>
                <a:schemeClr val="bg1"/>
              </a:solidFill>
              <a:latin typeface="Estedad Bold" panose="02000803000000000000" pitchFamily="2" charset="-78"/>
              <a:cs typeface="B Titr" panose="00000700000000000000" pitchFamily="2" charset="-78"/>
            </a:endParaRPr>
          </a:p>
        </p:txBody>
      </p:sp>
      <p:sp>
        <p:nvSpPr>
          <p:cNvPr id="6" name="TextBox 5">
            <a:extLst>
              <a:ext uri="{FF2B5EF4-FFF2-40B4-BE49-F238E27FC236}">
                <a16:creationId xmlns:a16="http://schemas.microsoft.com/office/drawing/2014/main" id="{C83DEDFA-365C-6DE5-DB6F-3AA18F3E014B}"/>
              </a:ext>
            </a:extLst>
          </p:cNvPr>
          <p:cNvSpPr txBox="1"/>
          <p:nvPr/>
        </p:nvSpPr>
        <p:spPr>
          <a:xfrm>
            <a:off x="4409553" y="2921248"/>
            <a:ext cx="5707571" cy="769441"/>
          </a:xfrm>
          <a:prstGeom prst="rect">
            <a:avLst/>
          </a:prstGeom>
          <a:noFill/>
        </p:spPr>
        <p:txBody>
          <a:bodyPr wrap="square" rtlCol="1">
            <a:spAutoFit/>
          </a:bodyPr>
          <a:lstStyle/>
          <a:p>
            <a:pPr algn="ctr"/>
            <a:r>
              <a:rPr lang="fa-IR" sz="4400" dirty="0">
                <a:solidFill>
                  <a:schemeClr val="bg1"/>
                </a:solidFill>
                <a:cs typeface="B Titr" panose="00000700000000000000" pitchFamily="2" charset="-78"/>
              </a:rPr>
              <a:t>ویدیو یا عکس را قرار دهید</a:t>
            </a:r>
            <a:endParaRPr lang="fa-IR"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BD99B4AF-1ACE-6791-6A8F-88067B1CE42D}"/>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1826891" y="1630893"/>
            <a:ext cx="2145236" cy="3449782"/>
          </a:xfrm>
          <a:prstGeom prst="rect">
            <a:avLst/>
          </a:prstGeom>
        </p:spPr>
      </p:pic>
      <p:pic>
        <p:nvPicPr>
          <p:cNvPr id="10" name="Google Shape;1874;p73">
            <a:extLst>
              <a:ext uri="{FF2B5EF4-FFF2-40B4-BE49-F238E27FC236}">
                <a16:creationId xmlns:a16="http://schemas.microsoft.com/office/drawing/2014/main" id="{BE4D6FDA-742E-5AC5-6BEF-93036E49D8FB}"/>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0375586" y="571530"/>
            <a:ext cx="674299" cy="646326"/>
          </a:xfrm>
          <a:prstGeom prst="rect">
            <a:avLst/>
          </a:prstGeom>
          <a:noFill/>
          <a:ln>
            <a:noFill/>
          </a:ln>
        </p:spPr>
      </p:pic>
      <p:pic>
        <p:nvPicPr>
          <p:cNvPr id="11" name="Google Shape;1874;p73">
            <a:extLst>
              <a:ext uri="{FF2B5EF4-FFF2-40B4-BE49-F238E27FC236}">
                <a16:creationId xmlns:a16="http://schemas.microsoft.com/office/drawing/2014/main" id="{757E8430-1148-03D3-6D75-DCAE4E582D79}"/>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0902615" y="4657546"/>
            <a:ext cx="674299" cy="646326"/>
          </a:xfrm>
          <a:prstGeom prst="rect">
            <a:avLst/>
          </a:prstGeom>
          <a:noFill/>
          <a:ln>
            <a:noFill/>
          </a:ln>
        </p:spPr>
      </p:pic>
      <p:pic>
        <p:nvPicPr>
          <p:cNvPr id="12" name="Google Shape;1874;p73">
            <a:extLst>
              <a:ext uri="{FF2B5EF4-FFF2-40B4-BE49-F238E27FC236}">
                <a16:creationId xmlns:a16="http://schemas.microsoft.com/office/drawing/2014/main" id="{47F5AA51-24D2-2DAD-3B9A-5F37BF815131}"/>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0849633" y="3182051"/>
            <a:ext cx="674299" cy="646326"/>
          </a:xfrm>
          <a:prstGeom prst="rect">
            <a:avLst/>
          </a:prstGeom>
          <a:noFill/>
          <a:ln>
            <a:noFill/>
          </a:ln>
        </p:spPr>
      </p:pic>
      <p:pic>
        <p:nvPicPr>
          <p:cNvPr id="14" name="Google Shape;1874;p73">
            <a:extLst>
              <a:ext uri="{FF2B5EF4-FFF2-40B4-BE49-F238E27FC236}">
                <a16:creationId xmlns:a16="http://schemas.microsoft.com/office/drawing/2014/main" id="{00A47610-D9C1-C5FC-8FF9-C2D28A3B56DF}"/>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0849633" y="1671562"/>
            <a:ext cx="674299" cy="646326"/>
          </a:xfrm>
          <a:prstGeom prst="rect">
            <a:avLst/>
          </a:prstGeom>
          <a:noFill/>
          <a:ln>
            <a:noFill/>
          </a:ln>
        </p:spPr>
      </p:pic>
      <p:pic>
        <p:nvPicPr>
          <p:cNvPr id="15" name="Google Shape;1874;p73">
            <a:extLst>
              <a:ext uri="{FF2B5EF4-FFF2-40B4-BE49-F238E27FC236}">
                <a16:creationId xmlns:a16="http://schemas.microsoft.com/office/drawing/2014/main" id="{FC52C6CE-BDBD-6688-9DFC-8AF40293D32A}"/>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949445" y="571530"/>
            <a:ext cx="674299" cy="646326"/>
          </a:xfrm>
          <a:prstGeom prst="rect">
            <a:avLst/>
          </a:prstGeom>
          <a:noFill/>
          <a:ln>
            <a:noFill/>
          </a:ln>
        </p:spPr>
      </p:pic>
      <p:pic>
        <p:nvPicPr>
          <p:cNvPr id="16" name="Google Shape;1874;p73">
            <a:extLst>
              <a:ext uri="{FF2B5EF4-FFF2-40B4-BE49-F238E27FC236}">
                <a16:creationId xmlns:a16="http://schemas.microsoft.com/office/drawing/2014/main" id="{09932D6D-1AAD-B33D-D679-4CA24614EB6B}"/>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2524381" y="426117"/>
            <a:ext cx="674299" cy="646326"/>
          </a:xfrm>
          <a:prstGeom prst="rect">
            <a:avLst/>
          </a:prstGeom>
          <a:noFill/>
          <a:ln>
            <a:noFill/>
          </a:ln>
        </p:spPr>
      </p:pic>
      <p:pic>
        <p:nvPicPr>
          <p:cNvPr id="17" name="Google Shape;1874;p73">
            <a:extLst>
              <a:ext uri="{FF2B5EF4-FFF2-40B4-BE49-F238E27FC236}">
                <a16:creationId xmlns:a16="http://schemas.microsoft.com/office/drawing/2014/main" id="{3FA467CE-B39F-559D-05AB-66E6CFC08002}"/>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8866563" y="412303"/>
            <a:ext cx="674299" cy="646326"/>
          </a:xfrm>
          <a:prstGeom prst="rect">
            <a:avLst/>
          </a:prstGeom>
          <a:noFill/>
          <a:ln>
            <a:noFill/>
          </a:ln>
        </p:spPr>
      </p:pic>
      <p:pic>
        <p:nvPicPr>
          <p:cNvPr id="18" name="Google Shape;1874;p73">
            <a:extLst>
              <a:ext uri="{FF2B5EF4-FFF2-40B4-BE49-F238E27FC236}">
                <a16:creationId xmlns:a16="http://schemas.microsoft.com/office/drawing/2014/main" id="{BA3DB09A-86BE-AFE0-7847-5EDD1F9580DF}"/>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4072404" y="445824"/>
            <a:ext cx="674299" cy="646326"/>
          </a:xfrm>
          <a:prstGeom prst="rect">
            <a:avLst/>
          </a:prstGeom>
          <a:noFill/>
          <a:ln>
            <a:noFill/>
          </a:ln>
        </p:spPr>
      </p:pic>
      <p:pic>
        <p:nvPicPr>
          <p:cNvPr id="19" name="Google Shape;1874;p73">
            <a:extLst>
              <a:ext uri="{FF2B5EF4-FFF2-40B4-BE49-F238E27FC236}">
                <a16:creationId xmlns:a16="http://schemas.microsoft.com/office/drawing/2014/main" id="{139098A4-5A0D-794E-F48D-44856BE6CA9F}"/>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685180" y="445824"/>
            <a:ext cx="674299" cy="646326"/>
          </a:xfrm>
          <a:prstGeom prst="rect">
            <a:avLst/>
          </a:prstGeom>
          <a:noFill/>
          <a:ln>
            <a:noFill/>
          </a:ln>
        </p:spPr>
      </p:pic>
      <p:pic>
        <p:nvPicPr>
          <p:cNvPr id="20" name="Google Shape;1874;p73">
            <a:extLst>
              <a:ext uri="{FF2B5EF4-FFF2-40B4-BE49-F238E27FC236}">
                <a16:creationId xmlns:a16="http://schemas.microsoft.com/office/drawing/2014/main" id="{1AA043A2-47DD-5FA7-9CA0-7B74C93D7263}"/>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7297956" y="400767"/>
            <a:ext cx="674299" cy="646326"/>
          </a:xfrm>
          <a:prstGeom prst="rect">
            <a:avLst/>
          </a:prstGeom>
          <a:noFill/>
          <a:ln>
            <a:noFill/>
          </a:ln>
        </p:spPr>
      </p:pic>
      <p:pic>
        <p:nvPicPr>
          <p:cNvPr id="21" name="Google Shape;1874;p73">
            <a:extLst>
              <a:ext uri="{FF2B5EF4-FFF2-40B4-BE49-F238E27FC236}">
                <a16:creationId xmlns:a16="http://schemas.microsoft.com/office/drawing/2014/main" id="{51D674E0-E9DF-061A-D16A-B18E534E8DA1}"/>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0361731" y="571530"/>
            <a:ext cx="674299" cy="646326"/>
          </a:xfrm>
          <a:prstGeom prst="rect">
            <a:avLst/>
          </a:prstGeom>
          <a:noFill/>
          <a:ln>
            <a:noFill/>
          </a:ln>
        </p:spPr>
      </p:pic>
      <p:pic>
        <p:nvPicPr>
          <p:cNvPr id="22" name="Google Shape;1874;p73">
            <a:extLst>
              <a:ext uri="{FF2B5EF4-FFF2-40B4-BE49-F238E27FC236}">
                <a16:creationId xmlns:a16="http://schemas.microsoft.com/office/drawing/2014/main" id="{0D666E30-CF08-6C26-2B4F-8A754743A1F4}"/>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33564" y="4657546"/>
            <a:ext cx="674299" cy="646326"/>
          </a:xfrm>
          <a:prstGeom prst="rect">
            <a:avLst/>
          </a:prstGeom>
          <a:noFill/>
          <a:ln>
            <a:noFill/>
          </a:ln>
        </p:spPr>
      </p:pic>
      <p:pic>
        <p:nvPicPr>
          <p:cNvPr id="23" name="Google Shape;1874;p73">
            <a:extLst>
              <a:ext uri="{FF2B5EF4-FFF2-40B4-BE49-F238E27FC236}">
                <a16:creationId xmlns:a16="http://schemas.microsoft.com/office/drawing/2014/main" id="{E53E7041-C42C-6B20-9EF8-5E3464592C1E}"/>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24800" y="3119691"/>
            <a:ext cx="674299" cy="646326"/>
          </a:xfrm>
          <a:prstGeom prst="rect">
            <a:avLst/>
          </a:prstGeom>
          <a:noFill/>
          <a:ln>
            <a:noFill/>
          </a:ln>
        </p:spPr>
      </p:pic>
      <p:pic>
        <p:nvPicPr>
          <p:cNvPr id="24" name="Google Shape;1874;p73">
            <a:extLst>
              <a:ext uri="{FF2B5EF4-FFF2-40B4-BE49-F238E27FC236}">
                <a16:creationId xmlns:a16="http://schemas.microsoft.com/office/drawing/2014/main" id="{9EB00A14-C45C-C118-BB60-634043214C2F}"/>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20706" y="1671562"/>
            <a:ext cx="674299" cy="646326"/>
          </a:xfrm>
          <a:prstGeom prst="rect">
            <a:avLst/>
          </a:prstGeom>
          <a:noFill/>
          <a:ln>
            <a:noFill/>
          </a:ln>
        </p:spPr>
      </p:pic>
      <p:sp>
        <p:nvSpPr>
          <p:cNvPr id="3" name="Rectangle 2">
            <a:extLst>
              <a:ext uri="{FF2B5EF4-FFF2-40B4-BE49-F238E27FC236}">
                <a16:creationId xmlns:a16="http://schemas.microsoft.com/office/drawing/2014/main" id="{749164DC-3B24-68BD-9DED-4C1B2E7E69EA}"/>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591681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53" presetClass="entr" presetSubtype="16"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par>
                                <p:cTn id="57" presetID="53" presetClass="entr" presetSubtype="16"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par>
                                <p:cTn id="62" presetID="53" presetClass="entr" presetSubtype="16" fill="hold"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par>
                                <p:cTn id="67" presetID="53" presetClass="entr" presetSubtype="16"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par>
                                <p:cTn id="72" presetID="53" presetClass="entr" presetSubtype="16"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par>
                                <p:cTn id="77" presetID="53" presetClass="entr" presetSubtype="16"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p:cTn id="86" dur="500" fill="hold"/>
                                        <p:tgtEl>
                                          <p:spTgt spid="6"/>
                                        </p:tgtEl>
                                        <p:attrNameLst>
                                          <p:attrName>ppt_w</p:attrName>
                                        </p:attrNameLst>
                                      </p:cBhvr>
                                      <p:tavLst>
                                        <p:tav tm="0">
                                          <p:val>
                                            <p:fltVal val="0"/>
                                          </p:val>
                                        </p:tav>
                                        <p:tav tm="100000">
                                          <p:val>
                                            <p:strVal val="#ppt_w"/>
                                          </p:val>
                                        </p:tav>
                                      </p:tavLst>
                                    </p:anim>
                                    <p:anim calcmode="lin" valueType="num">
                                      <p:cBhvr>
                                        <p:cTn id="87" dur="500" fill="hold"/>
                                        <p:tgtEl>
                                          <p:spTgt spid="6"/>
                                        </p:tgtEl>
                                        <p:attrNameLst>
                                          <p:attrName>ppt_h</p:attrName>
                                        </p:attrNameLst>
                                      </p:cBhvr>
                                      <p:tavLst>
                                        <p:tav tm="0">
                                          <p:val>
                                            <p:fltVal val="0"/>
                                          </p:val>
                                        </p:tav>
                                        <p:tav tm="100000">
                                          <p:val>
                                            <p:strVal val="#ppt_h"/>
                                          </p:val>
                                        </p:tav>
                                      </p:tavLst>
                                    </p:anim>
                                    <p:animEffect transition="in" filter="fade">
                                      <p:cBhvr>
                                        <p:cTn id="8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10" name="Rectangle: Top Corners Rounded 9">
            <a:extLst>
              <a:ext uri="{FF2B5EF4-FFF2-40B4-BE49-F238E27FC236}">
                <a16:creationId xmlns:a16="http://schemas.microsoft.com/office/drawing/2014/main" id="{6010F67B-577D-6CD7-CFDA-AEDD4443C7C2}"/>
              </a:ext>
            </a:extLst>
          </p:cNvPr>
          <p:cNvSpPr/>
          <p:nvPr/>
        </p:nvSpPr>
        <p:spPr>
          <a:xfrm>
            <a:off x="678874" y="3948545"/>
            <a:ext cx="10792691" cy="2909456"/>
          </a:xfrm>
          <a:prstGeom prst="round2SameRect">
            <a:avLst/>
          </a:prstGeom>
          <a:solidFill>
            <a:srgbClr val="94C48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6405B023-D25A-03AC-1602-3DD91A5742CB}"/>
              </a:ext>
            </a:extLst>
          </p:cNvPr>
          <p:cNvSpPr/>
          <p:nvPr/>
        </p:nvSpPr>
        <p:spPr>
          <a:xfrm>
            <a:off x="0" y="1080654"/>
            <a:ext cx="12192000" cy="1510145"/>
          </a:xfrm>
          <a:prstGeom prst="rect">
            <a:avLst/>
          </a:prstGeom>
          <a:solidFill>
            <a:srgbClr val="94C48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64D0D60F-C17D-3AA6-16C5-DBBBFEE8DB2E}"/>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65419A-7CD6-2F60-5787-3C732038C70C}"/>
              </a:ext>
            </a:extLst>
          </p:cNvPr>
          <p:cNvSpPr txBox="1"/>
          <p:nvPr/>
        </p:nvSpPr>
        <p:spPr>
          <a:xfrm>
            <a:off x="800331" y="4922027"/>
            <a:ext cx="10383254" cy="1681229"/>
          </a:xfrm>
          <a:prstGeom prst="rect">
            <a:avLst/>
          </a:prstGeom>
          <a:noFill/>
        </p:spPr>
        <p:txBody>
          <a:bodyPr wrap="square">
            <a:spAutoFit/>
          </a:bodyPr>
          <a:lstStyle/>
          <a:p>
            <a:pPr algn="justLow"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400" b="1" dirty="0">
                <a:latin typeface="Kalameh" pitchFamily="2" charset="-78"/>
                <a:cs typeface="B Nazanin" panose="00000400000000000000" pitchFamily="2" charset="-78"/>
              </a:rPr>
              <a:t> </a:t>
            </a:r>
            <a:r>
              <a:rPr lang="fa-IR" sz="14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400" b="1" dirty="0">
                <a:latin typeface="Kalameh" pitchFamily="2" charset="-78"/>
                <a:cs typeface="B Nazanin" panose="00000400000000000000" pitchFamily="2" charset="-78"/>
              </a:rPr>
              <a:t> </a:t>
            </a:r>
            <a:r>
              <a:rPr lang="fa-IR" sz="14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400" dirty="0"/>
          </a:p>
        </p:txBody>
      </p:sp>
      <p:sp>
        <p:nvSpPr>
          <p:cNvPr id="5" name="TextBox 4">
            <a:extLst>
              <a:ext uri="{FF2B5EF4-FFF2-40B4-BE49-F238E27FC236}">
                <a16:creationId xmlns:a16="http://schemas.microsoft.com/office/drawing/2014/main" id="{7B0A9336-5F38-BD73-94DD-F751FF0E8AD3}"/>
              </a:ext>
            </a:extLst>
          </p:cNvPr>
          <p:cNvSpPr txBox="1"/>
          <p:nvPr/>
        </p:nvSpPr>
        <p:spPr>
          <a:xfrm>
            <a:off x="8136093" y="4528585"/>
            <a:ext cx="3047492" cy="369332"/>
          </a:xfrm>
          <a:prstGeom prst="rect">
            <a:avLst/>
          </a:prstGeom>
          <a:noFill/>
          <a:ln>
            <a:noFill/>
          </a:ln>
        </p:spPr>
        <p:txBody>
          <a:bodyPr wrap="square" rtlCol="0">
            <a:spAutoFit/>
          </a:bodyPr>
          <a:lstStyle/>
          <a:p>
            <a:r>
              <a:rPr lang="fa-IR" dirty="0">
                <a:cs typeface="B Titr" panose="00000700000000000000" pitchFamily="2" charset="-78"/>
              </a:rPr>
              <a:t>زیر عنـوان اصلــی را وارد کـنید</a:t>
            </a:r>
            <a:endParaRPr lang="en-US" dirty="0">
              <a:cs typeface="B Titr" panose="00000700000000000000" pitchFamily="2" charset="-78"/>
            </a:endParaRPr>
          </a:p>
        </p:txBody>
      </p:sp>
      <p:sp>
        <p:nvSpPr>
          <p:cNvPr id="6" name="TextBox 5">
            <a:extLst>
              <a:ext uri="{FF2B5EF4-FFF2-40B4-BE49-F238E27FC236}">
                <a16:creationId xmlns:a16="http://schemas.microsoft.com/office/drawing/2014/main" id="{E47C945B-4271-E378-226F-55C6219377BB}"/>
              </a:ext>
            </a:extLst>
          </p:cNvPr>
          <p:cNvSpPr txBox="1"/>
          <p:nvPr/>
        </p:nvSpPr>
        <p:spPr>
          <a:xfrm>
            <a:off x="9010437" y="4071394"/>
            <a:ext cx="2193696" cy="461665"/>
          </a:xfrm>
          <a:prstGeom prst="rect">
            <a:avLst/>
          </a:prstGeom>
          <a:noFill/>
        </p:spPr>
        <p:txBody>
          <a:bodyPr wrap="square" rtlCol="0">
            <a:spAutoFit/>
          </a:bodyPr>
          <a:lstStyle/>
          <a:p>
            <a:pPr algn="ctr" rtl="1"/>
            <a:r>
              <a:rPr lang="fa-IR" sz="2400" dirty="0">
                <a:cs typeface="B Titr" panose="00000700000000000000" pitchFamily="2" charset="-78"/>
              </a:rPr>
              <a:t>تیتر عنوان موضوع</a:t>
            </a:r>
            <a:endParaRPr lang="en-US" sz="7200" dirty="0">
              <a:cs typeface="B Titr" panose="00000700000000000000" pitchFamily="2" charset="-78"/>
            </a:endParaRPr>
          </a:p>
        </p:txBody>
      </p:sp>
      <p:pic>
        <p:nvPicPr>
          <p:cNvPr id="8" name="Picture 7">
            <a:extLst>
              <a:ext uri="{FF2B5EF4-FFF2-40B4-BE49-F238E27FC236}">
                <a16:creationId xmlns:a16="http://schemas.microsoft.com/office/drawing/2014/main" id="{AC358F7C-6003-B619-EAF1-040F3AE1F72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10832" y="689834"/>
            <a:ext cx="8931169" cy="2291784"/>
          </a:xfrm>
          <a:prstGeom prst="rect">
            <a:avLst/>
          </a:prstGeom>
        </p:spPr>
      </p:pic>
      <p:sp>
        <p:nvSpPr>
          <p:cNvPr id="9" name="Google Shape;3323;p53">
            <a:extLst>
              <a:ext uri="{FF2B5EF4-FFF2-40B4-BE49-F238E27FC236}">
                <a16:creationId xmlns:a16="http://schemas.microsoft.com/office/drawing/2014/main" id="{54C41CCD-C6F0-C975-8C4B-69C19210A1C2}"/>
              </a:ext>
            </a:extLst>
          </p:cNvPr>
          <p:cNvSpPr/>
          <p:nvPr/>
        </p:nvSpPr>
        <p:spPr>
          <a:xfrm rot="10800000">
            <a:off x="820880" y="464617"/>
            <a:ext cx="760962" cy="1232074"/>
          </a:xfrm>
          <a:custGeom>
            <a:avLst/>
            <a:gdLst/>
            <a:ahLst/>
            <a:cxnLst/>
            <a:rect l="l" t="t" r="r" b="b"/>
            <a:pathLst>
              <a:path w="15711" h="25439" extrusionOk="0">
                <a:moveTo>
                  <a:pt x="7854" y="0"/>
                </a:moveTo>
                <a:cubicBezTo>
                  <a:pt x="7854" y="0"/>
                  <a:pt x="6125" y="1479"/>
                  <a:pt x="5989" y="3705"/>
                </a:cubicBezTo>
                <a:cubicBezTo>
                  <a:pt x="5989" y="3705"/>
                  <a:pt x="5665" y="3588"/>
                  <a:pt x="5245" y="3588"/>
                </a:cubicBezTo>
                <a:cubicBezTo>
                  <a:pt x="4707" y="3588"/>
                  <a:pt x="4010" y="3779"/>
                  <a:pt x="3631" y="4649"/>
                </a:cubicBezTo>
                <a:cubicBezTo>
                  <a:pt x="3631" y="4649"/>
                  <a:pt x="6743" y="5747"/>
                  <a:pt x="7622" y="7765"/>
                </a:cubicBezTo>
                <a:lnTo>
                  <a:pt x="7622" y="11926"/>
                </a:lnTo>
                <a:cubicBezTo>
                  <a:pt x="7622" y="11934"/>
                  <a:pt x="7626" y="11942"/>
                  <a:pt x="7626" y="11951"/>
                </a:cubicBezTo>
                <a:cubicBezTo>
                  <a:pt x="7153" y="12439"/>
                  <a:pt x="6096" y="13716"/>
                  <a:pt x="5989" y="15436"/>
                </a:cubicBezTo>
                <a:cubicBezTo>
                  <a:pt x="5989" y="15436"/>
                  <a:pt x="5665" y="15319"/>
                  <a:pt x="5245" y="15319"/>
                </a:cubicBezTo>
                <a:cubicBezTo>
                  <a:pt x="4707" y="15319"/>
                  <a:pt x="4010" y="15510"/>
                  <a:pt x="3631" y="16381"/>
                </a:cubicBezTo>
                <a:cubicBezTo>
                  <a:pt x="3631" y="16381"/>
                  <a:pt x="6743" y="17479"/>
                  <a:pt x="7622" y="19496"/>
                </a:cubicBezTo>
                <a:lnTo>
                  <a:pt x="7622" y="21979"/>
                </a:lnTo>
                <a:cubicBezTo>
                  <a:pt x="4265" y="21854"/>
                  <a:pt x="1580" y="19103"/>
                  <a:pt x="1580" y="15717"/>
                </a:cubicBezTo>
                <a:cubicBezTo>
                  <a:pt x="1580" y="13629"/>
                  <a:pt x="2603" y="11785"/>
                  <a:pt x="4174" y="10645"/>
                </a:cubicBezTo>
                <a:lnTo>
                  <a:pt x="4174" y="10645"/>
                </a:lnTo>
                <a:cubicBezTo>
                  <a:pt x="1692" y="11967"/>
                  <a:pt x="1" y="14574"/>
                  <a:pt x="1" y="17582"/>
                </a:cubicBezTo>
                <a:cubicBezTo>
                  <a:pt x="1" y="21921"/>
                  <a:pt x="3519" y="25439"/>
                  <a:pt x="7854" y="25439"/>
                </a:cubicBezTo>
                <a:cubicBezTo>
                  <a:pt x="12192" y="25439"/>
                  <a:pt x="15710" y="21921"/>
                  <a:pt x="15710" y="17582"/>
                </a:cubicBezTo>
                <a:cubicBezTo>
                  <a:pt x="15710" y="14574"/>
                  <a:pt x="14020" y="11967"/>
                  <a:pt x="11537" y="10645"/>
                </a:cubicBezTo>
                <a:lnTo>
                  <a:pt x="11537" y="10645"/>
                </a:lnTo>
                <a:cubicBezTo>
                  <a:pt x="13108" y="11785"/>
                  <a:pt x="14127" y="13629"/>
                  <a:pt x="14127" y="15717"/>
                </a:cubicBezTo>
                <a:cubicBezTo>
                  <a:pt x="14127" y="19103"/>
                  <a:pt x="11446" y="21854"/>
                  <a:pt x="8089" y="21979"/>
                </a:cubicBezTo>
                <a:lnTo>
                  <a:pt x="8089" y="19496"/>
                </a:lnTo>
                <a:cubicBezTo>
                  <a:pt x="8968" y="17479"/>
                  <a:pt x="12080" y="16381"/>
                  <a:pt x="12080" y="16381"/>
                </a:cubicBezTo>
                <a:cubicBezTo>
                  <a:pt x="11701" y="15510"/>
                  <a:pt x="11004" y="15319"/>
                  <a:pt x="10466" y="15319"/>
                </a:cubicBezTo>
                <a:cubicBezTo>
                  <a:pt x="10046" y="15319"/>
                  <a:pt x="9722" y="15436"/>
                  <a:pt x="9722" y="15436"/>
                </a:cubicBezTo>
                <a:cubicBezTo>
                  <a:pt x="9615" y="13716"/>
                  <a:pt x="8558" y="12439"/>
                  <a:pt x="8085" y="11951"/>
                </a:cubicBezTo>
                <a:cubicBezTo>
                  <a:pt x="8085" y="11942"/>
                  <a:pt x="8089" y="11934"/>
                  <a:pt x="8089" y="11926"/>
                </a:cubicBezTo>
                <a:lnTo>
                  <a:pt x="8089" y="7765"/>
                </a:lnTo>
                <a:cubicBezTo>
                  <a:pt x="8968" y="5747"/>
                  <a:pt x="12080" y="4649"/>
                  <a:pt x="12080" y="4649"/>
                </a:cubicBezTo>
                <a:cubicBezTo>
                  <a:pt x="11701" y="3779"/>
                  <a:pt x="11004" y="3588"/>
                  <a:pt x="10466" y="3588"/>
                </a:cubicBezTo>
                <a:cubicBezTo>
                  <a:pt x="10046" y="3588"/>
                  <a:pt x="9722" y="3705"/>
                  <a:pt x="9722" y="3705"/>
                </a:cubicBezTo>
                <a:cubicBezTo>
                  <a:pt x="9586" y="1479"/>
                  <a:pt x="7854" y="0"/>
                  <a:pt x="7854"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3323;p53">
            <a:extLst>
              <a:ext uri="{FF2B5EF4-FFF2-40B4-BE49-F238E27FC236}">
                <a16:creationId xmlns:a16="http://schemas.microsoft.com/office/drawing/2014/main" id="{C8D58A1B-AEFD-D540-1F02-0DC74691BD65}"/>
              </a:ext>
            </a:extLst>
          </p:cNvPr>
          <p:cNvSpPr/>
          <p:nvPr/>
        </p:nvSpPr>
        <p:spPr>
          <a:xfrm>
            <a:off x="10894401" y="1901944"/>
            <a:ext cx="760962" cy="1232074"/>
          </a:xfrm>
          <a:custGeom>
            <a:avLst/>
            <a:gdLst/>
            <a:ahLst/>
            <a:cxnLst/>
            <a:rect l="l" t="t" r="r" b="b"/>
            <a:pathLst>
              <a:path w="15711" h="25439" extrusionOk="0">
                <a:moveTo>
                  <a:pt x="7854" y="0"/>
                </a:moveTo>
                <a:cubicBezTo>
                  <a:pt x="7854" y="0"/>
                  <a:pt x="6125" y="1479"/>
                  <a:pt x="5989" y="3705"/>
                </a:cubicBezTo>
                <a:cubicBezTo>
                  <a:pt x="5989" y="3705"/>
                  <a:pt x="5665" y="3588"/>
                  <a:pt x="5245" y="3588"/>
                </a:cubicBezTo>
                <a:cubicBezTo>
                  <a:pt x="4707" y="3588"/>
                  <a:pt x="4010" y="3779"/>
                  <a:pt x="3631" y="4649"/>
                </a:cubicBezTo>
                <a:cubicBezTo>
                  <a:pt x="3631" y="4649"/>
                  <a:pt x="6743" y="5747"/>
                  <a:pt x="7622" y="7765"/>
                </a:cubicBezTo>
                <a:lnTo>
                  <a:pt x="7622" y="11926"/>
                </a:lnTo>
                <a:cubicBezTo>
                  <a:pt x="7622" y="11934"/>
                  <a:pt x="7626" y="11942"/>
                  <a:pt x="7626" y="11951"/>
                </a:cubicBezTo>
                <a:cubicBezTo>
                  <a:pt x="7153" y="12439"/>
                  <a:pt x="6096" y="13716"/>
                  <a:pt x="5989" y="15436"/>
                </a:cubicBezTo>
                <a:cubicBezTo>
                  <a:pt x="5989" y="15436"/>
                  <a:pt x="5665" y="15319"/>
                  <a:pt x="5245" y="15319"/>
                </a:cubicBezTo>
                <a:cubicBezTo>
                  <a:pt x="4707" y="15319"/>
                  <a:pt x="4010" y="15510"/>
                  <a:pt x="3631" y="16381"/>
                </a:cubicBezTo>
                <a:cubicBezTo>
                  <a:pt x="3631" y="16381"/>
                  <a:pt x="6743" y="17479"/>
                  <a:pt x="7622" y="19496"/>
                </a:cubicBezTo>
                <a:lnTo>
                  <a:pt x="7622" y="21979"/>
                </a:lnTo>
                <a:cubicBezTo>
                  <a:pt x="4265" y="21854"/>
                  <a:pt x="1580" y="19103"/>
                  <a:pt x="1580" y="15717"/>
                </a:cubicBezTo>
                <a:cubicBezTo>
                  <a:pt x="1580" y="13629"/>
                  <a:pt x="2603" y="11785"/>
                  <a:pt x="4174" y="10645"/>
                </a:cubicBezTo>
                <a:lnTo>
                  <a:pt x="4174" y="10645"/>
                </a:lnTo>
                <a:cubicBezTo>
                  <a:pt x="1692" y="11967"/>
                  <a:pt x="1" y="14574"/>
                  <a:pt x="1" y="17582"/>
                </a:cubicBezTo>
                <a:cubicBezTo>
                  <a:pt x="1" y="21921"/>
                  <a:pt x="3519" y="25439"/>
                  <a:pt x="7854" y="25439"/>
                </a:cubicBezTo>
                <a:cubicBezTo>
                  <a:pt x="12192" y="25439"/>
                  <a:pt x="15710" y="21921"/>
                  <a:pt x="15710" y="17582"/>
                </a:cubicBezTo>
                <a:cubicBezTo>
                  <a:pt x="15710" y="14574"/>
                  <a:pt x="14020" y="11967"/>
                  <a:pt x="11537" y="10645"/>
                </a:cubicBezTo>
                <a:lnTo>
                  <a:pt x="11537" y="10645"/>
                </a:lnTo>
                <a:cubicBezTo>
                  <a:pt x="13108" y="11785"/>
                  <a:pt x="14127" y="13629"/>
                  <a:pt x="14127" y="15717"/>
                </a:cubicBezTo>
                <a:cubicBezTo>
                  <a:pt x="14127" y="19103"/>
                  <a:pt x="11446" y="21854"/>
                  <a:pt x="8089" y="21979"/>
                </a:cubicBezTo>
                <a:lnTo>
                  <a:pt x="8089" y="19496"/>
                </a:lnTo>
                <a:cubicBezTo>
                  <a:pt x="8968" y="17479"/>
                  <a:pt x="12080" y="16381"/>
                  <a:pt x="12080" y="16381"/>
                </a:cubicBezTo>
                <a:cubicBezTo>
                  <a:pt x="11701" y="15510"/>
                  <a:pt x="11004" y="15319"/>
                  <a:pt x="10466" y="15319"/>
                </a:cubicBezTo>
                <a:cubicBezTo>
                  <a:pt x="10046" y="15319"/>
                  <a:pt x="9722" y="15436"/>
                  <a:pt x="9722" y="15436"/>
                </a:cubicBezTo>
                <a:cubicBezTo>
                  <a:pt x="9615" y="13716"/>
                  <a:pt x="8558" y="12439"/>
                  <a:pt x="8085" y="11951"/>
                </a:cubicBezTo>
                <a:cubicBezTo>
                  <a:pt x="8085" y="11942"/>
                  <a:pt x="8089" y="11934"/>
                  <a:pt x="8089" y="11926"/>
                </a:cubicBezTo>
                <a:lnTo>
                  <a:pt x="8089" y="7765"/>
                </a:lnTo>
                <a:cubicBezTo>
                  <a:pt x="8968" y="5747"/>
                  <a:pt x="12080" y="4649"/>
                  <a:pt x="12080" y="4649"/>
                </a:cubicBezTo>
                <a:cubicBezTo>
                  <a:pt x="11701" y="3779"/>
                  <a:pt x="11004" y="3588"/>
                  <a:pt x="10466" y="3588"/>
                </a:cubicBezTo>
                <a:cubicBezTo>
                  <a:pt x="10046" y="3588"/>
                  <a:pt x="9722" y="3705"/>
                  <a:pt x="9722" y="3705"/>
                </a:cubicBezTo>
                <a:cubicBezTo>
                  <a:pt x="9586" y="1479"/>
                  <a:pt x="7854" y="0"/>
                  <a:pt x="7854"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028876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pic>
        <p:nvPicPr>
          <p:cNvPr id="48" name="Google Shape;476;p47">
            <a:extLst>
              <a:ext uri="{FF2B5EF4-FFF2-40B4-BE49-F238E27FC236}">
                <a16:creationId xmlns:a16="http://schemas.microsoft.com/office/drawing/2014/main" id="{020322EC-CBED-2BC3-0B34-CAD2248DCFCD}"/>
              </a:ext>
            </a:extLst>
          </p:cNvPr>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19985" y="3740723"/>
            <a:ext cx="12041189" cy="3158836"/>
          </a:xfrm>
          <a:prstGeom prst="rect">
            <a:avLst/>
          </a:prstGeom>
          <a:noFill/>
          <a:ln>
            <a:noFill/>
          </a:ln>
        </p:spPr>
      </p:pic>
      <p:sp>
        <p:nvSpPr>
          <p:cNvPr id="49" name="Rectangle: Top Corners Snipped 48">
            <a:extLst>
              <a:ext uri="{FF2B5EF4-FFF2-40B4-BE49-F238E27FC236}">
                <a16:creationId xmlns:a16="http://schemas.microsoft.com/office/drawing/2014/main" id="{0D1BB90F-BA88-A197-0842-21428A01842C}"/>
              </a:ext>
            </a:extLst>
          </p:cNvPr>
          <p:cNvSpPr/>
          <p:nvPr/>
        </p:nvSpPr>
        <p:spPr>
          <a:xfrm>
            <a:off x="568036" y="692727"/>
            <a:ext cx="4959928" cy="3158836"/>
          </a:xfrm>
          <a:prstGeom prst="snip2SameRect">
            <a:avLst/>
          </a:prstGeom>
          <a:solidFill>
            <a:srgbClr val="94C48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0" name="Rectangle: Top Corners Snipped 49">
            <a:extLst>
              <a:ext uri="{FF2B5EF4-FFF2-40B4-BE49-F238E27FC236}">
                <a16:creationId xmlns:a16="http://schemas.microsoft.com/office/drawing/2014/main" id="{B328DF50-686A-346B-F41D-355145F5B497}"/>
              </a:ext>
            </a:extLst>
          </p:cNvPr>
          <p:cNvSpPr/>
          <p:nvPr/>
        </p:nvSpPr>
        <p:spPr>
          <a:xfrm>
            <a:off x="5778964" y="1704108"/>
            <a:ext cx="4959928" cy="3158836"/>
          </a:xfrm>
          <a:prstGeom prst="snip2SameRect">
            <a:avLst/>
          </a:prstGeom>
          <a:solidFill>
            <a:srgbClr val="94C48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5" name="Google Shape;1138;p69">
            <a:extLst>
              <a:ext uri="{FF2B5EF4-FFF2-40B4-BE49-F238E27FC236}">
                <a16:creationId xmlns:a16="http://schemas.microsoft.com/office/drawing/2014/main" id="{4ED4510D-C168-6D39-AE05-9D64D361427D}"/>
              </a:ext>
            </a:extLst>
          </p:cNvPr>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rot="20122948">
            <a:off x="4800909" y="331731"/>
            <a:ext cx="1174157" cy="1181519"/>
          </a:xfrm>
          <a:prstGeom prst="rect">
            <a:avLst/>
          </a:prstGeom>
          <a:noFill/>
          <a:ln>
            <a:noFill/>
          </a:ln>
        </p:spPr>
      </p:pic>
      <p:pic>
        <p:nvPicPr>
          <p:cNvPr id="56" name="Google Shape;1189;p71">
            <a:extLst>
              <a:ext uri="{FF2B5EF4-FFF2-40B4-BE49-F238E27FC236}">
                <a16:creationId xmlns:a16="http://schemas.microsoft.com/office/drawing/2014/main" id="{87ECAB18-04BD-BAC3-BB47-86136BD79AEC}"/>
              </a:ext>
            </a:extLst>
          </p:cNvPr>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rot="15926412">
            <a:off x="9650854" y="1175183"/>
            <a:ext cx="1476452" cy="1529401"/>
          </a:xfrm>
          <a:prstGeom prst="rect">
            <a:avLst/>
          </a:prstGeom>
          <a:noFill/>
          <a:ln>
            <a:noFill/>
          </a:ln>
        </p:spPr>
      </p:pic>
      <p:pic>
        <p:nvPicPr>
          <p:cNvPr id="3" name="Picture 2">
            <a:extLst>
              <a:ext uri="{FF2B5EF4-FFF2-40B4-BE49-F238E27FC236}">
                <a16:creationId xmlns:a16="http://schemas.microsoft.com/office/drawing/2014/main" id="{4C576DA1-671B-45B1-D65C-174819F6649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90838" y="1109795"/>
            <a:ext cx="3972186" cy="2630928"/>
          </a:xfrm>
          <a:prstGeom prst="rect">
            <a:avLst/>
          </a:prstGeom>
        </p:spPr>
      </p:pic>
      <p:pic>
        <p:nvPicPr>
          <p:cNvPr id="5" name="Picture 4">
            <a:extLst>
              <a:ext uri="{FF2B5EF4-FFF2-40B4-BE49-F238E27FC236}">
                <a16:creationId xmlns:a16="http://schemas.microsoft.com/office/drawing/2014/main" id="{C1751DC0-941A-3624-F30F-50FBCD6BFED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8061" y="2347414"/>
            <a:ext cx="4558783" cy="2093244"/>
          </a:xfrm>
          <a:prstGeom prst="rect">
            <a:avLst/>
          </a:prstGeom>
        </p:spPr>
      </p:pic>
      <p:sp>
        <p:nvSpPr>
          <p:cNvPr id="2" name="Rectangle 1">
            <a:extLst>
              <a:ext uri="{FF2B5EF4-FFF2-40B4-BE49-F238E27FC236}">
                <a16:creationId xmlns:a16="http://schemas.microsoft.com/office/drawing/2014/main" id="{64EDBF75-E261-8CB3-F544-C626D7176C96}"/>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9731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0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randombar(horizontal)">
                                      <p:cBhvr>
                                        <p:cTn id="20" dur="500"/>
                                        <p:tgtEl>
                                          <p:spTgt spid="55"/>
                                        </p:tgtEl>
                                      </p:cBhvr>
                                    </p:animEffect>
                                  </p:childTnLst>
                                </p:cTn>
                              </p:par>
                              <p:par>
                                <p:cTn id="21" presetID="14" presetClass="entr" presetSubtype="1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500"/>
                                        <p:tgtEl>
                                          <p:spTgt spid="56"/>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80">
                                          <p:stCondLst>
                                            <p:cond delay="0"/>
                                          </p:stCondLst>
                                        </p:cTn>
                                        <p:tgtEl>
                                          <p:spTgt spid="3"/>
                                        </p:tgtEl>
                                      </p:cBhvr>
                                    </p:animEffect>
                                    <p:anim calcmode="lin" valueType="num">
                                      <p:cBhvr>
                                        <p:cTn id="29"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gtEl>
                                      </p:cBhvr>
                                      <p:to x="100000" y="60000"/>
                                    </p:animScale>
                                    <p:animScale>
                                      <p:cBhvr>
                                        <p:cTn id="35" dur="166" decel="50000">
                                          <p:stCondLst>
                                            <p:cond delay="676"/>
                                          </p:stCondLst>
                                        </p:cTn>
                                        <p:tgtEl>
                                          <p:spTgt spid="3"/>
                                        </p:tgtEl>
                                      </p:cBhvr>
                                      <p:to x="100000" y="100000"/>
                                    </p:animScale>
                                    <p:animScale>
                                      <p:cBhvr>
                                        <p:cTn id="36" dur="26">
                                          <p:stCondLst>
                                            <p:cond delay="1312"/>
                                          </p:stCondLst>
                                        </p:cTn>
                                        <p:tgtEl>
                                          <p:spTgt spid="3"/>
                                        </p:tgtEl>
                                      </p:cBhvr>
                                      <p:to x="100000" y="80000"/>
                                    </p:animScale>
                                    <p:animScale>
                                      <p:cBhvr>
                                        <p:cTn id="37" dur="166" decel="50000">
                                          <p:stCondLst>
                                            <p:cond delay="1338"/>
                                          </p:stCondLst>
                                        </p:cTn>
                                        <p:tgtEl>
                                          <p:spTgt spid="3"/>
                                        </p:tgtEl>
                                      </p:cBhvr>
                                      <p:to x="100000" y="100000"/>
                                    </p:animScale>
                                    <p:animScale>
                                      <p:cBhvr>
                                        <p:cTn id="38" dur="26">
                                          <p:stCondLst>
                                            <p:cond delay="1642"/>
                                          </p:stCondLst>
                                        </p:cTn>
                                        <p:tgtEl>
                                          <p:spTgt spid="3"/>
                                        </p:tgtEl>
                                      </p:cBhvr>
                                      <p:to x="100000" y="90000"/>
                                    </p:animScale>
                                    <p:animScale>
                                      <p:cBhvr>
                                        <p:cTn id="39" dur="166" decel="50000">
                                          <p:stCondLst>
                                            <p:cond delay="1668"/>
                                          </p:stCondLst>
                                        </p:cTn>
                                        <p:tgtEl>
                                          <p:spTgt spid="3"/>
                                        </p:tgtEl>
                                      </p:cBhvr>
                                      <p:to x="100000" y="100000"/>
                                    </p:animScale>
                                    <p:animScale>
                                      <p:cBhvr>
                                        <p:cTn id="40" dur="26">
                                          <p:stCondLst>
                                            <p:cond delay="1808"/>
                                          </p:stCondLst>
                                        </p:cTn>
                                        <p:tgtEl>
                                          <p:spTgt spid="3"/>
                                        </p:tgtEl>
                                      </p:cBhvr>
                                      <p:to x="100000" y="95000"/>
                                    </p:animScale>
                                    <p:animScale>
                                      <p:cBhvr>
                                        <p:cTn id="41" dur="166" decel="50000">
                                          <p:stCondLst>
                                            <p:cond delay="1834"/>
                                          </p:stCondLst>
                                        </p:cTn>
                                        <p:tgtEl>
                                          <p:spTgt spid="3"/>
                                        </p:tgtEl>
                                      </p:cBhvr>
                                      <p:to x="100000" y="100000"/>
                                    </p:animScale>
                                  </p:childTnLst>
                                </p:cTn>
                              </p:par>
                              <p:par>
                                <p:cTn id="42" presetID="26" presetClass="entr" presetSubtype="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80">
                                          <p:stCondLst>
                                            <p:cond delay="0"/>
                                          </p:stCondLst>
                                        </p:cTn>
                                        <p:tgtEl>
                                          <p:spTgt spid="5"/>
                                        </p:tgtEl>
                                      </p:cBhvr>
                                    </p:animEffect>
                                    <p:anim calcmode="lin" valueType="num">
                                      <p:cBhvr>
                                        <p:cTn id="4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0" dur="26">
                                          <p:stCondLst>
                                            <p:cond delay="650"/>
                                          </p:stCondLst>
                                        </p:cTn>
                                        <p:tgtEl>
                                          <p:spTgt spid="5"/>
                                        </p:tgtEl>
                                      </p:cBhvr>
                                      <p:to x="100000" y="60000"/>
                                    </p:animScale>
                                    <p:animScale>
                                      <p:cBhvr>
                                        <p:cTn id="51" dur="166" decel="50000">
                                          <p:stCondLst>
                                            <p:cond delay="676"/>
                                          </p:stCondLst>
                                        </p:cTn>
                                        <p:tgtEl>
                                          <p:spTgt spid="5"/>
                                        </p:tgtEl>
                                      </p:cBhvr>
                                      <p:to x="100000" y="100000"/>
                                    </p:animScale>
                                    <p:animScale>
                                      <p:cBhvr>
                                        <p:cTn id="52" dur="26">
                                          <p:stCondLst>
                                            <p:cond delay="1312"/>
                                          </p:stCondLst>
                                        </p:cTn>
                                        <p:tgtEl>
                                          <p:spTgt spid="5"/>
                                        </p:tgtEl>
                                      </p:cBhvr>
                                      <p:to x="100000" y="80000"/>
                                    </p:animScale>
                                    <p:animScale>
                                      <p:cBhvr>
                                        <p:cTn id="53" dur="166" decel="50000">
                                          <p:stCondLst>
                                            <p:cond delay="1338"/>
                                          </p:stCondLst>
                                        </p:cTn>
                                        <p:tgtEl>
                                          <p:spTgt spid="5"/>
                                        </p:tgtEl>
                                      </p:cBhvr>
                                      <p:to x="100000" y="100000"/>
                                    </p:animScale>
                                    <p:animScale>
                                      <p:cBhvr>
                                        <p:cTn id="54" dur="26">
                                          <p:stCondLst>
                                            <p:cond delay="1642"/>
                                          </p:stCondLst>
                                        </p:cTn>
                                        <p:tgtEl>
                                          <p:spTgt spid="5"/>
                                        </p:tgtEl>
                                      </p:cBhvr>
                                      <p:to x="100000" y="90000"/>
                                    </p:animScale>
                                    <p:animScale>
                                      <p:cBhvr>
                                        <p:cTn id="55" dur="166" decel="50000">
                                          <p:stCondLst>
                                            <p:cond delay="1668"/>
                                          </p:stCondLst>
                                        </p:cTn>
                                        <p:tgtEl>
                                          <p:spTgt spid="5"/>
                                        </p:tgtEl>
                                      </p:cBhvr>
                                      <p:to x="100000" y="100000"/>
                                    </p:animScale>
                                    <p:animScale>
                                      <p:cBhvr>
                                        <p:cTn id="56" dur="26">
                                          <p:stCondLst>
                                            <p:cond delay="1808"/>
                                          </p:stCondLst>
                                        </p:cTn>
                                        <p:tgtEl>
                                          <p:spTgt spid="5"/>
                                        </p:tgtEl>
                                      </p:cBhvr>
                                      <p:to x="100000" y="95000"/>
                                    </p:animScale>
                                    <p:animScale>
                                      <p:cBhvr>
                                        <p:cTn id="57"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618E8DE2-77C2-ED56-D527-ABEF41B49217}"/>
              </a:ext>
            </a:extLst>
          </p:cNvPr>
          <p:cNvGrpSpPr/>
          <p:nvPr/>
        </p:nvGrpSpPr>
        <p:grpSpPr>
          <a:xfrm>
            <a:off x="9730431" y="2069940"/>
            <a:ext cx="956423" cy="954245"/>
            <a:chOff x="9730431" y="2069940"/>
            <a:chExt cx="956423" cy="954245"/>
          </a:xfrm>
        </p:grpSpPr>
        <p:sp>
          <p:nvSpPr>
            <p:cNvPr id="2" name="Google Shape;3458;p56">
              <a:extLst>
                <a:ext uri="{FF2B5EF4-FFF2-40B4-BE49-F238E27FC236}">
                  <a16:creationId xmlns:a16="http://schemas.microsoft.com/office/drawing/2014/main" id="{20069764-3723-0919-094E-90D4235E03DF}"/>
                </a:ext>
              </a:extLst>
            </p:cNvPr>
            <p:cNvSpPr/>
            <p:nvPr/>
          </p:nvSpPr>
          <p:spPr>
            <a:xfrm flipH="1">
              <a:off x="9730431" y="2069940"/>
              <a:ext cx="956423" cy="954245"/>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3460;p56">
              <a:extLst>
                <a:ext uri="{FF2B5EF4-FFF2-40B4-BE49-F238E27FC236}">
                  <a16:creationId xmlns:a16="http://schemas.microsoft.com/office/drawing/2014/main" id="{40B38EF1-EA3D-C142-8A50-A5DC9437D6E4}"/>
                </a:ext>
              </a:extLst>
            </p:cNvPr>
            <p:cNvGrpSpPr/>
            <p:nvPr/>
          </p:nvGrpSpPr>
          <p:grpSpPr>
            <a:xfrm flipH="1">
              <a:off x="10002343" y="2253427"/>
              <a:ext cx="449877" cy="543467"/>
              <a:chOff x="6102250" y="1283925"/>
              <a:chExt cx="258975" cy="312850"/>
            </a:xfrm>
          </p:grpSpPr>
          <p:sp>
            <p:nvSpPr>
              <p:cNvPr id="5" name="Google Shape;3461;p56">
                <a:extLst>
                  <a:ext uri="{FF2B5EF4-FFF2-40B4-BE49-F238E27FC236}">
                    <a16:creationId xmlns:a16="http://schemas.microsoft.com/office/drawing/2014/main" id="{DF702D66-7664-FB40-CACC-63F7169C9C08}"/>
                  </a:ext>
                </a:extLst>
              </p:cNvPr>
              <p:cNvSpPr/>
              <p:nvPr/>
            </p:nvSpPr>
            <p:spPr>
              <a:xfrm>
                <a:off x="6182000" y="1284225"/>
                <a:ext cx="116725" cy="312550"/>
              </a:xfrm>
              <a:custGeom>
                <a:avLst/>
                <a:gdLst/>
                <a:ahLst/>
                <a:cxnLst/>
                <a:rect l="l" t="t" r="r" b="b"/>
                <a:pathLst>
                  <a:path w="4669" h="12502" extrusionOk="0">
                    <a:moveTo>
                      <a:pt x="2287" y="7394"/>
                    </a:moveTo>
                    <a:cubicBezTo>
                      <a:pt x="2406" y="7394"/>
                      <a:pt x="2501" y="7489"/>
                      <a:pt x="2501" y="7608"/>
                    </a:cubicBezTo>
                    <a:cubicBezTo>
                      <a:pt x="2501" y="7727"/>
                      <a:pt x="2406" y="7811"/>
                      <a:pt x="2287" y="7811"/>
                    </a:cubicBezTo>
                    <a:cubicBezTo>
                      <a:pt x="2168" y="7811"/>
                      <a:pt x="2085" y="7727"/>
                      <a:pt x="2085" y="7608"/>
                    </a:cubicBezTo>
                    <a:cubicBezTo>
                      <a:pt x="2085" y="7489"/>
                      <a:pt x="2168" y="7394"/>
                      <a:pt x="2287" y="7394"/>
                    </a:cubicBezTo>
                    <a:close/>
                    <a:moveTo>
                      <a:pt x="2335" y="0"/>
                    </a:moveTo>
                    <a:cubicBezTo>
                      <a:pt x="2227" y="0"/>
                      <a:pt x="2156" y="83"/>
                      <a:pt x="2156" y="179"/>
                    </a:cubicBezTo>
                    <a:lnTo>
                      <a:pt x="2156" y="7072"/>
                    </a:lnTo>
                    <a:cubicBezTo>
                      <a:pt x="1930" y="7144"/>
                      <a:pt x="1763" y="7370"/>
                      <a:pt x="1763" y="7620"/>
                    </a:cubicBezTo>
                    <a:cubicBezTo>
                      <a:pt x="1763" y="7703"/>
                      <a:pt x="1799" y="7799"/>
                      <a:pt x="1823" y="7894"/>
                    </a:cubicBezTo>
                    <a:cubicBezTo>
                      <a:pt x="787" y="8132"/>
                      <a:pt x="1" y="9049"/>
                      <a:pt x="1" y="10168"/>
                    </a:cubicBezTo>
                    <a:cubicBezTo>
                      <a:pt x="1" y="11442"/>
                      <a:pt x="1037" y="12502"/>
                      <a:pt x="2335" y="12502"/>
                    </a:cubicBezTo>
                    <a:cubicBezTo>
                      <a:pt x="3609" y="12502"/>
                      <a:pt x="4668" y="11466"/>
                      <a:pt x="4668" y="10168"/>
                    </a:cubicBezTo>
                    <a:lnTo>
                      <a:pt x="4668" y="10037"/>
                    </a:lnTo>
                    <a:lnTo>
                      <a:pt x="4609" y="9989"/>
                    </a:lnTo>
                    <a:cubicBezTo>
                      <a:pt x="4609" y="9894"/>
                      <a:pt x="4525" y="9823"/>
                      <a:pt x="4430" y="9823"/>
                    </a:cubicBezTo>
                    <a:cubicBezTo>
                      <a:pt x="4347" y="9823"/>
                      <a:pt x="4251" y="9894"/>
                      <a:pt x="4251" y="9989"/>
                    </a:cubicBezTo>
                    <a:cubicBezTo>
                      <a:pt x="4228" y="10359"/>
                      <a:pt x="4061" y="10680"/>
                      <a:pt x="3775" y="10942"/>
                    </a:cubicBezTo>
                    <a:cubicBezTo>
                      <a:pt x="3513" y="11192"/>
                      <a:pt x="3156" y="11323"/>
                      <a:pt x="2775" y="11323"/>
                    </a:cubicBezTo>
                    <a:cubicBezTo>
                      <a:pt x="1965" y="11323"/>
                      <a:pt x="1311" y="10656"/>
                      <a:pt x="1311" y="9859"/>
                    </a:cubicBezTo>
                    <a:cubicBezTo>
                      <a:pt x="1311" y="9763"/>
                      <a:pt x="1323" y="9680"/>
                      <a:pt x="1334" y="9585"/>
                    </a:cubicBezTo>
                    <a:cubicBezTo>
                      <a:pt x="1346" y="9478"/>
                      <a:pt x="1287" y="9394"/>
                      <a:pt x="1192" y="9370"/>
                    </a:cubicBezTo>
                    <a:cubicBezTo>
                      <a:pt x="1182" y="9369"/>
                      <a:pt x="1174" y="9369"/>
                      <a:pt x="1165" y="9369"/>
                    </a:cubicBezTo>
                    <a:cubicBezTo>
                      <a:pt x="1069" y="9369"/>
                      <a:pt x="988" y="9427"/>
                      <a:pt x="977" y="9525"/>
                    </a:cubicBezTo>
                    <a:cubicBezTo>
                      <a:pt x="965" y="9632"/>
                      <a:pt x="953" y="9751"/>
                      <a:pt x="953" y="9847"/>
                    </a:cubicBezTo>
                    <a:cubicBezTo>
                      <a:pt x="953" y="10859"/>
                      <a:pt x="1787" y="11692"/>
                      <a:pt x="2799" y="11692"/>
                    </a:cubicBezTo>
                    <a:cubicBezTo>
                      <a:pt x="3180" y="11692"/>
                      <a:pt x="3537" y="11573"/>
                      <a:pt x="3847" y="11371"/>
                    </a:cubicBezTo>
                    <a:lnTo>
                      <a:pt x="3847" y="11371"/>
                    </a:lnTo>
                    <a:cubicBezTo>
                      <a:pt x="3489" y="11835"/>
                      <a:pt x="2930" y="12109"/>
                      <a:pt x="2299" y="12109"/>
                    </a:cubicBezTo>
                    <a:cubicBezTo>
                      <a:pt x="1215" y="12109"/>
                      <a:pt x="334" y="11240"/>
                      <a:pt x="334" y="10156"/>
                    </a:cubicBezTo>
                    <a:cubicBezTo>
                      <a:pt x="334" y="9180"/>
                      <a:pt x="1037" y="8382"/>
                      <a:pt x="1965" y="8215"/>
                    </a:cubicBezTo>
                    <a:lnTo>
                      <a:pt x="1965" y="8215"/>
                    </a:lnTo>
                    <a:cubicBezTo>
                      <a:pt x="1739" y="8323"/>
                      <a:pt x="1549" y="8489"/>
                      <a:pt x="1394" y="8680"/>
                    </a:cubicBezTo>
                    <a:cubicBezTo>
                      <a:pt x="1334" y="8751"/>
                      <a:pt x="1334" y="8870"/>
                      <a:pt x="1406" y="8930"/>
                    </a:cubicBezTo>
                    <a:cubicBezTo>
                      <a:pt x="1446" y="8958"/>
                      <a:pt x="1494" y="8973"/>
                      <a:pt x="1539" y="8973"/>
                    </a:cubicBezTo>
                    <a:cubicBezTo>
                      <a:pt x="1589" y="8973"/>
                      <a:pt x="1637" y="8955"/>
                      <a:pt x="1668" y="8918"/>
                    </a:cubicBezTo>
                    <a:cubicBezTo>
                      <a:pt x="1942" y="8585"/>
                      <a:pt x="2358" y="8394"/>
                      <a:pt x="2799" y="8394"/>
                    </a:cubicBezTo>
                    <a:cubicBezTo>
                      <a:pt x="2989" y="8394"/>
                      <a:pt x="3180" y="8442"/>
                      <a:pt x="3370" y="8513"/>
                    </a:cubicBezTo>
                    <a:cubicBezTo>
                      <a:pt x="3393" y="8519"/>
                      <a:pt x="3417" y="8522"/>
                      <a:pt x="3441" y="8522"/>
                    </a:cubicBezTo>
                    <a:cubicBezTo>
                      <a:pt x="3513" y="8522"/>
                      <a:pt x="3581" y="8493"/>
                      <a:pt x="3609" y="8430"/>
                    </a:cubicBezTo>
                    <a:cubicBezTo>
                      <a:pt x="3656" y="8335"/>
                      <a:pt x="3632" y="8227"/>
                      <a:pt x="3549" y="8192"/>
                    </a:cubicBezTo>
                    <a:cubicBezTo>
                      <a:pt x="3335" y="8049"/>
                      <a:pt x="3097" y="7954"/>
                      <a:pt x="2835" y="7894"/>
                    </a:cubicBezTo>
                    <a:cubicBezTo>
                      <a:pt x="2882" y="7811"/>
                      <a:pt x="2894" y="7727"/>
                      <a:pt x="2894" y="7620"/>
                    </a:cubicBezTo>
                    <a:cubicBezTo>
                      <a:pt x="2894" y="7370"/>
                      <a:pt x="2739" y="7156"/>
                      <a:pt x="2513" y="7072"/>
                    </a:cubicBezTo>
                    <a:lnTo>
                      <a:pt x="2513" y="179"/>
                    </a:lnTo>
                    <a:cubicBezTo>
                      <a:pt x="2513" y="72"/>
                      <a:pt x="2418" y="0"/>
                      <a:pt x="2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3462;p56">
                <a:extLst>
                  <a:ext uri="{FF2B5EF4-FFF2-40B4-BE49-F238E27FC236}">
                    <a16:creationId xmlns:a16="http://schemas.microsoft.com/office/drawing/2014/main" id="{D2285E19-CF50-3DE8-FEF1-2F4CBE79A83B}"/>
                  </a:ext>
                </a:extLst>
              </p:cNvPr>
              <p:cNvSpPr/>
              <p:nvPr/>
            </p:nvSpPr>
            <p:spPr>
              <a:xfrm>
                <a:off x="6102250" y="1284225"/>
                <a:ext cx="97650" cy="175725"/>
              </a:xfrm>
              <a:custGeom>
                <a:avLst/>
                <a:gdLst/>
                <a:ahLst/>
                <a:cxnLst/>
                <a:rect l="l" t="t" r="r" b="b"/>
                <a:pathLst>
                  <a:path w="3906" h="7029" extrusionOk="0">
                    <a:moveTo>
                      <a:pt x="1953" y="2905"/>
                    </a:moveTo>
                    <a:cubicBezTo>
                      <a:pt x="2072" y="2905"/>
                      <a:pt x="2167" y="2989"/>
                      <a:pt x="2167" y="3108"/>
                    </a:cubicBezTo>
                    <a:cubicBezTo>
                      <a:pt x="2167" y="3227"/>
                      <a:pt x="2072" y="3322"/>
                      <a:pt x="1953" y="3322"/>
                    </a:cubicBezTo>
                    <a:cubicBezTo>
                      <a:pt x="1834" y="3322"/>
                      <a:pt x="1750" y="3227"/>
                      <a:pt x="1750" y="3108"/>
                    </a:cubicBezTo>
                    <a:cubicBezTo>
                      <a:pt x="1750" y="2989"/>
                      <a:pt x="1834" y="2905"/>
                      <a:pt x="1953" y="2905"/>
                    </a:cubicBezTo>
                    <a:close/>
                    <a:moveTo>
                      <a:pt x="1953" y="0"/>
                    </a:moveTo>
                    <a:cubicBezTo>
                      <a:pt x="1869" y="0"/>
                      <a:pt x="1774" y="83"/>
                      <a:pt x="1774" y="179"/>
                    </a:cubicBezTo>
                    <a:lnTo>
                      <a:pt x="1774" y="2560"/>
                    </a:lnTo>
                    <a:cubicBezTo>
                      <a:pt x="1548" y="2631"/>
                      <a:pt x="1393" y="2858"/>
                      <a:pt x="1393" y="3108"/>
                    </a:cubicBezTo>
                    <a:cubicBezTo>
                      <a:pt x="1393" y="3334"/>
                      <a:pt x="1524" y="3524"/>
                      <a:pt x="1703" y="3620"/>
                    </a:cubicBezTo>
                    <a:lnTo>
                      <a:pt x="1595" y="3810"/>
                    </a:lnTo>
                    <a:cubicBezTo>
                      <a:pt x="1548" y="3893"/>
                      <a:pt x="1584" y="4001"/>
                      <a:pt x="1691" y="4048"/>
                    </a:cubicBezTo>
                    <a:cubicBezTo>
                      <a:pt x="1715" y="4062"/>
                      <a:pt x="1741" y="4069"/>
                      <a:pt x="1767" y="4069"/>
                    </a:cubicBezTo>
                    <a:cubicBezTo>
                      <a:pt x="1831" y="4069"/>
                      <a:pt x="1892" y="4029"/>
                      <a:pt x="1917" y="3953"/>
                    </a:cubicBezTo>
                    <a:lnTo>
                      <a:pt x="1953" y="3893"/>
                    </a:lnTo>
                    <a:lnTo>
                      <a:pt x="2334" y="4667"/>
                    </a:lnTo>
                    <a:cubicBezTo>
                      <a:pt x="2369" y="4727"/>
                      <a:pt x="2417" y="4763"/>
                      <a:pt x="2477" y="4775"/>
                    </a:cubicBezTo>
                    <a:lnTo>
                      <a:pt x="3322" y="4894"/>
                    </a:lnTo>
                    <a:lnTo>
                      <a:pt x="2715" y="5489"/>
                    </a:lnTo>
                    <a:cubicBezTo>
                      <a:pt x="2667" y="5537"/>
                      <a:pt x="2655" y="5596"/>
                      <a:pt x="2655" y="5656"/>
                    </a:cubicBezTo>
                    <a:lnTo>
                      <a:pt x="2798" y="6501"/>
                    </a:lnTo>
                    <a:lnTo>
                      <a:pt x="2048" y="6096"/>
                    </a:lnTo>
                    <a:cubicBezTo>
                      <a:pt x="2018" y="6084"/>
                      <a:pt x="1988" y="6078"/>
                      <a:pt x="1960" y="6078"/>
                    </a:cubicBezTo>
                    <a:cubicBezTo>
                      <a:pt x="1932" y="6078"/>
                      <a:pt x="1905" y="6084"/>
                      <a:pt x="1881" y="6096"/>
                    </a:cubicBezTo>
                    <a:lnTo>
                      <a:pt x="1119" y="6501"/>
                    </a:lnTo>
                    <a:lnTo>
                      <a:pt x="1274" y="5656"/>
                    </a:lnTo>
                    <a:cubicBezTo>
                      <a:pt x="1286" y="5596"/>
                      <a:pt x="1250" y="5537"/>
                      <a:pt x="1214" y="5489"/>
                    </a:cubicBezTo>
                    <a:lnTo>
                      <a:pt x="595" y="4894"/>
                    </a:lnTo>
                    <a:lnTo>
                      <a:pt x="1453" y="4775"/>
                    </a:lnTo>
                    <a:cubicBezTo>
                      <a:pt x="1548" y="4763"/>
                      <a:pt x="1607" y="4667"/>
                      <a:pt x="1595" y="4572"/>
                    </a:cubicBezTo>
                    <a:cubicBezTo>
                      <a:pt x="1585" y="4474"/>
                      <a:pt x="1504" y="4416"/>
                      <a:pt x="1417" y="4416"/>
                    </a:cubicBezTo>
                    <a:cubicBezTo>
                      <a:pt x="1409" y="4416"/>
                      <a:pt x="1401" y="4416"/>
                      <a:pt x="1393" y="4417"/>
                    </a:cubicBezTo>
                    <a:lnTo>
                      <a:pt x="167" y="4596"/>
                    </a:lnTo>
                    <a:cubicBezTo>
                      <a:pt x="95" y="4608"/>
                      <a:pt x="48" y="4655"/>
                      <a:pt x="24" y="4715"/>
                    </a:cubicBezTo>
                    <a:cubicBezTo>
                      <a:pt x="0" y="4775"/>
                      <a:pt x="24" y="4846"/>
                      <a:pt x="60" y="4906"/>
                    </a:cubicBezTo>
                    <a:lnTo>
                      <a:pt x="869" y="5703"/>
                    </a:lnTo>
                    <a:lnTo>
                      <a:pt x="679" y="6811"/>
                    </a:lnTo>
                    <a:cubicBezTo>
                      <a:pt x="655" y="6894"/>
                      <a:pt x="691" y="6953"/>
                      <a:pt x="750" y="6989"/>
                    </a:cubicBezTo>
                    <a:cubicBezTo>
                      <a:pt x="785" y="7017"/>
                      <a:pt x="824" y="7029"/>
                      <a:pt x="862" y="7029"/>
                    </a:cubicBezTo>
                    <a:cubicBezTo>
                      <a:pt x="889" y="7029"/>
                      <a:pt x="916" y="7023"/>
                      <a:pt x="941" y="7013"/>
                    </a:cubicBezTo>
                    <a:lnTo>
                      <a:pt x="1941" y="6489"/>
                    </a:lnTo>
                    <a:lnTo>
                      <a:pt x="2941" y="7013"/>
                    </a:lnTo>
                    <a:cubicBezTo>
                      <a:pt x="2965" y="7025"/>
                      <a:pt x="3000" y="7025"/>
                      <a:pt x="3024" y="7025"/>
                    </a:cubicBezTo>
                    <a:cubicBezTo>
                      <a:pt x="3072" y="7025"/>
                      <a:pt x="3096" y="7013"/>
                      <a:pt x="3131" y="6989"/>
                    </a:cubicBezTo>
                    <a:cubicBezTo>
                      <a:pt x="3203" y="6953"/>
                      <a:pt x="3239" y="6894"/>
                      <a:pt x="3215" y="6822"/>
                    </a:cubicBezTo>
                    <a:lnTo>
                      <a:pt x="3024" y="5703"/>
                    </a:lnTo>
                    <a:lnTo>
                      <a:pt x="3834" y="4917"/>
                    </a:lnTo>
                    <a:cubicBezTo>
                      <a:pt x="3870" y="4870"/>
                      <a:pt x="3905" y="4786"/>
                      <a:pt x="3870" y="4715"/>
                    </a:cubicBezTo>
                    <a:cubicBezTo>
                      <a:pt x="3858" y="4655"/>
                      <a:pt x="3798" y="4596"/>
                      <a:pt x="3727" y="4596"/>
                    </a:cubicBezTo>
                    <a:lnTo>
                      <a:pt x="2608" y="4429"/>
                    </a:lnTo>
                    <a:lnTo>
                      <a:pt x="2203" y="3620"/>
                    </a:lnTo>
                    <a:cubicBezTo>
                      <a:pt x="2381" y="3524"/>
                      <a:pt x="2524" y="3334"/>
                      <a:pt x="2524" y="3108"/>
                    </a:cubicBezTo>
                    <a:cubicBezTo>
                      <a:pt x="2524" y="2858"/>
                      <a:pt x="2357" y="2643"/>
                      <a:pt x="2131" y="2560"/>
                    </a:cubicBezTo>
                    <a:lnTo>
                      <a:pt x="2131" y="179"/>
                    </a:lnTo>
                    <a:cubicBezTo>
                      <a:pt x="2131" y="72"/>
                      <a:pt x="2048" y="0"/>
                      <a:pt x="19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463;p56">
                <a:extLst>
                  <a:ext uri="{FF2B5EF4-FFF2-40B4-BE49-F238E27FC236}">
                    <a16:creationId xmlns:a16="http://schemas.microsoft.com/office/drawing/2014/main" id="{191ADFEE-0E2C-2CDB-3A90-A5690FE707B3}"/>
                  </a:ext>
                </a:extLst>
              </p:cNvPr>
              <p:cNvSpPr/>
              <p:nvPr/>
            </p:nvSpPr>
            <p:spPr>
              <a:xfrm>
                <a:off x="6293625" y="1283925"/>
                <a:ext cx="67600" cy="224450"/>
              </a:xfrm>
              <a:custGeom>
                <a:avLst/>
                <a:gdLst/>
                <a:ahLst/>
                <a:cxnLst/>
                <a:rect l="l" t="t" r="r" b="b"/>
                <a:pathLst>
                  <a:path w="2704" h="8978" extrusionOk="0">
                    <a:moveTo>
                      <a:pt x="1334" y="3513"/>
                    </a:moveTo>
                    <a:cubicBezTo>
                      <a:pt x="1453" y="3513"/>
                      <a:pt x="1549" y="3596"/>
                      <a:pt x="1549" y="3715"/>
                    </a:cubicBezTo>
                    <a:cubicBezTo>
                      <a:pt x="1549" y="3834"/>
                      <a:pt x="1453" y="3929"/>
                      <a:pt x="1334" y="3929"/>
                    </a:cubicBezTo>
                    <a:cubicBezTo>
                      <a:pt x="1215" y="3929"/>
                      <a:pt x="1132" y="3834"/>
                      <a:pt x="1132" y="3715"/>
                    </a:cubicBezTo>
                    <a:cubicBezTo>
                      <a:pt x="1132" y="3596"/>
                      <a:pt x="1215" y="3513"/>
                      <a:pt x="1334" y="3513"/>
                    </a:cubicBezTo>
                    <a:close/>
                    <a:moveTo>
                      <a:pt x="1156" y="5656"/>
                    </a:moveTo>
                    <a:lnTo>
                      <a:pt x="1156" y="7251"/>
                    </a:lnTo>
                    <a:lnTo>
                      <a:pt x="739" y="7251"/>
                    </a:lnTo>
                    <a:lnTo>
                      <a:pt x="739" y="5656"/>
                    </a:lnTo>
                    <a:close/>
                    <a:moveTo>
                      <a:pt x="1930" y="5656"/>
                    </a:moveTo>
                    <a:lnTo>
                      <a:pt x="1930" y="7251"/>
                    </a:lnTo>
                    <a:lnTo>
                      <a:pt x="1513" y="7251"/>
                    </a:lnTo>
                    <a:lnTo>
                      <a:pt x="1513" y="5656"/>
                    </a:lnTo>
                    <a:close/>
                    <a:moveTo>
                      <a:pt x="2037" y="7620"/>
                    </a:moveTo>
                    <a:cubicBezTo>
                      <a:pt x="2203" y="7620"/>
                      <a:pt x="2334" y="7751"/>
                      <a:pt x="2334" y="7918"/>
                    </a:cubicBezTo>
                    <a:cubicBezTo>
                      <a:pt x="2322" y="8025"/>
                      <a:pt x="2263" y="8120"/>
                      <a:pt x="2156" y="8180"/>
                    </a:cubicBezTo>
                    <a:lnTo>
                      <a:pt x="1334" y="8597"/>
                    </a:lnTo>
                    <a:lnTo>
                      <a:pt x="525" y="8180"/>
                    </a:lnTo>
                    <a:cubicBezTo>
                      <a:pt x="417" y="8144"/>
                      <a:pt x="358" y="8037"/>
                      <a:pt x="358" y="7918"/>
                    </a:cubicBezTo>
                    <a:cubicBezTo>
                      <a:pt x="358" y="7751"/>
                      <a:pt x="489" y="7620"/>
                      <a:pt x="656" y="7620"/>
                    </a:cubicBezTo>
                    <a:close/>
                    <a:moveTo>
                      <a:pt x="1358" y="0"/>
                    </a:moveTo>
                    <a:cubicBezTo>
                      <a:pt x="1251" y="0"/>
                      <a:pt x="1179" y="84"/>
                      <a:pt x="1179" y="179"/>
                    </a:cubicBezTo>
                    <a:lnTo>
                      <a:pt x="1179" y="3155"/>
                    </a:lnTo>
                    <a:cubicBezTo>
                      <a:pt x="953" y="3227"/>
                      <a:pt x="787" y="3453"/>
                      <a:pt x="787" y="3703"/>
                    </a:cubicBezTo>
                    <a:cubicBezTo>
                      <a:pt x="787" y="4001"/>
                      <a:pt x="1025" y="4251"/>
                      <a:pt x="1310" y="4275"/>
                    </a:cubicBezTo>
                    <a:lnTo>
                      <a:pt x="2192" y="4703"/>
                    </a:lnTo>
                    <a:cubicBezTo>
                      <a:pt x="2287" y="4751"/>
                      <a:pt x="2346" y="4846"/>
                      <a:pt x="2346" y="4965"/>
                    </a:cubicBezTo>
                    <a:cubicBezTo>
                      <a:pt x="2346" y="5132"/>
                      <a:pt x="2215" y="5263"/>
                      <a:pt x="2049" y="5263"/>
                    </a:cubicBezTo>
                    <a:lnTo>
                      <a:pt x="668" y="5263"/>
                    </a:lnTo>
                    <a:cubicBezTo>
                      <a:pt x="501" y="5263"/>
                      <a:pt x="370" y="5132"/>
                      <a:pt x="370" y="4965"/>
                    </a:cubicBezTo>
                    <a:cubicBezTo>
                      <a:pt x="370" y="4846"/>
                      <a:pt x="429" y="4751"/>
                      <a:pt x="537" y="4703"/>
                    </a:cubicBezTo>
                    <a:cubicBezTo>
                      <a:pt x="620" y="4656"/>
                      <a:pt x="668" y="4548"/>
                      <a:pt x="608" y="4465"/>
                    </a:cubicBezTo>
                    <a:cubicBezTo>
                      <a:pt x="568" y="4402"/>
                      <a:pt x="518" y="4365"/>
                      <a:pt x="461" y="4365"/>
                    </a:cubicBezTo>
                    <a:cubicBezTo>
                      <a:pt x="432" y="4365"/>
                      <a:pt x="402" y="4374"/>
                      <a:pt x="370" y="4394"/>
                    </a:cubicBezTo>
                    <a:cubicBezTo>
                      <a:pt x="144" y="4513"/>
                      <a:pt x="1" y="4727"/>
                      <a:pt x="1" y="4989"/>
                    </a:cubicBezTo>
                    <a:cubicBezTo>
                      <a:pt x="1" y="5251"/>
                      <a:pt x="167" y="5489"/>
                      <a:pt x="382" y="5596"/>
                    </a:cubicBezTo>
                    <a:lnTo>
                      <a:pt x="382" y="7311"/>
                    </a:lnTo>
                    <a:cubicBezTo>
                      <a:pt x="167" y="7406"/>
                      <a:pt x="1" y="7644"/>
                      <a:pt x="1" y="7918"/>
                    </a:cubicBezTo>
                    <a:cubicBezTo>
                      <a:pt x="1" y="8168"/>
                      <a:pt x="132" y="8394"/>
                      <a:pt x="370" y="8513"/>
                    </a:cubicBezTo>
                    <a:lnTo>
                      <a:pt x="1275" y="8954"/>
                    </a:lnTo>
                    <a:cubicBezTo>
                      <a:pt x="1310" y="8978"/>
                      <a:pt x="1334" y="8978"/>
                      <a:pt x="1358" y="8978"/>
                    </a:cubicBezTo>
                    <a:cubicBezTo>
                      <a:pt x="1382" y="8978"/>
                      <a:pt x="1418" y="8978"/>
                      <a:pt x="1430" y="8954"/>
                    </a:cubicBezTo>
                    <a:lnTo>
                      <a:pt x="2334" y="8513"/>
                    </a:lnTo>
                    <a:cubicBezTo>
                      <a:pt x="2561" y="8394"/>
                      <a:pt x="2703" y="8168"/>
                      <a:pt x="2703" y="7918"/>
                    </a:cubicBezTo>
                    <a:cubicBezTo>
                      <a:pt x="2692" y="7644"/>
                      <a:pt x="2525" y="7406"/>
                      <a:pt x="2311" y="7311"/>
                    </a:cubicBezTo>
                    <a:lnTo>
                      <a:pt x="2311" y="5596"/>
                    </a:lnTo>
                    <a:cubicBezTo>
                      <a:pt x="2525" y="5489"/>
                      <a:pt x="2692" y="5251"/>
                      <a:pt x="2692" y="4989"/>
                    </a:cubicBezTo>
                    <a:cubicBezTo>
                      <a:pt x="2692" y="4727"/>
                      <a:pt x="2561" y="4513"/>
                      <a:pt x="2322" y="4394"/>
                    </a:cubicBezTo>
                    <a:lnTo>
                      <a:pt x="1751" y="4108"/>
                    </a:lnTo>
                    <a:cubicBezTo>
                      <a:pt x="1858" y="4001"/>
                      <a:pt x="1918" y="3870"/>
                      <a:pt x="1918" y="3703"/>
                    </a:cubicBezTo>
                    <a:cubicBezTo>
                      <a:pt x="1918" y="3453"/>
                      <a:pt x="1751" y="3239"/>
                      <a:pt x="1537" y="3155"/>
                    </a:cubicBezTo>
                    <a:lnTo>
                      <a:pt x="1537" y="179"/>
                    </a:lnTo>
                    <a:cubicBezTo>
                      <a:pt x="1537" y="72"/>
                      <a:pt x="1441" y="0"/>
                      <a:pt x="1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4" name="Group 23">
            <a:extLst>
              <a:ext uri="{FF2B5EF4-FFF2-40B4-BE49-F238E27FC236}">
                <a16:creationId xmlns:a16="http://schemas.microsoft.com/office/drawing/2014/main" id="{9C0717FB-E2D7-4BAF-6C64-0121BF63A169}"/>
              </a:ext>
            </a:extLst>
          </p:cNvPr>
          <p:cNvGrpSpPr/>
          <p:nvPr/>
        </p:nvGrpSpPr>
        <p:grpSpPr>
          <a:xfrm>
            <a:off x="9730431" y="4359330"/>
            <a:ext cx="956423" cy="954245"/>
            <a:chOff x="9730431" y="4359330"/>
            <a:chExt cx="956423" cy="954245"/>
          </a:xfrm>
        </p:grpSpPr>
        <p:sp>
          <p:nvSpPr>
            <p:cNvPr id="3" name="Google Shape;3459;p56">
              <a:extLst>
                <a:ext uri="{FF2B5EF4-FFF2-40B4-BE49-F238E27FC236}">
                  <a16:creationId xmlns:a16="http://schemas.microsoft.com/office/drawing/2014/main" id="{40AF801C-4836-5859-3C4C-2641DE581012}"/>
                </a:ext>
              </a:extLst>
            </p:cNvPr>
            <p:cNvSpPr/>
            <p:nvPr/>
          </p:nvSpPr>
          <p:spPr>
            <a:xfrm flipH="1">
              <a:off x="9730431" y="4359330"/>
              <a:ext cx="956423" cy="954245"/>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464;p56">
              <a:extLst>
                <a:ext uri="{FF2B5EF4-FFF2-40B4-BE49-F238E27FC236}">
                  <a16:creationId xmlns:a16="http://schemas.microsoft.com/office/drawing/2014/main" id="{DEF01E21-9F07-6A01-743C-1D8140013EF3}"/>
                </a:ext>
              </a:extLst>
            </p:cNvPr>
            <p:cNvSpPr/>
            <p:nvPr/>
          </p:nvSpPr>
          <p:spPr>
            <a:xfrm flipH="1">
              <a:off x="10053304" y="4538159"/>
              <a:ext cx="310664" cy="543497"/>
            </a:xfrm>
            <a:custGeom>
              <a:avLst/>
              <a:gdLst/>
              <a:ahLst/>
              <a:cxnLst/>
              <a:rect l="l" t="t" r="r" b="b"/>
              <a:pathLst>
                <a:path w="7133" h="12479" extrusionOk="0">
                  <a:moveTo>
                    <a:pt x="2001" y="382"/>
                  </a:moveTo>
                  <a:cubicBezTo>
                    <a:pt x="2120" y="382"/>
                    <a:pt x="2203" y="477"/>
                    <a:pt x="2203" y="596"/>
                  </a:cubicBezTo>
                  <a:cubicBezTo>
                    <a:pt x="2203" y="715"/>
                    <a:pt x="2120" y="798"/>
                    <a:pt x="2001" y="798"/>
                  </a:cubicBezTo>
                  <a:cubicBezTo>
                    <a:pt x="1882" y="798"/>
                    <a:pt x="1787" y="703"/>
                    <a:pt x="1787" y="596"/>
                  </a:cubicBezTo>
                  <a:cubicBezTo>
                    <a:pt x="1787" y="477"/>
                    <a:pt x="1882" y="382"/>
                    <a:pt x="2001" y="382"/>
                  </a:cubicBezTo>
                  <a:close/>
                  <a:moveTo>
                    <a:pt x="5120" y="382"/>
                  </a:moveTo>
                  <a:cubicBezTo>
                    <a:pt x="5239" y="382"/>
                    <a:pt x="5335" y="477"/>
                    <a:pt x="5335" y="584"/>
                  </a:cubicBezTo>
                  <a:cubicBezTo>
                    <a:pt x="5335" y="703"/>
                    <a:pt x="5239" y="798"/>
                    <a:pt x="5120" y="798"/>
                  </a:cubicBezTo>
                  <a:cubicBezTo>
                    <a:pt x="5001" y="798"/>
                    <a:pt x="4918" y="703"/>
                    <a:pt x="4918" y="584"/>
                  </a:cubicBezTo>
                  <a:cubicBezTo>
                    <a:pt x="4918" y="477"/>
                    <a:pt x="5001" y="382"/>
                    <a:pt x="5120" y="382"/>
                  </a:cubicBezTo>
                  <a:close/>
                  <a:moveTo>
                    <a:pt x="3751" y="382"/>
                  </a:moveTo>
                  <a:cubicBezTo>
                    <a:pt x="3751" y="382"/>
                    <a:pt x="3763" y="382"/>
                    <a:pt x="3763" y="393"/>
                  </a:cubicBezTo>
                  <a:lnTo>
                    <a:pt x="3763" y="3930"/>
                  </a:lnTo>
                  <a:lnTo>
                    <a:pt x="3346" y="3930"/>
                  </a:lnTo>
                  <a:lnTo>
                    <a:pt x="3346" y="393"/>
                  </a:lnTo>
                  <a:lnTo>
                    <a:pt x="3751" y="382"/>
                  </a:lnTo>
                  <a:close/>
                  <a:moveTo>
                    <a:pt x="3763" y="4299"/>
                  </a:moveTo>
                  <a:lnTo>
                    <a:pt x="3763" y="6287"/>
                  </a:lnTo>
                  <a:cubicBezTo>
                    <a:pt x="3692" y="6275"/>
                    <a:pt x="3632" y="6275"/>
                    <a:pt x="3561" y="6275"/>
                  </a:cubicBezTo>
                  <a:cubicBezTo>
                    <a:pt x="3489" y="6275"/>
                    <a:pt x="3430" y="6275"/>
                    <a:pt x="3346" y="6287"/>
                  </a:cubicBezTo>
                  <a:lnTo>
                    <a:pt x="3346" y="4299"/>
                  </a:lnTo>
                  <a:close/>
                  <a:moveTo>
                    <a:pt x="2977" y="6823"/>
                  </a:moveTo>
                  <a:lnTo>
                    <a:pt x="2977" y="8430"/>
                  </a:lnTo>
                  <a:cubicBezTo>
                    <a:pt x="2739" y="8252"/>
                    <a:pt x="2561" y="7954"/>
                    <a:pt x="2561" y="7632"/>
                  </a:cubicBezTo>
                  <a:cubicBezTo>
                    <a:pt x="2561" y="7299"/>
                    <a:pt x="2727" y="7001"/>
                    <a:pt x="2977" y="6823"/>
                  </a:cubicBezTo>
                  <a:close/>
                  <a:moveTo>
                    <a:pt x="4144" y="6823"/>
                  </a:moveTo>
                  <a:cubicBezTo>
                    <a:pt x="4382" y="7001"/>
                    <a:pt x="4561" y="7299"/>
                    <a:pt x="4561" y="7632"/>
                  </a:cubicBezTo>
                  <a:cubicBezTo>
                    <a:pt x="4561" y="7954"/>
                    <a:pt x="4394" y="8252"/>
                    <a:pt x="4144" y="8430"/>
                  </a:cubicBezTo>
                  <a:lnTo>
                    <a:pt x="4144" y="6823"/>
                  </a:lnTo>
                  <a:close/>
                  <a:moveTo>
                    <a:pt x="3561" y="6644"/>
                  </a:moveTo>
                  <a:cubicBezTo>
                    <a:pt x="3632" y="6644"/>
                    <a:pt x="3692" y="6668"/>
                    <a:pt x="3763" y="6668"/>
                  </a:cubicBezTo>
                  <a:lnTo>
                    <a:pt x="3763" y="8597"/>
                  </a:lnTo>
                  <a:cubicBezTo>
                    <a:pt x="3692" y="8609"/>
                    <a:pt x="3632" y="8609"/>
                    <a:pt x="3561" y="8609"/>
                  </a:cubicBezTo>
                  <a:cubicBezTo>
                    <a:pt x="3489" y="8609"/>
                    <a:pt x="3430" y="8597"/>
                    <a:pt x="3346" y="8597"/>
                  </a:cubicBezTo>
                  <a:lnTo>
                    <a:pt x="3346" y="6668"/>
                  </a:lnTo>
                  <a:cubicBezTo>
                    <a:pt x="3430" y="6644"/>
                    <a:pt x="3489" y="6644"/>
                    <a:pt x="3561" y="6644"/>
                  </a:cubicBezTo>
                  <a:close/>
                  <a:moveTo>
                    <a:pt x="3763" y="8966"/>
                  </a:moveTo>
                  <a:lnTo>
                    <a:pt x="3763" y="9787"/>
                  </a:lnTo>
                  <a:lnTo>
                    <a:pt x="3346" y="9787"/>
                  </a:lnTo>
                  <a:lnTo>
                    <a:pt x="3346" y="8966"/>
                  </a:lnTo>
                  <a:cubicBezTo>
                    <a:pt x="3430" y="8990"/>
                    <a:pt x="3489" y="8990"/>
                    <a:pt x="3561" y="8990"/>
                  </a:cubicBezTo>
                  <a:cubicBezTo>
                    <a:pt x="3632" y="8990"/>
                    <a:pt x="3692" y="8990"/>
                    <a:pt x="3763" y="8966"/>
                  </a:cubicBezTo>
                  <a:close/>
                  <a:moveTo>
                    <a:pt x="1989" y="1"/>
                  </a:moveTo>
                  <a:cubicBezTo>
                    <a:pt x="1680" y="1"/>
                    <a:pt x="1418" y="251"/>
                    <a:pt x="1418" y="572"/>
                  </a:cubicBezTo>
                  <a:cubicBezTo>
                    <a:pt x="1418" y="905"/>
                    <a:pt x="1668" y="1155"/>
                    <a:pt x="1989" y="1155"/>
                  </a:cubicBezTo>
                  <a:cubicBezTo>
                    <a:pt x="2251" y="1155"/>
                    <a:pt x="2453" y="989"/>
                    <a:pt x="2549" y="774"/>
                  </a:cubicBezTo>
                  <a:lnTo>
                    <a:pt x="2989" y="774"/>
                  </a:lnTo>
                  <a:lnTo>
                    <a:pt x="2989" y="6394"/>
                  </a:lnTo>
                  <a:cubicBezTo>
                    <a:pt x="2525" y="6620"/>
                    <a:pt x="2203" y="7085"/>
                    <a:pt x="2203" y="7632"/>
                  </a:cubicBezTo>
                  <a:cubicBezTo>
                    <a:pt x="2203" y="8180"/>
                    <a:pt x="2537" y="8644"/>
                    <a:pt x="2989" y="8871"/>
                  </a:cubicBezTo>
                  <a:lnTo>
                    <a:pt x="2989" y="9799"/>
                  </a:lnTo>
                  <a:lnTo>
                    <a:pt x="2584" y="9799"/>
                  </a:lnTo>
                  <a:cubicBezTo>
                    <a:pt x="2382" y="9799"/>
                    <a:pt x="2215" y="9966"/>
                    <a:pt x="2215" y="10180"/>
                  </a:cubicBezTo>
                  <a:lnTo>
                    <a:pt x="2215" y="10561"/>
                  </a:lnTo>
                  <a:cubicBezTo>
                    <a:pt x="2215" y="10776"/>
                    <a:pt x="2382" y="10930"/>
                    <a:pt x="2584" y="10930"/>
                  </a:cubicBezTo>
                  <a:lnTo>
                    <a:pt x="3573" y="10930"/>
                  </a:lnTo>
                  <a:cubicBezTo>
                    <a:pt x="3680" y="10930"/>
                    <a:pt x="3751" y="10847"/>
                    <a:pt x="3751" y="10752"/>
                  </a:cubicBezTo>
                  <a:cubicBezTo>
                    <a:pt x="3751" y="10669"/>
                    <a:pt x="3668" y="10573"/>
                    <a:pt x="3573" y="10573"/>
                  </a:cubicBezTo>
                  <a:lnTo>
                    <a:pt x="2584" y="10573"/>
                  </a:lnTo>
                  <a:cubicBezTo>
                    <a:pt x="2584" y="10573"/>
                    <a:pt x="2572" y="10573"/>
                    <a:pt x="2572" y="10561"/>
                  </a:cubicBezTo>
                  <a:lnTo>
                    <a:pt x="2572" y="10180"/>
                  </a:lnTo>
                  <a:cubicBezTo>
                    <a:pt x="2572" y="10180"/>
                    <a:pt x="2572" y="10157"/>
                    <a:pt x="2584" y="10157"/>
                  </a:cubicBezTo>
                  <a:lnTo>
                    <a:pt x="4537" y="10157"/>
                  </a:lnTo>
                  <a:cubicBezTo>
                    <a:pt x="4537" y="10157"/>
                    <a:pt x="4561" y="10157"/>
                    <a:pt x="4561" y="10180"/>
                  </a:cubicBezTo>
                  <a:lnTo>
                    <a:pt x="4561" y="10561"/>
                  </a:lnTo>
                  <a:cubicBezTo>
                    <a:pt x="4561" y="10561"/>
                    <a:pt x="4561" y="10573"/>
                    <a:pt x="4537" y="10573"/>
                  </a:cubicBezTo>
                  <a:lnTo>
                    <a:pt x="4347" y="10573"/>
                  </a:lnTo>
                  <a:cubicBezTo>
                    <a:pt x="4239" y="10573"/>
                    <a:pt x="4168" y="10669"/>
                    <a:pt x="4168" y="10752"/>
                  </a:cubicBezTo>
                  <a:cubicBezTo>
                    <a:pt x="4168" y="10847"/>
                    <a:pt x="4263" y="10930"/>
                    <a:pt x="4347" y="10930"/>
                  </a:cubicBezTo>
                  <a:lnTo>
                    <a:pt x="4537" y="10930"/>
                  </a:lnTo>
                  <a:cubicBezTo>
                    <a:pt x="4751" y="10930"/>
                    <a:pt x="4906" y="10776"/>
                    <a:pt x="4906" y="10561"/>
                  </a:cubicBezTo>
                  <a:lnTo>
                    <a:pt x="4906" y="10180"/>
                  </a:lnTo>
                  <a:cubicBezTo>
                    <a:pt x="4906" y="9966"/>
                    <a:pt x="4751" y="9799"/>
                    <a:pt x="4537" y="9799"/>
                  </a:cubicBezTo>
                  <a:lnTo>
                    <a:pt x="4132" y="9799"/>
                  </a:lnTo>
                  <a:lnTo>
                    <a:pt x="4132" y="8871"/>
                  </a:lnTo>
                  <a:cubicBezTo>
                    <a:pt x="4597" y="8644"/>
                    <a:pt x="4930" y="8180"/>
                    <a:pt x="4930" y="7632"/>
                  </a:cubicBezTo>
                  <a:cubicBezTo>
                    <a:pt x="4930" y="7085"/>
                    <a:pt x="4597" y="6620"/>
                    <a:pt x="4132" y="6394"/>
                  </a:cubicBezTo>
                  <a:lnTo>
                    <a:pt x="4132" y="4287"/>
                  </a:lnTo>
                  <a:cubicBezTo>
                    <a:pt x="4644" y="4311"/>
                    <a:pt x="5085" y="4656"/>
                    <a:pt x="5228" y="5144"/>
                  </a:cubicBezTo>
                  <a:lnTo>
                    <a:pt x="6668" y="10371"/>
                  </a:lnTo>
                  <a:cubicBezTo>
                    <a:pt x="6752" y="10692"/>
                    <a:pt x="6692" y="11038"/>
                    <a:pt x="6490" y="11311"/>
                  </a:cubicBezTo>
                  <a:cubicBezTo>
                    <a:pt x="6275" y="11573"/>
                    <a:pt x="5966" y="11728"/>
                    <a:pt x="5644" y="11728"/>
                  </a:cubicBezTo>
                  <a:lnTo>
                    <a:pt x="1501" y="11728"/>
                  </a:lnTo>
                  <a:cubicBezTo>
                    <a:pt x="1156" y="11728"/>
                    <a:pt x="846" y="11573"/>
                    <a:pt x="656" y="11311"/>
                  </a:cubicBezTo>
                  <a:cubicBezTo>
                    <a:pt x="441" y="11038"/>
                    <a:pt x="382" y="10692"/>
                    <a:pt x="477" y="10371"/>
                  </a:cubicBezTo>
                  <a:lnTo>
                    <a:pt x="1918" y="5144"/>
                  </a:lnTo>
                  <a:cubicBezTo>
                    <a:pt x="1989" y="4846"/>
                    <a:pt x="2191" y="4596"/>
                    <a:pt x="2453" y="4442"/>
                  </a:cubicBezTo>
                  <a:cubicBezTo>
                    <a:pt x="2549" y="4406"/>
                    <a:pt x="2572" y="4287"/>
                    <a:pt x="2513" y="4192"/>
                  </a:cubicBezTo>
                  <a:cubicBezTo>
                    <a:pt x="2482" y="4137"/>
                    <a:pt x="2419" y="4102"/>
                    <a:pt x="2357" y="4102"/>
                  </a:cubicBezTo>
                  <a:cubicBezTo>
                    <a:pt x="2324" y="4102"/>
                    <a:pt x="2291" y="4112"/>
                    <a:pt x="2263" y="4132"/>
                  </a:cubicBezTo>
                  <a:cubicBezTo>
                    <a:pt x="1918" y="4346"/>
                    <a:pt x="1668" y="4668"/>
                    <a:pt x="1560" y="5061"/>
                  </a:cubicBezTo>
                  <a:lnTo>
                    <a:pt x="120" y="10276"/>
                  </a:lnTo>
                  <a:cubicBezTo>
                    <a:pt x="1" y="10716"/>
                    <a:pt x="84" y="11169"/>
                    <a:pt x="358" y="11526"/>
                  </a:cubicBezTo>
                  <a:cubicBezTo>
                    <a:pt x="620" y="11883"/>
                    <a:pt x="1037" y="12097"/>
                    <a:pt x="1501" y="12097"/>
                  </a:cubicBezTo>
                  <a:lnTo>
                    <a:pt x="3394" y="12097"/>
                  </a:lnTo>
                  <a:lnTo>
                    <a:pt x="3394" y="12300"/>
                  </a:lnTo>
                  <a:cubicBezTo>
                    <a:pt x="3394" y="12407"/>
                    <a:pt x="3477" y="12478"/>
                    <a:pt x="3573" y="12478"/>
                  </a:cubicBezTo>
                  <a:cubicBezTo>
                    <a:pt x="3680" y="12478"/>
                    <a:pt x="3751" y="12395"/>
                    <a:pt x="3751" y="12300"/>
                  </a:cubicBezTo>
                  <a:lnTo>
                    <a:pt x="3751" y="12097"/>
                  </a:lnTo>
                  <a:lnTo>
                    <a:pt x="5644" y="12097"/>
                  </a:lnTo>
                  <a:cubicBezTo>
                    <a:pt x="6085" y="12097"/>
                    <a:pt x="6502" y="11883"/>
                    <a:pt x="6787" y="11526"/>
                  </a:cubicBezTo>
                  <a:cubicBezTo>
                    <a:pt x="7037" y="11192"/>
                    <a:pt x="7133" y="10728"/>
                    <a:pt x="7014" y="10299"/>
                  </a:cubicBezTo>
                  <a:lnTo>
                    <a:pt x="5573" y="5073"/>
                  </a:lnTo>
                  <a:cubicBezTo>
                    <a:pt x="5394" y="4418"/>
                    <a:pt x="4799" y="3953"/>
                    <a:pt x="4120" y="3930"/>
                  </a:cubicBezTo>
                  <a:lnTo>
                    <a:pt x="4120" y="774"/>
                  </a:lnTo>
                  <a:lnTo>
                    <a:pt x="4573" y="774"/>
                  </a:lnTo>
                  <a:cubicBezTo>
                    <a:pt x="4644" y="989"/>
                    <a:pt x="4870" y="1155"/>
                    <a:pt x="5120" y="1155"/>
                  </a:cubicBezTo>
                  <a:cubicBezTo>
                    <a:pt x="5430" y="1155"/>
                    <a:pt x="5704" y="905"/>
                    <a:pt x="5704" y="572"/>
                  </a:cubicBezTo>
                  <a:cubicBezTo>
                    <a:pt x="5704" y="251"/>
                    <a:pt x="5454" y="1"/>
                    <a:pt x="5120" y="1"/>
                  </a:cubicBezTo>
                  <a:cubicBezTo>
                    <a:pt x="4870" y="1"/>
                    <a:pt x="4656" y="155"/>
                    <a:pt x="4573" y="382"/>
                  </a:cubicBezTo>
                  <a:lnTo>
                    <a:pt x="4120" y="382"/>
                  </a:lnTo>
                  <a:lnTo>
                    <a:pt x="4120" y="370"/>
                  </a:lnTo>
                  <a:cubicBezTo>
                    <a:pt x="4120" y="155"/>
                    <a:pt x="3966" y="1"/>
                    <a:pt x="3751" y="1"/>
                  </a:cubicBezTo>
                  <a:lnTo>
                    <a:pt x="3370" y="1"/>
                  </a:lnTo>
                  <a:cubicBezTo>
                    <a:pt x="3156" y="1"/>
                    <a:pt x="2989" y="155"/>
                    <a:pt x="2989" y="370"/>
                  </a:cubicBezTo>
                  <a:lnTo>
                    <a:pt x="2989" y="382"/>
                  </a:lnTo>
                  <a:lnTo>
                    <a:pt x="2549" y="382"/>
                  </a:lnTo>
                  <a:cubicBezTo>
                    <a:pt x="2477" y="155"/>
                    <a:pt x="2251" y="1"/>
                    <a:pt x="19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roup 22">
            <a:extLst>
              <a:ext uri="{FF2B5EF4-FFF2-40B4-BE49-F238E27FC236}">
                <a16:creationId xmlns:a16="http://schemas.microsoft.com/office/drawing/2014/main" id="{D712D1C6-3C0D-99BB-D476-491DC17239E0}"/>
              </a:ext>
            </a:extLst>
          </p:cNvPr>
          <p:cNvGrpSpPr/>
          <p:nvPr/>
        </p:nvGrpSpPr>
        <p:grpSpPr>
          <a:xfrm>
            <a:off x="5130304" y="2069940"/>
            <a:ext cx="956423" cy="954245"/>
            <a:chOff x="5130304" y="2069940"/>
            <a:chExt cx="956423" cy="954245"/>
          </a:xfrm>
        </p:grpSpPr>
        <p:sp>
          <p:nvSpPr>
            <p:cNvPr id="9" name="Google Shape;3465;p56">
              <a:extLst>
                <a:ext uri="{FF2B5EF4-FFF2-40B4-BE49-F238E27FC236}">
                  <a16:creationId xmlns:a16="http://schemas.microsoft.com/office/drawing/2014/main" id="{936698D9-4F22-B300-BC82-3737299B64D0}"/>
                </a:ext>
              </a:extLst>
            </p:cNvPr>
            <p:cNvSpPr/>
            <p:nvPr/>
          </p:nvSpPr>
          <p:spPr>
            <a:xfrm flipH="1">
              <a:off x="5130304" y="2069940"/>
              <a:ext cx="956423" cy="954245"/>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3467;p56">
              <a:extLst>
                <a:ext uri="{FF2B5EF4-FFF2-40B4-BE49-F238E27FC236}">
                  <a16:creationId xmlns:a16="http://schemas.microsoft.com/office/drawing/2014/main" id="{D4ABF0BD-A821-0840-6759-15BAC95DE548}"/>
                </a:ext>
              </a:extLst>
            </p:cNvPr>
            <p:cNvGrpSpPr/>
            <p:nvPr/>
          </p:nvGrpSpPr>
          <p:grpSpPr>
            <a:xfrm flipH="1">
              <a:off x="5429422" y="2298258"/>
              <a:ext cx="369348" cy="453785"/>
              <a:chOff x="3335225" y="1962875"/>
              <a:chExt cx="253925" cy="311975"/>
            </a:xfrm>
          </p:grpSpPr>
          <p:sp>
            <p:nvSpPr>
              <p:cNvPr id="12" name="Google Shape;3468;p56">
                <a:extLst>
                  <a:ext uri="{FF2B5EF4-FFF2-40B4-BE49-F238E27FC236}">
                    <a16:creationId xmlns:a16="http://schemas.microsoft.com/office/drawing/2014/main" id="{2555E8E0-6DB5-9478-F626-6B3D45F918DB}"/>
                  </a:ext>
                </a:extLst>
              </p:cNvPr>
              <p:cNvSpPr/>
              <p:nvPr/>
            </p:nvSpPr>
            <p:spPr>
              <a:xfrm>
                <a:off x="3335225" y="1962875"/>
                <a:ext cx="253925" cy="311975"/>
              </a:xfrm>
              <a:custGeom>
                <a:avLst/>
                <a:gdLst/>
                <a:ahLst/>
                <a:cxnLst/>
                <a:rect l="l" t="t" r="r" b="b"/>
                <a:pathLst>
                  <a:path w="10157" h="12479" extrusionOk="0">
                    <a:moveTo>
                      <a:pt x="953" y="3882"/>
                    </a:moveTo>
                    <a:lnTo>
                      <a:pt x="953" y="5060"/>
                    </a:lnTo>
                    <a:lnTo>
                      <a:pt x="405" y="4465"/>
                    </a:lnTo>
                    <a:lnTo>
                      <a:pt x="953" y="3882"/>
                    </a:lnTo>
                    <a:close/>
                    <a:moveTo>
                      <a:pt x="9121" y="3906"/>
                    </a:moveTo>
                    <a:lnTo>
                      <a:pt x="9680" y="4477"/>
                    </a:lnTo>
                    <a:lnTo>
                      <a:pt x="9121" y="5072"/>
                    </a:lnTo>
                    <a:lnTo>
                      <a:pt x="9121" y="3906"/>
                    </a:lnTo>
                    <a:close/>
                    <a:moveTo>
                      <a:pt x="334" y="4941"/>
                    </a:moveTo>
                    <a:lnTo>
                      <a:pt x="3513" y="8382"/>
                    </a:lnTo>
                    <a:lnTo>
                      <a:pt x="393" y="11776"/>
                    </a:lnTo>
                    <a:cubicBezTo>
                      <a:pt x="358" y="11704"/>
                      <a:pt x="334" y="11609"/>
                      <a:pt x="334" y="11526"/>
                    </a:cubicBezTo>
                    <a:lnTo>
                      <a:pt x="334" y="4941"/>
                    </a:lnTo>
                    <a:close/>
                    <a:moveTo>
                      <a:pt x="8752" y="358"/>
                    </a:moveTo>
                    <a:cubicBezTo>
                      <a:pt x="8752" y="358"/>
                      <a:pt x="8764" y="358"/>
                      <a:pt x="8764" y="369"/>
                    </a:cubicBezTo>
                    <a:lnTo>
                      <a:pt x="8764" y="5465"/>
                    </a:lnTo>
                    <a:lnTo>
                      <a:pt x="7204" y="7156"/>
                    </a:lnTo>
                    <a:cubicBezTo>
                      <a:pt x="7132" y="7239"/>
                      <a:pt x="7144" y="7358"/>
                      <a:pt x="7216" y="7406"/>
                    </a:cubicBezTo>
                    <a:cubicBezTo>
                      <a:pt x="7251" y="7442"/>
                      <a:pt x="7299" y="7454"/>
                      <a:pt x="7335" y="7454"/>
                    </a:cubicBezTo>
                    <a:cubicBezTo>
                      <a:pt x="7382" y="7454"/>
                      <a:pt x="7442" y="7442"/>
                      <a:pt x="7478" y="7394"/>
                    </a:cubicBezTo>
                    <a:lnTo>
                      <a:pt x="9752" y="4941"/>
                    </a:lnTo>
                    <a:lnTo>
                      <a:pt x="9752" y="11526"/>
                    </a:lnTo>
                    <a:cubicBezTo>
                      <a:pt x="9752" y="11609"/>
                      <a:pt x="9740" y="11704"/>
                      <a:pt x="9692" y="11776"/>
                    </a:cubicBezTo>
                    <a:lnTo>
                      <a:pt x="6561" y="8394"/>
                    </a:lnTo>
                    <a:lnTo>
                      <a:pt x="6942" y="7989"/>
                    </a:lnTo>
                    <a:cubicBezTo>
                      <a:pt x="7013" y="7918"/>
                      <a:pt x="7001" y="7799"/>
                      <a:pt x="6918" y="7739"/>
                    </a:cubicBezTo>
                    <a:cubicBezTo>
                      <a:pt x="6885" y="7707"/>
                      <a:pt x="6843" y="7691"/>
                      <a:pt x="6800" y="7691"/>
                    </a:cubicBezTo>
                    <a:cubicBezTo>
                      <a:pt x="6750" y="7691"/>
                      <a:pt x="6700" y="7713"/>
                      <a:pt x="6668" y="7751"/>
                    </a:cubicBezTo>
                    <a:lnTo>
                      <a:pt x="6311" y="8144"/>
                    </a:lnTo>
                    <a:lnTo>
                      <a:pt x="6180" y="8013"/>
                    </a:lnTo>
                    <a:cubicBezTo>
                      <a:pt x="5882" y="7692"/>
                      <a:pt x="5466" y="7513"/>
                      <a:pt x="5049" y="7513"/>
                    </a:cubicBezTo>
                    <a:cubicBezTo>
                      <a:pt x="4632" y="7513"/>
                      <a:pt x="4192" y="7692"/>
                      <a:pt x="3918" y="8013"/>
                    </a:cubicBezTo>
                    <a:lnTo>
                      <a:pt x="3787" y="8144"/>
                    </a:lnTo>
                    <a:lnTo>
                      <a:pt x="1322" y="5477"/>
                    </a:lnTo>
                    <a:lnTo>
                      <a:pt x="1310" y="369"/>
                    </a:lnTo>
                    <a:cubicBezTo>
                      <a:pt x="1310" y="363"/>
                      <a:pt x="1313" y="361"/>
                      <a:pt x="1315" y="361"/>
                    </a:cubicBezTo>
                    <a:lnTo>
                      <a:pt x="1315" y="361"/>
                    </a:lnTo>
                    <a:cubicBezTo>
                      <a:pt x="1316" y="361"/>
                      <a:pt x="1316" y="363"/>
                      <a:pt x="1310" y="369"/>
                    </a:cubicBezTo>
                    <a:lnTo>
                      <a:pt x="8752" y="358"/>
                    </a:lnTo>
                    <a:close/>
                    <a:moveTo>
                      <a:pt x="5037" y="7847"/>
                    </a:moveTo>
                    <a:cubicBezTo>
                      <a:pt x="5358" y="7847"/>
                      <a:pt x="5668" y="7978"/>
                      <a:pt x="5894" y="8228"/>
                    </a:cubicBezTo>
                    <a:lnTo>
                      <a:pt x="9418" y="12038"/>
                    </a:lnTo>
                    <a:cubicBezTo>
                      <a:pt x="9335" y="12085"/>
                      <a:pt x="9228" y="12121"/>
                      <a:pt x="9121" y="12121"/>
                    </a:cubicBezTo>
                    <a:lnTo>
                      <a:pt x="941" y="12121"/>
                    </a:lnTo>
                    <a:cubicBezTo>
                      <a:pt x="834" y="12121"/>
                      <a:pt x="727" y="12085"/>
                      <a:pt x="643" y="12038"/>
                    </a:cubicBezTo>
                    <a:lnTo>
                      <a:pt x="4168" y="8228"/>
                    </a:lnTo>
                    <a:cubicBezTo>
                      <a:pt x="4394" y="7989"/>
                      <a:pt x="4704" y="7847"/>
                      <a:pt x="5037" y="7847"/>
                    </a:cubicBezTo>
                    <a:close/>
                    <a:moveTo>
                      <a:pt x="1346" y="0"/>
                    </a:moveTo>
                    <a:cubicBezTo>
                      <a:pt x="1132" y="0"/>
                      <a:pt x="965" y="167"/>
                      <a:pt x="965" y="369"/>
                    </a:cubicBezTo>
                    <a:lnTo>
                      <a:pt x="965" y="3346"/>
                    </a:lnTo>
                    <a:lnTo>
                      <a:pt x="48" y="4346"/>
                    </a:lnTo>
                    <a:cubicBezTo>
                      <a:pt x="12" y="4382"/>
                      <a:pt x="1" y="4418"/>
                      <a:pt x="1" y="4465"/>
                    </a:cubicBezTo>
                    <a:lnTo>
                      <a:pt x="1" y="11502"/>
                    </a:lnTo>
                    <a:cubicBezTo>
                      <a:pt x="1" y="12038"/>
                      <a:pt x="429" y="12478"/>
                      <a:pt x="965" y="12478"/>
                    </a:cubicBezTo>
                    <a:lnTo>
                      <a:pt x="9180" y="12478"/>
                    </a:lnTo>
                    <a:cubicBezTo>
                      <a:pt x="9716" y="12478"/>
                      <a:pt x="10157" y="12038"/>
                      <a:pt x="10157" y="11502"/>
                    </a:cubicBezTo>
                    <a:lnTo>
                      <a:pt x="10157" y="4465"/>
                    </a:lnTo>
                    <a:cubicBezTo>
                      <a:pt x="10109" y="4441"/>
                      <a:pt x="10097" y="4394"/>
                      <a:pt x="10061" y="4346"/>
                    </a:cubicBezTo>
                    <a:lnTo>
                      <a:pt x="9145" y="3346"/>
                    </a:lnTo>
                    <a:lnTo>
                      <a:pt x="9145" y="369"/>
                    </a:lnTo>
                    <a:cubicBezTo>
                      <a:pt x="9145" y="167"/>
                      <a:pt x="8978" y="0"/>
                      <a:pt x="87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469;p56">
                <a:extLst>
                  <a:ext uri="{FF2B5EF4-FFF2-40B4-BE49-F238E27FC236}">
                    <a16:creationId xmlns:a16="http://schemas.microsoft.com/office/drawing/2014/main" id="{42BDF1D4-889C-208B-85ED-D8930C31B0D4}"/>
                  </a:ext>
                </a:extLst>
              </p:cNvPr>
              <p:cNvSpPr/>
              <p:nvPr/>
            </p:nvSpPr>
            <p:spPr>
              <a:xfrm>
                <a:off x="3407850" y="2007475"/>
                <a:ext cx="106600" cy="106025"/>
              </a:xfrm>
              <a:custGeom>
                <a:avLst/>
                <a:gdLst/>
                <a:ahLst/>
                <a:cxnLst/>
                <a:rect l="l" t="t" r="r" b="b"/>
                <a:pathLst>
                  <a:path w="4264" h="4241" extrusionOk="0">
                    <a:moveTo>
                      <a:pt x="1818" y="1"/>
                    </a:moveTo>
                    <a:cubicBezTo>
                      <a:pt x="1811" y="1"/>
                      <a:pt x="1805" y="1"/>
                      <a:pt x="1799" y="2"/>
                    </a:cubicBezTo>
                    <a:cubicBezTo>
                      <a:pt x="1310" y="74"/>
                      <a:pt x="846" y="336"/>
                      <a:pt x="525" y="717"/>
                    </a:cubicBezTo>
                    <a:cubicBezTo>
                      <a:pt x="191" y="1110"/>
                      <a:pt x="1" y="1598"/>
                      <a:pt x="1" y="2122"/>
                    </a:cubicBezTo>
                    <a:cubicBezTo>
                      <a:pt x="1" y="3288"/>
                      <a:pt x="965" y="4241"/>
                      <a:pt x="2144" y="4241"/>
                    </a:cubicBezTo>
                    <a:cubicBezTo>
                      <a:pt x="2644" y="4241"/>
                      <a:pt x="3156" y="4062"/>
                      <a:pt x="3537" y="3729"/>
                    </a:cubicBezTo>
                    <a:cubicBezTo>
                      <a:pt x="3930" y="3396"/>
                      <a:pt x="4180" y="2931"/>
                      <a:pt x="4251" y="2443"/>
                    </a:cubicBezTo>
                    <a:cubicBezTo>
                      <a:pt x="4263" y="2348"/>
                      <a:pt x="4227" y="2276"/>
                      <a:pt x="4132" y="2253"/>
                    </a:cubicBezTo>
                    <a:cubicBezTo>
                      <a:pt x="4113" y="2243"/>
                      <a:pt x="4091" y="2239"/>
                      <a:pt x="4069" y="2239"/>
                    </a:cubicBezTo>
                    <a:cubicBezTo>
                      <a:pt x="4008" y="2239"/>
                      <a:pt x="3944" y="2272"/>
                      <a:pt x="3918" y="2324"/>
                    </a:cubicBezTo>
                    <a:cubicBezTo>
                      <a:pt x="3644" y="2753"/>
                      <a:pt x="3180" y="3015"/>
                      <a:pt x="2680" y="3015"/>
                    </a:cubicBezTo>
                    <a:cubicBezTo>
                      <a:pt x="2025" y="3015"/>
                      <a:pt x="1441" y="2562"/>
                      <a:pt x="1275" y="1919"/>
                    </a:cubicBezTo>
                    <a:cubicBezTo>
                      <a:pt x="1255" y="1841"/>
                      <a:pt x="1187" y="1779"/>
                      <a:pt x="1111" y="1779"/>
                    </a:cubicBezTo>
                    <a:cubicBezTo>
                      <a:pt x="1094" y="1779"/>
                      <a:pt x="1077" y="1782"/>
                      <a:pt x="1060" y="1788"/>
                    </a:cubicBezTo>
                    <a:cubicBezTo>
                      <a:pt x="953" y="1824"/>
                      <a:pt x="894" y="1907"/>
                      <a:pt x="917" y="2014"/>
                    </a:cubicBezTo>
                    <a:cubicBezTo>
                      <a:pt x="1132" y="2812"/>
                      <a:pt x="1846" y="3384"/>
                      <a:pt x="2680" y="3384"/>
                    </a:cubicBezTo>
                    <a:cubicBezTo>
                      <a:pt x="3001" y="3384"/>
                      <a:pt x="3299" y="3288"/>
                      <a:pt x="3573" y="3146"/>
                    </a:cubicBezTo>
                    <a:lnTo>
                      <a:pt x="3573" y="3146"/>
                    </a:lnTo>
                    <a:cubicBezTo>
                      <a:pt x="3501" y="3265"/>
                      <a:pt x="3394" y="3372"/>
                      <a:pt x="3287" y="3455"/>
                    </a:cubicBezTo>
                    <a:cubicBezTo>
                      <a:pt x="2965" y="3741"/>
                      <a:pt x="2561" y="3884"/>
                      <a:pt x="2132" y="3884"/>
                    </a:cubicBezTo>
                    <a:cubicBezTo>
                      <a:pt x="1144" y="3884"/>
                      <a:pt x="358" y="3098"/>
                      <a:pt x="358" y="2122"/>
                    </a:cubicBezTo>
                    <a:cubicBezTo>
                      <a:pt x="358" y="1693"/>
                      <a:pt x="501" y="1276"/>
                      <a:pt x="786" y="955"/>
                    </a:cubicBezTo>
                    <a:cubicBezTo>
                      <a:pt x="882" y="848"/>
                      <a:pt x="977" y="752"/>
                      <a:pt x="1096" y="669"/>
                    </a:cubicBezTo>
                    <a:lnTo>
                      <a:pt x="1096" y="669"/>
                    </a:lnTo>
                    <a:cubicBezTo>
                      <a:pt x="1025" y="800"/>
                      <a:pt x="965" y="955"/>
                      <a:pt x="917" y="1121"/>
                    </a:cubicBezTo>
                    <a:cubicBezTo>
                      <a:pt x="894" y="1229"/>
                      <a:pt x="953" y="1312"/>
                      <a:pt x="1060" y="1348"/>
                    </a:cubicBezTo>
                    <a:cubicBezTo>
                      <a:pt x="1074" y="1351"/>
                      <a:pt x="1088" y="1353"/>
                      <a:pt x="1102" y="1353"/>
                    </a:cubicBezTo>
                    <a:cubicBezTo>
                      <a:pt x="1182" y="1353"/>
                      <a:pt x="1254" y="1296"/>
                      <a:pt x="1275" y="1205"/>
                    </a:cubicBezTo>
                    <a:cubicBezTo>
                      <a:pt x="1370" y="848"/>
                      <a:pt x="1608" y="538"/>
                      <a:pt x="1918" y="348"/>
                    </a:cubicBezTo>
                    <a:cubicBezTo>
                      <a:pt x="1989" y="300"/>
                      <a:pt x="2025" y="217"/>
                      <a:pt x="1989" y="121"/>
                    </a:cubicBezTo>
                    <a:cubicBezTo>
                      <a:pt x="1967" y="56"/>
                      <a:pt x="1886" y="1"/>
                      <a:pt x="18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470;p56">
                <a:extLst>
                  <a:ext uri="{FF2B5EF4-FFF2-40B4-BE49-F238E27FC236}">
                    <a16:creationId xmlns:a16="http://schemas.microsoft.com/office/drawing/2014/main" id="{8FB9ED1E-BEC1-FFAF-AB4E-3BBF1DF4EC90}"/>
                  </a:ext>
                </a:extLst>
              </p:cNvPr>
              <p:cNvSpPr/>
              <p:nvPr/>
            </p:nvSpPr>
            <p:spPr>
              <a:xfrm>
                <a:off x="3459050" y="2004850"/>
                <a:ext cx="54800" cy="51900"/>
              </a:xfrm>
              <a:custGeom>
                <a:avLst/>
                <a:gdLst/>
                <a:ahLst/>
                <a:cxnLst/>
                <a:rect l="l" t="t" r="r" b="b"/>
                <a:pathLst>
                  <a:path w="2192" h="2076" extrusionOk="0">
                    <a:moveTo>
                      <a:pt x="1108" y="619"/>
                    </a:moveTo>
                    <a:lnTo>
                      <a:pt x="1215" y="834"/>
                    </a:lnTo>
                    <a:cubicBezTo>
                      <a:pt x="1239" y="893"/>
                      <a:pt x="1286" y="929"/>
                      <a:pt x="1346" y="941"/>
                    </a:cubicBezTo>
                    <a:lnTo>
                      <a:pt x="1596" y="976"/>
                    </a:lnTo>
                    <a:lnTo>
                      <a:pt x="1417" y="1155"/>
                    </a:lnTo>
                    <a:cubicBezTo>
                      <a:pt x="1370" y="1191"/>
                      <a:pt x="1358" y="1250"/>
                      <a:pt x="1358" y="1310"/>
                    </a:cubicBezTo>
                    <a:lnTo>
                      <a:pt x="1405" y="1548"/>
                    </a:lnTo>
                    <a:lnTo>
                      <a:pt x="1179" y="1429"/>
                    </a:lnTo>
                    <a:cubicBezTo>
                      <a:pt x="1149" y="1417"/>
                      <a:pt x="1120" y="1411"/>
                      <a:pt x="1091" y="1411"/>
                    </a:cubicBezTo>
                    <a:cubicBezTo>
                      <a:pt x="1063" y="1411"/>
                      <a:pt x="1036" y="1417"/>
                      <a:pt x="1013" y="1429"/>
                    </a:cubicBezTo>
                    <a:lnTo>
                      <a:pt x="798" y="1548"/>
                    </a:lnTo>
                    <a:lnTo>
                      <a:pt x="798" y="1548"/>
                    </a:lnTo>
                    <a:lnTo>
                      <a:pt x="834" y="1310"/>
                    </a:lnTo>
                    <a:cubicBezTo>
                      <a:pt x="858" y="1250"/>
                      <a:pt x="822" y="1191"/>
                      <a:pt x="774" y="1155"/>
                    </a:cubicBezTo>
                    <a:lnTo>
                      <a:pt x="596" y="976"/>
                    </a:lnTo>
                    <a:lnTo>
                      <a:pt x="870" y="941"/>
                    </a:lnTo>
                    <a:cubicBezTo>
                      <a:pt x="929" y="929"/>
                      <a:pt x="977" y="893"/>
                      <a:pt x="1001" y="834"/>
                    </a:cubicBezTo>
                    <a:lnTo>
                      <a:pt x="1108" y="619"/>
                    </a:lnTo>
                    <a:close/>
                    <a:moveTo>
                      <a:pt x="1084" y="0"/>
                    </a:moveTo>
                    <a:cubicBezTo>
                      <a:pt x="1013" y="0"/>
                      <a:pt x="953" y="48"/>
                      <a:pt x="929" y="107"/>
                    </a:cubicBezTo>
                    <a:lnTo>
                      <a:pt x="691" y="584"/>
                    </a:lnTo>
                    <a:lnTo>
                      <a:pt x="167" y="655"/>
                    </a:lnTo>
                    <a:cubicBezTo>
                      <a:pt x="96" y="667"/>
                      <a:pt x="48" y="714"/>
                      <a:pt x="12" y="774"/>
                    </a:cubicBezTo>
                    <a:cubicBezTo>
                      <a:pt x="1" y="834"/>
                      <a:pt x="12" y="905"/>
                      <a:pt x="60" y="965"/>
                    </a:cubicBezTo>
                    <a:lnTo>
                      <a:pt x="465" y="1346"/>
                    </a:lnTo>
                    <a:lnTo>
                      <a:pt x="382" y="1869"/>
                    </a:lnTo>
                    <a:cubicBezTo>
                      <a:pt x="358" y="1941"/>
                      <a:pt x="393" y="2000"/>
                      <a:pt x="453" y="2048"/>
                    </a:cubicBezTo>
                    <a:cubicBezTo>
                      <a:pt x="477" y="2072"/>
                      <a:pt x="524" y="2072"/>
                      <a:pt x="560" y="2072"/>
                    </a:cubicBezTo>
                    <a:cubicBezTo>
                      <a:pt x="584" y="2072"/>
                      <a:pt x="620" y="2072"/>
                      <a:pt x="643" y="2060"/>
                    </a:cubicBezTo>
                    <a:lnTo>
                      <a:pt x="1108" y="1822"/>
                    </a:lnTo>
                    <a:lnTo>
                      <a:pt x="1572" y="2060"/>
                    </a:lnTo>
                    <a:cubicBezTo>
                      <a:pt x="1597" y="2070"/>
                      <a:pt x="1624" y="2076"/>
                      <a:pt x="1651" y="2076"/>
                    </a:cubicBezTo>
                    <a:cubicBezTo>
                      <a:pt x="1689" y="2076"/>
                      <a:pt x="1728" y="2064"/>
                      <a:pt x="1763" y="2036"/>
                    </a:cubicBezTo>
                    <a:cubicBezTo>
                      <a:pt x="1822" y="2000"/>
                      <a:pt x="1846" y="1941"/>
                      <a:pt x="1834" y="1857"/>
                    </a:cubicBezTo>
                    <a:lnTo>
                      <a:pt x="1751" y="1346"/>
                    </a:lnTo>
                    <a:lnTo>
                      <a:pt x="2120" y="965"/>
                    </a:lnTo>
                    <a:cubicBezTo>
                      <a:pt x="2167" y="929"/>
                      <a:pt x="2191" y="845"/>
                      <a:pt x="2167" y="774"/>
                    </a:cubicBezTo>
                    <a:cubicBezTo>
                      <a:pt x="2144" y="714"/>
                      <a:pt x="2084" y="655"/>
                      <a:pt x="2013" y="655"/>
                    </a:cubicBezTo>
                    <a:lnTo>
                      <a:pt x="1489" y="584"/>
                    </a:lnTo>
                    <a:lnTo>
                      <a:pt x="1251" y="107"/>
                    </a:lnTo>
                    <a:cubicBezTo>
                      <a:pt x="1227" y="48"/>
                      <a:pt x="1167" y="0"/>
                      <a:pt x="10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5" name="Group 24">
            <a:extLst>
              <a:ext uri="{FF2B5EF4-FFF2-40B4-BE49-F238E27FC236}">
                <a16:creationId xmlns:a16="http://schemas.microsoft.com/office/drawing/2014/main" id="{B3AEA701-5E3C-E1F6-53E5-1D8809E11EB7}"/>
              </a:ext>
            </a:extLst>
          </p:cNvPr>
          <p:cNvGrpSpPr/>
          <p:nvPr/>
        </p:nvGrpSpPr>
        <p:grpSpPr>
          <a:xfrm>
            <a:off x="5130304" y="4359330"/>
            <a:ext cx="956423" cy="954245"/>
            <a:chOff x="5130304" y="4359330"/>
            <a:chExt cx="956423" cy="954245"/>
          </a:xfrm>
        </p:grpSpPr>
        <p:sp>
          <p:nvSpPr>
            <p:cNvPr id="10" name="Google Shape;3466;p56">
              <a:extLst>
                <a:ext uri="{FF2B5EF4-FFF2-40B4-BE49-F238E27FC236}">
                  <a16:creationId xmlns:a16="http://schemas.microsoft.com/office/drawing/2014/main" id="{F0056E5B-718B-CD49-AA3F-E27C4B9983D8}"/>
                </a:ext>
              </a:extLst>
            </p:cNvPr>
            <p:cNvSpPr/>
            <p:nvPr/>
          </p:nvSpPr>
          <p:spPr>
            <a:xfrm flipH="1">
              <a:off x="5130304" y="4359330"/>
              <a:ext cx="956423" cy="954245"/>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471;p56">
              <a:extLst>
                <a:ext uri="{FF2B5EF4-FFF2-40B4-BE49-F238E27FC236}">
                  <a16:creationId xmlns:a16="http://schemas.microsoft.com/office/drawing/2014/main" id="{B34C6AFC-6EAF-308F-7E00-AAA2B1A69CFE}"/>
                </a:ext>
              </a:extLst>
            </p:cNvPr>
            <p:cNvSpPr/>
            <p:nvPr/>
          </p:nvSpPr>
          <p:spPr>
            <a:xfrm flipH="1">
              <a:off x="5478207" y="4531593"/>
              <a:ext cx="271761" cy="543480"/>
            </a:xfrm>
            <a:custGeom>
              <a:avLst/>
              <a:gdLst/>
              <a:ahLst/>
              <a:cxnLst/>
              <a:rect l="l" t="t" r="r" b="b"/>
              <a:pathLst>
                <a:path w="6252" h="12503" extrusionOk="0">
                  <a:moveTo>
                    <a:pt x="3144" y="382"/>
                  </a:moveTo>
                  <a:cubicBezTo>
                    <a:pt x="3465" y="382"/>
                    <a:pt x="3739" y="644"/>
                    <a:pt x="3739" y="977"/>
                  </a:cubicBezTo>
                  <a:cubicBezTo>
                    <a:pt x="3739" y="1120"/>
                    <a:pt x="3680" y="1275"/>
                    <a:pt x="3572" y="1394"/>
                  </a:cubicBezTo>
                  <a:cubicBezTo>
                    <a:pt x="3465" y="1275"/>
                    <a:pt x="3311" y="1179"/>
                    <a:pt x="3144" y="1179"/>
                  </a:cubicBezTo>
                  <a:cubicBezTo>
                    <a:pt x="2977" y="1179"/>
                    <a:pt x="2810" y="1251"/>
                    <a:pt x="2715" y="1394"/>
                  </a:cubicBezTo>
                  <a:cubicBezTo>
                    <a:pt x="2608" y="1275"/>
                    <a:pt x="2549" y="1120"/>
                    <a:pt x="2549" y="977"/>
                  </a:cubicBezTo>
                  <a:cubicBezTo>
                    <a:pt x="2549" y="644"/>
                    <a:pt x="2810" y="382"/>
                    <a:pt x="3144" y="382"/>
                  </a:cubicBezTo>
                  <a:close/>
                  <a:moveTo>
                    <a:pt x="3144" y="1548"/>
                  </a:moveTo>
                  <a:cubicBezTo>
                    <a:pt x="3263" y="1548"/>
                    <a:pt x="3346" y="1644"/>
                    <a:pt x="3346" y="1763"/>
                  </a:cubicBezTo>
                  <a:lnTo>
                    <a:pt x="3346" y="2370"/>
                  </a:lnTo>
                  <a:cubicBezTo>
                    <a:pt x="3275" y="2370"/>
                    <a:pt x="3215" y="2358"/>
                    <a:pt x="3144" y="2358"/>
                  </a:cubicBezTo>
                  <a:cubicBezTo>
                    <a:pt x="3072" y="2358"/>
                    <a:pt x="3013" y="2358"/>
                    <a:pt x="2930" y="2370"/>
                  </a:cubicBezTo>
                  <a:lnTo>
                    <a:pt x="2930" y="1763"/>
                  </a:lnTo>
                  <a:cubicBezTo>
                    <a:pt x="2930" y="1644"/>
                    <a:pt x="3025" y="1548"/>
                    <a:pt x="3144" y="1548"/>
                  </a:cubicBezTo>
                  <a:close/>
                  <a:moveTo>
                    <a:pt x="2358" y="2906"/>
                  </a:moveTo>
                  <a:cubicBezTo>
                    <a:pt x="2322" y="2953"/>
                    <a:pt x="2310" y="2977"/>
                    <a:pt x="2299" y="3025"/>
                  </a:cubicBezTo>
                  <a:cubicBezTo>
                    <a:pt x="2120" y="3382"/>
                    <a:pt x="2013" y="3834"/>
                    <a:pt x="2001" y="4299"/>
                  </a:cubicBezTo>
                  <a:lnTo>
                    <a:pt x="1382" y="4299"/>
                  </a:lnTo>
                  <a:cubicBezTo>
                    <a:pt x="1441" y="3692"/>
                    <a:pt x="1822" y="3180"/>
                    <a:pt x="2358" y="2906"/>
                  </a:cubicBezTo>
                  <a:close/>
                  <a:moveTo>
                    <a:pt x="3144" y="2715"/>
                  </a:moveTo>
                  <a:cubicBezTo>
                    <a:pt x="3322" y="2715"/>
                    <a:pt x="3513" y="2894"/>
                    <a:pt x="3668" y="3191"/>
                  </a:cubicBezTo>
                  <a:cubicBezTo>
                    <a:pt x="3811" y="3489"/>
                    <a:pt x="3906" y="3894"/>
                    <a:pt x="3930" y="4299"/>
                  </a:cubicBezTo>
                  <a:lnTo>
                    <a:pt x="2334" y="4299"/>
                  </a:lnTo>
                  <a:cubicBezTo>
                    <a:pt x="2394" y="3370"/>
                    <a:pt x="2787" y="2715"/>
                    <a:pt x="3144" y="2715"/>
                  </a:cubicBezTo>
                  <a:close/>
                  <a:moveTo>
                    <a:pt x="3942" y="2906"/>
                  </a:moveTo>
                  <a:lnTo>
                    <a:pt x="3942" y="2906"/>
                  </a:lnTo>
                  <a:cubicBezTo>
                    <a:pt x="4465" y="3180"/>
                    <a:pt x="4835" y="3692"/>
                    <a:pt x="4918" y="4299"/>
                  </a:cubicBezTo>
                  <a:lnTo>
                    <a:pt x="4299" y="4299"/>
                  </a:lnTo>
                  <a:cubicBezTo>
                    <a:pt x="4287" y="3834"/>
                    <a:pt x="4180" y="3370"/>
                    <a:pt x="4001" y="3025"/>
                  </a:cubicBezTo>
                  <a:cubicBezTo>
                    <a:pt x="3989" y="2977"/>
                    <a:pt x="3965" y="2930"/>
                    <a:pt x="3942" y="2906"/>
                  </a:cubicBezTo>
                  <a:close/>
                  <a:moveTo>
                    <a:pt x="1715" y="4680"/>
                  </a:moveTo>
                  <a:cubicBezTo>
                    <a:pt x="1644" y="4799"/>
                    <a:pt x="1596" y="4930"/>
                    <a:pt x="1596" y="5085"/>
                  </a:cubicBezTo>
                  <a:lnTo>
                    <a:pt x="1596" y="5096"/>
                  </a:lnTo>
                  <a:lnTo>
                    <a:pt x="822" y="5096"/>
                  </a:lnTo>
                  <a:cubicBezTo>
                    <a:pt x="894" y="4846"/>
                    <a:pt x="1120" y="4680"/>
                    <a:pt x="1382" y="4680"/>
                  </a:cubicBezTo>
                  <a:close/>
                  <a:moveTo>
                    <a:pt x="3918" y="4680"/>
                  </a:moveTo>
                  <a:cubicBezTo>
                    <a:pt x="4144" y="4680"/>
                    <a:pt x="4323" y="4858"/>
                    <a:pt x="4323" y="5085"/>
                  </a:cubicBezTo>
                  <a:lnTo>
                    <a:pt x="4323" y="5096"/>
                  </a:lnTo>
                  <a:lnTo>
                    <a:pt x="1953" y="5096"/>
                  </a:lnTo>
                  <a:cubicBezTo>
                    <a:pt x="1953" y="4858"/>
                    <a:pt x="2132" y="4680"/>
                    <a:pt x="2358" y="4680"/>
                  </a:cubicBezTo>
                  <a:close/>
                  <a:moveTo>
                    <a:pt x="4918" y="4680"/>
                  </a:moveTo>
                  <a:cubicBezTo>
                    <a:pt x="5168" y="4680"/>
                    <a:pt x="5394" y="4846"/>
                    <a:pt x="5477" y="5096"/>
                  </a:cubicBezTo>
                  <a:lnTo>
                    <a:pt x="4704" y="5096"/>
                  </a:lnTo>
                  <a:lnTo>
                    <a:pt x="4704" y="5085"/>
                  </a:lnTo>
                  <a:cubicBezTo>
                    <a:pt x="4704" y="4930"/>
                    <a:pt x="4656" y="4799"/>
                    <a:pt x="4585" y="4680"/>
                  </a:cubicBezTo>
                  <a:close/>
                  <a:moveTo>
                    <a:pt x="1596" y="6239"/>
                  </a:moveTo>
                  <a:lnTo>
                    <a:pt x="1596" y="11347"/>
                  </a:lnTo>
                  <a:lnTo>
                    <a:pt x="786" y="11347"/>
                  </a:lnTo>
                  <a:lnTo>
                    <a:pt x="786" y="6239"/>
                  </a:lnTo>
                  <a:close/>
                  <a:moveTo>
                    <a:pt x="5489" y="6239"/>
                  </a:moveTo>
                  <a:lnTo>
                    <a:pt x="5489" y="11347"/>
                  </a:lnTo>
                  <a:lnTo>
                    <a:pt x="4692" y="11347"/>
                  </a:lnTo>
                  <a:lnTo>
                    <a:pt x="4692" y="6239"/>
                  </a:lnTo>
                  <a:close/>
                  <a:moveTo>
                    <a:pt x="5680" y="5477"/>
                  </a:moveTo>
                  <a:cubicBezTo>
                    <a:pt x="5799" y="5477"/>
                    <a:pt x="5894" y="5573"/>
                    <a:pt x="5894" y="5692"/>
                  </a:cubicBezTo>
                  <a:cubicBezTo>
                    <a:pt x="5894" y="5811"/>
                    <a:pt x="5811" y="5894"/>
                    <a:pt x="5680" y="5894"/>
                  </a:cubicBezTo>
                  <a:lnTo>
                    <a:pt x="4120" y="5894"/>
                  </a:lnTo>
                  <a:cubicBezTo>
                    <a:pt x="4013" y="5894"/>
                    <a:pt x="3942" y="5989"/>
                    <a:pt x="3942" y="6073"/>
                  </a:cubicBezTo>
                  <a:cubicBezTo>
                    <a:pt x="3942" y="6180"/>
                    <a:pt x="4037" y="6251"/>
                    <a:pt x="4120" y="6251"/>
                  </a:cubicBezTo>
                  <a:lnTo>
                    <a:pt x="4334" y="6251"/>
                  </a:lnTo>
                  <a:lnTo>
                    <a:pt x="4334" y="11359"/>
                  </a:lnTo>
                  <a:lnTo>
                    <a:pt x="2941" y="11359"/>
                  </a:lnTo>
                  <a:cubicBezTo>
                    <a:pt x="2846" y="11359"/>
                    <a:pt x="2763" y="11443"/>
                    <a:pt x="2763" y="11538"/>
                  </a:cubicBezTo>
                  <a:cubicBezTo>
                    <a:pt x="2763" y="11645"/>
                    <a:pt x="2858" y="11716"/>
                    <a:pt x="2941" y="11716"/>
                  </a:cubicBezTo>
                  <a:lnTo>
                    <a:pt x="5692" y="11716"/>
                  </a:lnTo>
                  <a:cubicBezTo>
                    <a:pt x="5811" y="11716"/>
                    <a:pt x="5894" y="11812"/>
                    <a:pt x="5894" y="11931"/>
                  </a:cubicBezTo>
                  <a:cubicBezTo>
                    <a:pt x="5894" y="12026"/>
                    <a:pt x="5811" y="12133"/>
                    <a:pt x="5692" y="12133"/>
                  </a:cubicBezTo>
                  <a:lnTo>
                    <a:pt x="596" y="12133"/>
                  </a:lnTo>
                  <a:cubicBezTo>
                    <a:pt x="477" y="12133"/>
                    <a:pt x="382" y="12038"/>
                    <a:pt x="382" y="11931"/>
                  </a:cubicBezTo>
                  <a:cubicBezTo>
                    <a:pt x="382" y="11812"/>
                    <a:pt x="477" y="11716"/>
                    <a:pt x="596" y="11716"/>
                  </a:cubicBezTo>
                  <a:lnTo>
                    <a:pt x="2156" y="11716"/>
                  </a:lnTo>
                  <a:cubicBezTo>
                    <a:pt x="2263" y="11716"/>
                    <a:pt x="2334" y="11633"/>
                    <a:pt x="2334" y="11538"/>
                  </a:cubicBezTo>
                  <a:cubicBezTo>
                    <a:pt x="2334" y="11431"/>
                    <a:pt x="2251" y="11359"/>
                    <a:pt x="2156" y="11359"/>
                  </a:cubicBezTo>
                  <a:lnTo>
                    <a:pt x="1953" y="11359"/>
                  </a:lnTo>
                  <a:lnTo>
                    <a:pt x="1953" y="6251"/>
                  </a:lnTo>
                  <a:lnTo>
                    <a:pt x="3334" y="6251"/>
                  </a:lnTo>
                  <a:cubicBezTo>
                    <a:pt x="3442" y="6251"/>
                    <a:pt x="3513" y="6168"/>
                    <a:pt x="3513" y="6073"/>
                  </a:cubicBezTo>
                  <a:cubicBezTo>
                    <a:pt x="3513" y="5966"/>
                    <a:pt x="3430" y="5894"/>
                    <a:pt x="3334" y="5894"/>
                  </a:cubicBezTo>
                  <a:lnTo>
                    <a:pt x="596" y="5894"/>
                  </a:lnTo>
                  <a:cubicBezTo>
                    <a:pt x="477" y="5894"/>
                    <a:pt x="382" y="5811"/>
                    <a:pt x="382" y="5692"/>
                  </a:cubicBezTo>
                  <a:cubicBezTo>
                    <a:pt x="382" y="5573"/>
                    <a:pt x="477" y="5477"/>
                    <a:pt x="596" y="5477"/>
                  </a:cubicBezTo>
                  <a:close/>
                  <a:moveTo>
                    <a:pt x="3120" y="1"/>
                  </a:moveTo>
                  <a:cubicBezTo>
                    <a:pt x="2584" y="1"/>
                    <a:pt x="2156" y="429"/>
                    <a:pt x="2156" y="965"/>
                  </a:cubicBezTo>
                  <a:cubicBezTo>
                    <a:pt x="2156" y="1287"/>
                    <a:pt x="2310" y="1560"/>
                    <a:pt x="2549" y="1739"/>
                  </a:cubicBezTo>
                  <a:lnTo>
                    <a:pt x="2549" y="2430"/>
                  </a:lnTo>
                  <a:cubicBezTo>
                    <a:pt x="1679" y="2668"/>
                    <a:pt x="1025" y="3453"/>
                    <a:pt x="977" y="4382"/>
                  </a:cubicBezTo>
                  <a:cubicBezTo>
                    <a:pt x="679" y="4513"/>
                    <a:pt x="465" y="4775"/>
                    <a:pt x="405" y="5108"/>
                  </a:cubicBezTo>
                  <a:cubicBezTo>
                    <a:pt x="167" y="5180"/>
                    <a:pt x="1" y="5406"/>
                    <a:pt x="1" y="5656"/>
                  </a:cubicBezTo>
                  <a:cubicBezTo>
                    <a:pt x="1" y="5906"/>
                    <a:pt x="167" y="6120"/>
                    <a:pt x="382" y="6204"/>
                  </a:cubicBezTo>
                  <a:lnTo>
                    <a:pt x="382" y="11371"/>
                  </a:lnTo>
                  <a:cubicBezTo>
                    <a:pt x="167" y="11443"/>
                    <a:pt x="1" y="11669"/>
                    <a:pt x="1" y="11931"/>
                  </a:cubicBezTo>
                  <a:cubicBezTo>
                    <a:pt x="1" y="12240"/>
                    <a:pt x="251" y="12502"/>
                    <a:pt x="584" y="12502"/>
                  </a:cubicBezTo>
                  <a:lnTo>
                    <a:pt x="5668" y="12502"/>
                  </a:lnTo>
                  <a:cubicBezTo>
                    <a:pt x="5978" y="12502"/>
                    <a:pt x="6251" y="12252"/>
                    <a:pt x="6251" y="11931"/>
                  </a:cubicBezTo>
                  <a:cubicBezTo>
                    <a:pt x="6251" y="11669"/>
                    <a:pt x="6085" y="11443"/>
                    <a:pt x="5870" y="11371"/>
                  </a:cubicBezTo>
                  <a:lnTo>
                    <a:pt x="5870" y="6204"/>
                  </a:lnTo>
                  <a:cubicBezTo>
                    <a:pt x="6085" y="6132"/>
                    <a:pt x="6251" y="5906"/>
                    <a:pt x="6251" y="5656"/>
                  </a:cubicBezTo>
                  <a:cubicBezTo>
                    <a:pt x="6251" y="5406"/>
                    <a:pt x="6085" y="5180"/>
                    <a:pt x="5847" y="5108"/>
                  </a:cubicBezTo>
                  <a:cubicBezTo>
                    <a:pt x="5787" y="4775"/>
                    <a:pt x="5561" y="4501"/>
                    <a:pt x="5263" y="4382"/>
                  </a:cubicBezTo>
                  <a:cubicBezTo>
                    <a:pt x="5227" y="3442"/>
                    <a:pt x="4573" y="2668"/>
                    <a:pt x="3703" y="2430"/>
                  </a:cubicBezTo>
                  <a:lnTo>
                    <a:pt x="3703" y="1739"/>
                  </a:lnTo>
                  <a:cubicBezTo>
                    <a:pt x="3942" y="1560"/>
                    <a:pt x="4096" y="1287"/>
                    <a:pt x="4096" y="965"/>
                  </a:cubicBezTo>
                  <a:cubicBezTo>
                    <a:pt x="4096" y="429"/>
                    <a:pt x="3656" y="1"/>
                    <a:pt x="31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TextBox 16">
            <a:extLst>
              <a:ext uri="{FF2B5EF4-FFF2-40B4-BE49-F238E27FC236}">
                <a16:creationId xmlns:a16="http://schemas.microsoft.com/office/drawing/2014/main" id="{0CEC1BB7-B5B5-9A41-A3DB-D9627167A7D4}"/>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
        <p:nvSpPr>
          <p:cNvPr id="18" name="TextBox 17">
            <a:extLst>
              <a:ext uri="{FF2B5EF4-FFF2-40B4-BE49-F238E27FC236}">
                <a16:creationId xmlns:a16="http://schemas.microsoft.com/office/drawing/2014/main" id="{81A59647-8697-357D-5E0F-DEAEB27036D0}"/>
              </a:ext>
            </a:extLst>
          </p:cNvPr>
          <p:cNvSpPr txBox="1"/>
          <p:nvPr/>
        </p:nvSpPr>
        <p:spPr>
          <a:xfrm>
            <a:off x="6195299" y="1855939"/>
            <a:ext cx="3480846" cy="1331134"/>
          </a:xfrm>
          <a:prstGeom prst="rect">
            <a:avLst/>
          </a:prstGeom>
          <a:noFill/>
        </p:spPr>
        <p:txBody>
          <a:bodyPr wrap="square">
            <a:spAutoFit/>
          </a:bodyPr>
          <a:lstStyle/>
          <a:p>
            <a:pPr algn="justLow" rtl="1">
              <a:lnSpc>
                <a:spcPct val="200000"/>
              </a:lnSpc>
            </a:pPr>
            <a:r>
              <a:rPr lang="fa-IR" sz="14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19" name="TextBox 18">
            <a:extLst>
              <a:ext uri="{FF2B5EF4-FFF2-40B4-BE49-F238E27FC236}">
                <a16:creationId xmlns:a16="http://schemas.microsoft.com/office/drawing/2014/main" id="{943D4C58-70FD-E4D0-0195-45C461F01DA5}"/>
              </a:ext>
            </a:extLst>
          </p:cNvPr>
          <p:cNvSpPr txBox="1"/>
          <p:nvPr/>
        </p:nvSpPr>
        <p:spPr>
          <a:xfrm>
            <a:off x="6195299" y="4161458"/>
            <a:ext cx="3480846" cy="1331134"/>
          </a:xfrm>
          <a:prstGeom prst="rect">
            <a:avLst/>
          </a:prstGeom>
          <a:noFill/>
        </p:spPr>
        <p:txBody>
          <a:bodyPr wrap="square">
            <a:spAutoFit/>
          </a:bodyPr>
          <a:lstStyle/>
          <a:p>
            <a:pPr algn="justLow" rtl="1">
              <a:lnSpc>
                <a:spcPct val="200000"/>
              </a:lnSpc>
            </a:pPr>
            <a:r>
              <a:rPr lang="fa-IR" sz="14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20" name="TextBox 19">
            <a:extLst>
              <a:ext uri="{FF2B5EF4-FFF2-40B4-BE49-F238E27FC236}">
                <a16:creationId xmlns:a16="http://schemas.microsoft.com/office/drawing/2014/main" id="{C046E892-A460-F263-2A67-40231637DEBC}"/>
              </a:ext>
            </a:extLst>
          </p:cNvPr>
          <p:cNvSpPr txBox="1"/>
          <p:nvPr/>
        </p:nvSpPr>
        <p:spPr>
          <a:xfrm>
            <a:off x="1651175" y="1870836"/>
            <a:ext cx="3480846" cy="1331134"/>
          </a:xfrm>
          <a:prstGeom prst="rect">
            <a:avLst/>
          </a:prstGeom>
          <a:noFill/>
        </p:spPr>
        <p:txBody>
          <a:bodyPr wrap="square">
            <a:spAutoFit/>
          </a:bodyPr>
          <a:lstStyle/>
          <a:p>
            <a:pPr algn="justLow" rtl="1">
              <a:lnSpc>
                <a:spcPct val="200000"/>
              </a:lnSpc>
            </a:pPr>
            <a:r>
              <a:rPr lang="fa-IR" sz="14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21" name="TextBox 20">
            <a:extLst>
              <a:ext uri="{FF2B5EF4-FFF2-40B4-BE49-F238E27FC236}">
                <a16:creationId xmlns:a16="http://schemas.microsoft.com/office/drawing/2014/main" id="{78A955F3-3542-3C1C-3386-359A82B916DF}"/>
              </a:ext>
            </a:extLst>
          </p:cNvPr>
          <p:cNvSpPr txBox="1"/>
          <p:nvPr/>
        </p:nvSpPr>
        <p:spPr>
          <a:xfrm>
            <a:off x="1651175" y="4176355"/>
            <a:ext cx="3480846" cy="1331134"/>
          </a:xfrm>
          <a:prstGeom prst="rect">
            <a:avLst/>
          </a:prstGeom>
          <a:noFill/>
        </p:spPr>
        <p:txBody>
          <a:bodyPr wrap="square">
            <a:spAutoFit/>
          </a:bodyPr>
          <a:lstStyle/>
          <a:p>
            <a:pPr algn="justLow" rtl="1">
              <a:lnSpc>
                <a:spcPct val="200000"/>
              </a:lnSpc>
            </a:pPr>
            <a:r>
              <a:rPr lang="fa-IR" sz="14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Tree>
    <p:extLst>
      <p:ext uri="{BB962C8B-B14F-4D97-AF65-F5344CB8AC3E}">
        <p14:creationId xmlns:p14="http://schemas.microsoft.com/office/powerpoint/2010/main" val="744421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500" fill="hold"/>
                                        <p:tgtEl>
                                          <p:spTgt spid="25"/>
                                        </p:tgtEl>
                                        <p:attrNameLst>
                                          <p:attrName>ppt_w</p:attrName>
                                        </p:attrNameLst>
                                      </p:cBhvr>
                                      <p:tavLst>
                                        <p:tav tm="0">
                                          <p:val>
                                            <p:fltVal val="0"/>
                                          </p:val>
                                        </p:tav>
                                        <p:tav tm="100000">
                                          <p:val>
                                            <p:strVal val="#ppt_w"/>
                                          </p:val>
                                        </p:tav>
                                      </p:tavLst>
                                    </p:anim>
                                    <p:anim calcmode="lin" valueType="num">
                                      <p:cBhvr>
                                        <p:cTn id="34" dur="500" fill="hold"/>
                                        <p:tgtEl>
                                          <p:spTgt spid="25"/>
                                        </p:tgtEl>
                                        <p:attrNameLst>
                                          <p:attrName>ppt_h</p:attrName>
                                        </p:attrNameLst>
                                      </p:cBhvr>
                                      <p:tavLst>
                                        <p:tav tm="0">
                                          <p:val>
                                            <p:fltVal val="0"/>
                                          </p:val>
                                        </p:tav>
                                        <p:tav tm="100000">
                                          <p:val>
                                            <p:strVal val="#ppt_h"/>
                                          </p:val>
                                        </p:tav>
                                      </p:tavLst>
                                    </p:anim>
                                    <p:animEffect transition="in" filter="fade">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294;p51">
            <a:extLst>
              <a:ext uri="{FF2B5EF4-FFF2-40B4-BE49-F238E27FC236}">
                <a16:creationId xmlns:a16="http://schemas.microsoft.com/office/drawing/2014/main" id="{6CED572F-81CF-726E-DC45-6C96953F75F3}"/>
              </a:ext>
            </a:extLst>
          </p:cNvPr>
          <p:cNvSpPr/>
          <p:nvPr/>
        </p:nvSpPr>
        <p:spPr>
          <a:xfrm>
            <a:off x="7772796" y="1492318"/>
            <a:ext cx="3882202" cy="3873364"/>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75569F8E-7ADB-62D4-2F8B-D1492928F8E4}"/>
              </a:ext>
            </a:extLst>
          </p:cNvPr>
          <p:cNvSpPr txBox="1"/>
          <p:nvPr/>
        </p:nvSpPr>
        <p:spPr>
          <a:xfrm>
            <a:off x="401037" y="2197987"/>
            <a:ext cx="7371759" cy="2481449"/>
          </a:xfrm>
          <a:prstGeom prst="rect">
            <a:avLst/>
          </a:prstGeom>
          <a:noFill/>
        </p:spPr>
        <p:txBody>
          <a:bodyPr wrap="square" rtlCol="0">
            <a:spAutoFit/>
          </a:bodyPr>
          <a:lstStyle/>
          <a:p>
            <a:pPr algn="ctr" rtl="1">
              <a:lnSpc>
                <a:spcPct val="150000"/>
              </a:lnSpc>
            </a:pPr>
            <a:r>
              <a:rPr lang="fa-IR" sz="5400" dirty="0">
                <a:solidFill>
                  <a:srgbClr val="4B8623"/>
                </a:solidFill>
                <a:cs typeface="B Titr" panose="00000700000000000000" pitchFamily="2" charset="-78"/>
              </a:rPr>
              <a:t>تیتر عنوان اصلی </a:t>
            </a:r>
            <a:r>
              <a:rPr lang="fa-IR" sz="5400" dirty="0">
                <a:cs typeface="B Titr" panose="00000700000000000000" pitchFamily="2" charset="-78"/>
              </a:rPr>
              <a:t>موضوع را وارد نمایید</a:t>
            </a:r>
            <a:endParaRPr lang="en-US" sz="19900" dirty="0">
              <a:cs typeface="B Titr" panose="00000700000000000000" pitchFamily="2" charset="-78"/>
            </a:endParaRPr>
          </a:p>
        </p:txBody>
      </p:sp>
      <p:grpSp>
        <p:nvGrpSpPr>
          <p:cNvPr id="13" name="Google Shape;4686;p82">
            <a:extLst>
              <a:ext uri="{FF2B5EF4-FFF2-40B4-BE49-F238E27FC236}">
                <a16:creationId xmlns:a16="http://schemas.microsoft.com/office/drawing/2014/main" id="{B2E0E510-5B67-0CFE-4235-14655C806EE5}"/>
              </a:ext>
            </a:extLst>
          </p:cNvPr>
          <p:cNvGrpSpPr/>
          <p:nvPr/>
        </p:nvGrpSpPr>
        <p:grpSpPr>
          <a:xfrm>
            <a:off x="8844372" y="2197987"/>
            <a:ext cx="1739050" cy="2227319"/>
            <a:chOff x="6106400" y="1962875"/>
            <a:chExt cx="243800" cy="312250"/>
          </a:xfrm>
          <a:solidFill>
            <a:schemeClr val="bg1"/>
          </a:solidFill>
        </p:grpSpPr>
        <p:sp>
          <p:nvSpPr>
            <p:cNvPr id="14" name="Google Shape;4687;p82">
              <a:extLst>
                <a:ext uri="{FF2B5EF4-FFF2-40B4-BE49-F238E27FC236}">
                  <a16:creationId xmlns:a16="http://schemas.microsoft.com/office/drawing/2014/main" id="{8C839B6D-E241-E3EA-6606-F1CBF8F8D69A}"/>
                </a:ext>
              </a:extLst>
            </p:cNvPr>
            <p:cNvSpPr/>
            <p:nvPr/>
          </p:nvSpPr>
          <p:spPr>
            <a:xfrm>
              <a:off x="6253150" y="2075375"/>
              <a:ext cx="8950" cy="13725"/>
            </a:xfrm>
            <a:custGeom>
              <a:avLst/>
              <a:gdLst/>
              <a:ahLst/>
              <a:cxnLst/>
              <a:rect l="l" t="t" r="r" b="b"/>
              <a:pathLst>
                <a:path w="358" h="549" extrusionOk="0">
                  <a:moveTo>
                    <a:pt x="179" y="1"/>
                  </a:moveTo>
                  <a:cubicBezTo>
                    <a:pt x="72" y="1"/>
                    <a:pt x="1" y="84"/>
                    <a:pt x="1" y="179"/>
                  </a:cubicBezTo>
                  <a:lnTo>
                    <a:pt x="1" y="370"/>
                  </a:lnTo>
                  <a:cubicBezTo>
                    <a:pt x="1" y="477"/>
                    <a:pt x="84" y="549"/>
                    <a:pt x="179" y="549"/>
                  </a:cubicBezTo>
                  <a:cubicBezTo>
                    <a:pt x="274" y="549"/>
                    <a:pt x="358" y="453"/>
                    <a:pt x="358" y="370"/>
                  </a:cubicBezTo>
                  <a:lnTo>
                    <a:pt x="358" y="179"/>
                  </a:lnTo>
                  <a:cubicBezTo>
                    <a:pt x="358" y="72"/>
                    <a:pt x="274" y="1"/>
                    <a:pt x="1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688;p82">
              <a:extLst>
                <a:ext uri="{FF2B5EF4-FFF2-40B4-BE49-F238E27FC236}">
                  <a16:creationId xmlns:a16="http://schemas.microsoft.com/office/drawing/2014/main" id="{1055ABFA-064E-2533-82FD-AFD770782BD8}"/>
                </a:ext>
              </a:extLst>
            </p:cNvPr>
            <p:cNvSpPr/>
            <p:nvPr/>
          </p:nvSpPr>
          <p:spPr>
            <a:xfrm>
              <a:off x="6194225" y="2075375"/>
              <a:ext cx="9250" cy="13725"/>
            </a:xfrm>
            <a:custGeom>
              <a:avLst/>
              <a:gdLst/>
              <a:ahLst/>
              <a:cxnLst/>
              <a:rect l="l" t="t" r="r" b="b"/>
              <a:pathLst>
                <a:path w="370" h="549" extrusionOk="0">
                  <a:moveTo>
                    <a:pt x="179" y="1"/>
                  </a:moveTo>
                  <a:cubicBezTo>
                    <a:pt x="72" y="1"/>
                    <a:pt x="0" y="84"/>
                    <a:pt x="0" y="179"/>
                  </a:cubicBezTo>
                  <a:lnTo>
                    <a:pt x="0" y="370"/>
                  </a:lnTo>
                  <a:cubicBezTo>
                    <a:pt x="0" y="477"/>
                    <a:pt x="95" y="549"/>
                    <a:pt x="179" y="549"/>
                  </a:cubicBezTo>
                  <a:cubicBezTo>
                    <a:pt x="274" y="549"/>
                    <a:pt x="357" y="453"/>
                    <a:pt x="357" y="370"/>
                  </a:cubicBezTo>
                  <a:lnTo>
                    <a:pt x="357" y="179"/>
                  </a:lnTo>
                  <a:cubicBezTo>
                    <a:pt x="369" y="72"/>
                    <a:pt x="286" y="1"/>
                    <a:pt x="1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689;p82">
              <a:extLst>
                <a:ext uri="{FF2B5EF4-FFF2-40B4-BE49-F238E27FC236}">
                  <a16:creationId xmlns:a16="http://schemas.microsoft.com/office/drawing/2014/main" id="{8C35D6BD-F769-8562-B929-0B2067FE99ED}"/>
                </a:ext>
              </a:extLst>
            </p:cNvPr>
            <p:cNvSpPr/>
            <p:nvPr/>
          </p:nvSpPr>
          <p:spPr>
            <a:xfrm>
              <a:off x="6212975" y="2112425"/>
              <a:ext cx="30075" cy="11200"/>
            </a:xfrm>
            <a:custGeom>
              <a:avLst/>
              <a:gdLst/>
              <a:ahLst/>
              <a:cxnLst/>
              <a:rect l="l" t="t" r="r" b="b"/>
              <a:pathLst>
                <a:path w="1203" h="448" extrusionOk="0">
                  <a:moveTo>
                    <a:pt x="205" y="1"/>
                  </a:moveTo>
                  <a:cubicBezTo>
                    <a:pt x="138" y="1"/>
                    <a:pt x="71" y="47"/>
                    <a:pt x="36" y="126"/>
                  </a:cubicBezTo>
                  <a:cubicBezTo>
                    <a:pt x="0" y="210"/>
                    <a:pt x="36" y="317"/>
                    <a:pt x="143" y="364"/>
                  </a:cubicBezTo>
                  <a:cubicBezTo>
                    <a:pt x="274" y="424"/>
                    <a:pt x="441" y="448"/>
                    <a:pt x="607" y="448"/>
                  </a:cubicBezTo>
                  <a:cubicBezTo>
                    <a:pt x="762" y="448"/>
                    <a:pt x="929" y="424"/>
                    <a:pt x="1060" y="364"/>
                  </a:cubicBezTo>
                  <a:cubicBezTo>
                    <a:pt x="1155" y="317"/>
                    <a:pt x="1203" y="210"/>
                    <a:pt x="1167" y="126"/>
                  </a:cubicBezTo>
                  <a:cubicBezTo>
                    <a:pt x="1141" y="47"/>
                    <a:pt x="1076" y="1"/>
                    <a:pt x="1005" y="1"/>
                  </a:cubicBezTo>
                  <a:cubicBezTo>
                    <a:pt x="980" y="1"/>
                    <a:pt x="954" y="7"/>
                    <a:pt x="929" y="19"/>
                  </a:cubicBezTo>
                  <a:cubicBezTo>
                    <a:pt x="846" y="67"/>
                    <a:pt x="726" y="79"/>
                    <a:pt x="607" y="79"/>
                  </a:cubicBezTo>
                  <a:cubicBezTo>
                    <a:pt x="488" y="79"/>
                    <a:pt x="381" y="67"/>
                    <a:pt x="274" y="19"/>
                  </a:cubicBezTo>
                  <a:cubicBezTo>
                    <a:pt x="252" y="7"/>
                    <a:pt x="229" y="1"/>
                    <a:pt x="2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690;p82">
              <a:extLst>
                <a:ext uri="{FF2B5EF4-FFF2-40B4-BE49-F238E27FC236}">
                  <a16:creationId xmlns:a16="http://schemas.microsoft.com/office/drawing/2014/main" id="{C3E4F0E2-F214-692A-93FA-0ABC9831B699}"/>
                </a:ext>
              </a:extLst>
            </p:cNvPr>
            <p:cNvSpPr/>
            <p:nvPr/>
          </p:nvSpPr>
          <p:spPr>
            <a:xfrm>
              <a:off x="6106400" y="1962875"/>
              <a:ext cx="243800" cy="312250"/>
            </a:xfrm>
            <a:custGeom>
              <a:avLst/>
              <a:gdLst/>
              <a:ahLst/>
              <a:cxnLst/>
              <a:rect l="l" t="t" r="r" b="b"/>
              <a:pathLst>
                <a:path w="9752" h="12490" extrusionOk="0">
                  <a:moveTo>
                    <a:pt x="4870" y="369"/>
                  </a:moveTo>
                  <a:cubicBezTo>
                    <a:pt x="6502" y="369"/>
                    <a:pt x="7859" y="1250"/>
                    <a:pt x="7990" y="2358"/>
                  </a:cubicBezTo>
                  <a:lnTo>
                    <a:pt x="3501" y="2358"/>
                  </a:lnTo>
                  <a:cubicBezTo>
                    <a:pt x="3394" y="2358"/>
                    <a:pt x="3323" y="2441"/>
                    <a:pt x="3323" y="2536"/>
                  </a:cubicBezTo>
                  <a:cubicBezTo>
                    <a:pt x="3323" y="2620"/>
                    <a:pt x="3406" y="2715"/>
                    <a:pt x="3501" y="2715"/>
                  </a:cubicBezTo>
                  <a:lnTo>
                    <a:pt x="8192" y="2715"/>
                  </a:lnTo>
                  <a:cubicBezTo>
                    <a:pt x="8311" y="2715"/>
                    <a:pt x="8395" y="2798"/>
                    <a:pt x="8395" y="2917"/>
                  </a:cubicBezTo>
                  <a:cubicBezTo>
                    <a:pt x="8395" y="3036"/>
                    <a:pt x="8311" y="3120"/>
                    <a:pt x="8192" y="3120"/>
                  </a:cubicBezTo>
                  <a:lnTo>
                    <a:pt x="1537" y="3120"/>
                  </a:lnTo>
                  <a:cubicBezTo>
                    <a:pt x="1418" y="3120"/>
                    <a:pt x="1322" y="3036"/>
                    <a:pt x="1322" y="2917"/>
                  </a:cubicBezTo>
                  <a:cubicBezTo>
                    <a:pt x="1346" y="2798"/>
                    <a:pt x="1429" y="2715"/>
                    <a:pt x="1549" y="2715"/>
                  </a:cubicBezTo>
                  <a:lnTo>
                    <a:pt x="2727" y="2715"/>
                  </a:lnTo>
                  <a:cubicBezTo>
                    <a:pt x="2834" y="2715"/>
                    <a:pt x="2906" y="2620"/>
                    <a:pt x="2906" y="2536"/>
                  </a:cubicBezTo>
                  <a:cubicBezTo>
                    <a:pt x="2906" y="2441"/>
                    <a:pt x="2811" y="2358"/>
                    <a:pt x="2727" y="2358"/>
                  </a:cubicBezTo>
                  <a:lnTo>
                    <a:pt x="1739" y="2358"/>
                  </a:lnTo>
                  <a:cubicBezTo>
                    <a:pt x="1882" y="1250"/>
                    <a:pt x="3227" y="369"/>
                    <a:pt x="4870" y="369"/>
                  </a:cubicBezTo>
                  <a:close/>
                  <a:moveTo>
                    <a:pt x="7228" y="3489"/>
                  </a:moveTo>
                  <a:lnTo>
                    <a:pt x="7240" y="5072"/>
                  </a:lnTo>
                  <a:lnTo>
                    <a:pt x="7025" y="5072"/>
                  </a:lnTo>
                  <a:cubicBezTo>
                    <a:pt x="6716" y="5072"/>
                    <a:pt x="6442" y="5334"/>
                    <a:pt x="6442" y="5656"/>
                  </a:cubicBezTo>
                  <a:cubicBezTo>
                    <a:pt x="6442" y="5775"/>
                    <a:pt x="6359" y="5870"/>
                    <a:pt x="6240" y="5870"/>
                  </a:cubicBezTo>
                  <a:cubicBezTo>
                    <a:pt x="6085" y="5870"/>
                    <a:pt x="6025" y="5787"/>
                    <a:pt x="5906" y="5656"/>
                  </a:cubicBezTo>
                  <a:cubicBezTo>
                    <a:pt x="5882" y="5608"/>
                    <a:pt x="5835" y="5572"/>
                    <a:pt x="5799" y="5537"/>
                  </a:cubicBezTo>
                  <a:cubicBezTo>
                    <a:pt x="5644" y="5370"/>
                    <a:pt x="5418" y="5287"/>
                    <a:pt x="5168" y="5287"/>
                  </a:cubicBezTo>
                  <a:lnTo>
                    <a:pt x="4585" y="5287"/>
                  </a:lnTo>
                  <a:cubicBezTo>
                    <a:pt x="4335" y="5287"/>
                    <a:pt x="4096" y="5370"/>
                    <a:pt x="3942" y="5537"/>
                  </a:cubicBezTo>
                  <a:cubicBezTo>
                    <a:pt x="3894" y="5584"/>
                    <a:pt x="3870" y="5632"/>
                    <a:pt x="3835" y="5656"/>
                  </a:cubicBezTo>
                  <a:cubicBezTo>
                    <a:pt x="3739" y="5787"/>
                    <a:pt x="3656" y="5870"/>
                    <a:pt x="3513" y="5870"/>
                  </a:cubicBezTo>
                  <a:cubicBezTo>
                    <a:pt x="3394" y="5870"/>
                    <a:pt x="3299" y="5775"/>
                    <a:pt x="3299" y="5656"/>
                  </a:cubicBezTo>
                  <a:cubicBezTo>
                    <a:pt x="3299" y="5346"/>
                    <a:pt x="3049" y="5072"/>
                    <a:pt x="2727" y="5072"/>
                  </a:cubicBezTo>
                  <a:lnTo>
                    <a:pt x="2513" y="5072"/>
                  </a:lnTo>
                  <a:lnTo>
                    <a:pt x="2513" y="3489"/>
                  </a:lnTo>
                  <a:close/>
                  <a:moveTo>
                    <a:pt x="7264" y="5453"/>
                  </a:moveTo>
                  <a:cubicBezTo>
                    <a:pt x="7133" y="6656"/>
                    <a:pt x="6121" y="7620"/>
                    <a:pt x="4870" y="7620"/>
                  </a:cubicBezTo>
                  <a:cubicBezTo>
                    <a:pt x="3632" y="7620"/>
                    <a:pt x="2608" y="6656"/>
                    <a:pt x="2513" y="5453"/>
                  </a:cubicBezTo>
                  <a:lnTo>
                    <a:pt x="2727" y="5453"/>
                  </a:lnTo>
                  <a:cubicBezTo>
                    <a:pt x="2846" y="5453"/>
                    <a:pt x="2930" y="5537"/>
                    <a:pt x="2930" y="5656"/>
                  </a:cubicBezTo>
                  <a:cubicBezTo>
                    <a:pt x="2930" y="5965"/>
                    <a:pt x="3192" y="6239"/>
                    <a:pt x="3513" y="6239"/>
                  </a:cubicBezTo>
                  <a:cubicBezTo>
                    <a:pt x="3846" y="6239"/>
                    <a:pt x="4001" y="6037"/>
                    <a:pt x="4120" y="5894"/>
                  </a:cubicBezTo>
                  <a:cubicBezTo>
                    <a:pt x="4156" y="5858"/>
                    <a:pt x="4180" y="5822"/>
                    <a:pt x="4216" y="5787"/>
                  </a:cubicBezTo>
                  <a:cubicBezTo>
                    <a:pt x="4299" y="5703"/>
                    <a:pt x="4454" y="5644"/>
                    <a:pt x="4597" y="5644"/>
                  </a:cubicBezTo>
                  <a:lnTo>
                    <a:pt x="5180" y="5644"/>
                  </a:lnTo>
                  <a:cubicBezTo>
                    <a:pt x="5335" y="5644"/>
                    <a:pt x="5478" y="5680"/>
                    <a:pt x="5573" y="5787"/>
                  </a:cubicBezTo>
                  <a:cubicBezTo>
                    <a:pt x="5597" y="5822"/>
                    <a:pt x="5632" y="5846"/>
                    <a:pt x="5656" y="5894"/>
                  </a:cubicBezTo>
                  <a:cubicBezTo>
                    <a:pt x="5775" y="6037"/>
                    <a:pt x="5942" y="6239"/>
                    <a:pt x="6263" y="6239"/>
                  </a:cubicBezTo>
                  <a:cubicBezTo>
                    <a:pt x="6585" y="6239"/>
                    <a:pt x="6847" y="5977"/>
                    <a:pt x="6847" y="5656"/>
                  </a:cubicBezTo>
                  <a:cubicBezTo>
                    <a:pt x="6847" y="5537"/>
                    <a:pt x="6942" y="5453"/>
                    <a:pt x="7061" y="5453"/>
                  </a:cubicBezTo>
                  <a:close/>
                  <a:moveTo>
                    <a:pt x="6061" y="7704"/>
                  </a:moveTo>
                  <a:lnTo>
                    <a:pt x="6061" y="8168"/>
                  </a:lnTo>
                  <a:cubicBezTo>
                    <a:pt x="5692" y="8323"/>
                    <a:pt x="5287" y="8406"/>
                    <a:pt x="4870" y="8406"/>
                  </a:cubicBezTo>
                  <a:cubicBezTo>
                    <a:pt x="4454" y="8406"/>
                    <a:pt x="4061" y="8335"/>
                    <a:pt x="3680" y="8168"/>
                  </a:cubicBezTo>
                  <a:lnTo>
                    <a:pt x="3680" y="7704"/>
                  </a:lnTo>
                  <a:cubicBezTo>
                    <a:pt x="4037" y="7882"/>
                    <a:pt x="4442" y="7978"/>
                    <a:pt x="4870" y="7978"/>
                  </a:cubicBezTo>
                  <a:cubicBezTo>
                    <a:pt x="5299" y="7978"/>
                    <a:pt x="5704" y="7870"/>
                    <a:pt x="6061" y="7704"/>
                  </a:cubicBezTo>
                  <a:close/>
                  <a:moveTo>
                    <a:pt x="3644" y="8561"/>
                  </a:moveTo>
                  <a:cubicBezTo>
                    <a:pt x="4037" y="8704"/>
                    <a:pt x="4430" y="8787"/>
                    <a:pt x="4870" y="8787"/>
                  </a:cubicBezTo>
                  <a:lnTo>
                    <a:pt x="5073" y="8787"/>
                  </a:lnTo>
                  <a:lnTo>
                    <a:pt x="5073" y="9180"/>
                  </a:lnTo>
                  <a:lnTo>
                    <a:pt x="4870" y="9180"/>
                  </a:lnTo>
                  <a:cubicBezTo>
                    <a:pt x="4358" y="9180"/>
                    <a:pt x="3882" y="9097"/>
                    <a:pt x="3418" y="8918"/>
                  </a:cubicBezTo>
                  <a:cubicBezTo>
                    <a:pt x="3525" y="8823"/>
                    <a:pt x="3608" y="8692"/>
                    <a:pt x="3644" y="8561"/>
                  </a:cubicBezTo>
                  <a:close/>
                  <a:moveTo>
                    <a:pt x="2144" y="3489"/>
                  </a:moveTo>
                  <a:lnTo>
                    <a:pt x="2144" y="5251"/>
                  </a:lnTo>
                  <a:cubicBezTo>
                    <a:pt x="2144" y="6180"/>
                    <a:pt x="2608" y="7001"/>
                    <a:pt x="3323" y="7489"/>
                  </a:cubicBezTo>
                  <a:lnTo>
                    <a:pt x="3323" y="8335"/>
                  </a:lnTo>
                  <a:cubicBezTo>
                    <a:pt x="3323" y="8513"/>
                    <a:pt x="3204" y="8680"/>
                    <a:pt x="3037" y="8728"/>
                  </a:cubicBezTo>
                  <a:lnTo>
                    <a:pt x="965" y="9335"/>
                  </a:lnTo>
                  <a:cubicBezTo>
                    <a:pt x="894" y="9347"/>
                    <a:pt x="834" y="9382"/>
                    <a:pt x="775" y="9406"/>
                  </a:cubicBezTo>
                  <a:cubicBezTo>
                    <a:pt x="822" y="8918"/>
                    <a:pt x="965" y="8442"/>
                    <a:pt x="1203" y="8013"/>
                  </a:cubicBezTo>
                  <a:lnTo>
                    <a:pt x="1239" y="7966"/>
                  </a:lnTo>
                  <a:cubicBezTo>
                    <a:pt x="1560" y="7382"/>
                    <a:pt x="1727" y="6715"/>
                    <a:pt x="1727" y="6049"/>
                  </a:cubicBezTo>
                  <a:lnTo>
                    <a:pt x="1727" y="3489"/>
                  </a:lnTo>
                  <a:close/>
                  <a:moveTo>
                    <a:pt x="8026" y="3489"/>
                  </a:moveTo>
                  <a:lnTo>
                    <a:pt x="8026" y="6049"/>
                  </a:lnTo>
                  <a:cubicBezTo>
                    <a:pt x="8026" y="6715"/>
                    <a:pt x="8204" y="7382"/>
                    <a:pt x="8514" y="7966"/>
                  </a:cubicBezTo>
                  <a:lnTo>
                    <a:pt x="8549" y="8013"/>
                  </a:lnTo>
                  <a:cubicBezTo>
                    <a:pt x="8776" y="8442"/>
                    <a:pt x="8930" y="8918"/>
                    <a:pt x="8978" y="9406"/>
                  </a:cubicBezTo>
                  <a:cubicBezTo>
                    <a:pt x="8919" y="9382"/>
                    <a:pt x="8847" y="9347"/>
                    <a:pt x="8788" y="9335"/>
                  </a:cubicBezTo>
                  <a:lnTo>
                    <a:pt x="6716" y="8728"/>
                  </a:lnTo>
                  <a:cubicBezTo>
                    <a:pt x="6549" y="8680"/>
                    <a:pt x="6430" y="8513"/>
                    <a:pt x="6430" y="8335"/>
                  </a:cubicBezTo>
                  <a:lnTo>
                    <a:pt x="6430" y="7489"/>
                  </a:lnTo>
                  <a:cubicBezTo>
                    <a:pt x="7144" y="7001"/>
                    <a:pt x="7609" y="6180"/>
                    <a:pt x="7609" y="5251"/>
                  </a:cubicBezTo>
                  <a:lnTo>
                    <a:pt x="7609" y="3489"/>
                  </a:lnTo>
                  <a:close/>
                  <a:moveTo>
                    <a:pt x="4870" y="0"/>
                  </a:moveTo>
                  <a:cubicBezTo>
                    <a:pt x="3942" y="0"/>
                    <a:pt x="3073" y="250"/>
                    <a:pt x="2418" y="715"/>
                  </a:cubicBezTo>
                  <a:cubicBezTo>
                    <a:pt x="1787" y="1167"/>
                    <a:pt x="1418" y="1739"/>
                    <a:pt x="1370" y="2370"/>
                  </a:cubicBezTo>
                  <a:cubicBezTo>
                    <a:pt x="1144" y="2441"/>
                    <a:pt x="965" y="2667"/>
                    <a:pt x="965" y="2917"/>
                  </a:cubicBezTo>
                  <a:cubicBezTo>
                    <a:pt x="965" y="3167"/>
                    <a:pt x="1132" y="3382"/>
                    <a:pt x="1358" y="3465"/>
                  </a:cubicBezTo>
                  <a:lnTo>
                    <a:pt x="1358" y="6061"/>
                  </a:lnTo>
                  <a:cubicBezTo>
                    <a:pt x="1358" y="6668"/>
                    <a:pt x="1203" y="7263"/>
                    <a:pt x="906" y="7799"/>
                  </a:cubicBezTo>
                  <a:lnTo>
                    <a:pt x="882" y="7847"/>
                  </a:lnTo>
                  <a:cubicBezTo>
                    <a:pt x="560" y="8406"/>
                    <a:pt x="382" y="9049"/>
                    <a:pt x="382" y="9692"/>
                  </a:cubicBezTo>
                  <a:cubicBezTo>
                    <a:pt x="144" y="9942"/>
                    <a:pt x="1" y="10287"/>
                    <a:pt x="1" y="10645"/>
                  </a:cubicBezTo>
                  <a:lnTo>
                    <a:pt x="1" y="12311"/>
                  </a:lnTo>
                  <a:cubicBezTo>
                    <a:pt x="1" y="12419"/>
                    <a:pt x="84" y="12490"/>
                    <a:pt x="179" y="12490"/>
                  </a:cubicBezTo>
                  <a:cubicBezTo>
                    <a:pt x="275" y="12490"/>
                    <a:pt x="358" y="12395"/>
                    <a:pt x="358" y="12311"/>
                  </a:cubicBezTo>
                  <a:lnTo>
                    <a:pt x="358" y="10645"/>
                  </a:lnTo>
                  <a:cubicBezTo>
                    <a:pt x="358" y="10216"/>
                    <a:pt x="656" y="9811"/>
                    <a:pt x="1072" y="9692"/>
                  </a:cubicBezTo>
                  <a:lnTo>
                    <a:pt x="2989" y="9121"/>
                  </a:lnTo>
                  <a:cubicBezTo>
                    <a:pt x="3573" y="9406"/>
                    <a:pt x="4216" y="9561"/>
                    <a:pt x="4870" y="9561"/>
                  </a:cubicBezTo>
                  <a:lnTo>
                    <a:pt x="5073" y="9561"/>
                  </a:lnTo>
                  <a:lnTo>
                    <a:pt x="5073" y="12311"/>
                  </a:lnTo>
                  <a:cubicBezTo>
                    <a:pt x="5073" y="12419"/>
                    <a:pt x="5168" y="12490"/>
                    <a:pt x="5251" y="12490"/>
                  </a:cubicBezTo>
                  <a:cubicBezTo>
                    <a:pt x="5359" y="12490"/>
                    <a:pt x="5430" y="12395"/>
                    <a:pt x="5430" y="12311"/>
                  </a:cubicBezTo>
                  <a:lnTo>
                    <a:pt x="5430" y="8740"/>
                  </a:lnTo>
                  <a:cubicBezTo>
                    <a:pt x="5656" y="8704"/>
                    <a:pt x="5871" y="8644"/>
                    <a:pt x="6073" y="8573"/>
                  </a:cubicBezTo>
                  <a:cubicBezTo>
                    <a:pt x="6121" y="8704"/>
                    <a:pt x="6192" y="8847"/>
                    <a:pt x="6299" y="8930"/>
                  </a:cubicBezTo>
                  <a:cubicBezTo>
                    <a:pt x="6192" y="8978"/>
                    <a:pt x="6109" y="9001"/>
                    <a:pt x="6001" y="9037"/>
                  </a:cubicBezTo>
                  <a:cubicBezTo>
                    <a:pt x="5906" y="9061"/>
                    <a:pt x="5847" y="9168"/>
                    <a:pt x="5882" y="9251"/>
                  </a:cubicBezTo>
                  <a:cubicBezTo>
                    <a:pt x="5906" y="9335"/>
                    <a:pt x="5966" y="9394"/>
                    <a:pt x="6061" y="9394"/>
                  </a:cubicBezTo>
                  <a:cubicBezTo>
                    <a:pt x="6073" y="9394"/>
                    <a:pt x="6085" y="9394"/>
                    <a:pt x="6121" y="9371"/>
                  </a:cubicBezTo>
                  <a:cubicBezTo>
                    <a:pt x="6323" y="9311"/>
                    <a:pt x="6537" y="9228"/>
                    <a:pt x="6728" y="9121"/>
                  </a:cubicBezTo>
                  <a:lnTo>
                    <a:pt x="8645" y="9692"/>
                  </a:lnTo>
                  <a:cubicBezTo>
                    <a:pt x="9061" y="9811"/>
                    <a:pt x="9359" y="10204"/>
                    <a:pt x="9359" y="10645"/>
                  </a:cubicBezTo>
                  <a:lnTo>
                    <a:pt x="9359" y="12311"/>
                  </a:lnTo>
                  <a:cubicBezTo>
                    <a:pt x="9359" y="12407"/>
                    <a:pt x="9454" y="12490"/>
                    <a:pt x="9538" y="12490"/>
                  </a:cubicBezTo>
                  <a:cubicBezTo>
                    <a:pt x="9645" y="12490"/>
                    <a:pt x="9716" y="12395"/>
                    <a:pt x="9716" y="12311"/>
                  </a:cubicBezTo>
                  <a:lnTo>
                    <a:pt x="9716" y="10645"/>
                  </a:lnTo>
                  <a:cubicBezTo>
                    <a:pt x="9752" y="10275"/>
                    <a:pt x="9597" y="9930"/>
                    <a:pt x="9347" y="9692"/>
                  </a:cubicBezTo>
                  <a:cubicBezTo>
                    <a:pt x="9335" y="9049"/>
                    <a:pt x="9169" y="8406"/>
                    <a:pt x="8859" y="7847"/>
                  </a:cubicBezTo>
                  <a:lnTo>
                    <a:pt x="8823" y="7799"/>
                  </a:lnTo>
                  <a:cubicBezTo>
                    <a:pt x="8526" y="7263"/>
                    <a:pt x="8383" y="6668"/>
                    <a:pt x="8383" y="6061"/>
                  </a:cubicBezTo>
                  <a:lnTo>
                    <a:pt x="8383" y="3465"/>
                  </a:lnTo>
                  <a:cubicBezTo>
                    <a:pt x="8609" y="3394"/>
                    <a:pt x="8764" y="3167"/>
                    <a:pt x="8764" y="2917"/>
                  </a:cubicBezTo>
                  <a:cubicBezTo>
                    <a:pt x="8764" y="2667"/>
                    <a:pt x="8609" y="2441"/>
                    <a:pt x="8371" y="2370"/>
                  </a:cubicBezTo>
                  <a:cubicBezTo>
                    <a:pt x="8323" y="1739"/>
                    <a:pt x="7954" y="1167"/>
                    <a:pt x="7323" y="715"/>
                  </a:cubicBezTo>
                  <a:cubicBezTo>
                    <a:pt x="6668" y="250"/>
                    <a:pt x="5787" y="0"/>
                    <a:pt x="48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691;p82">
              <a:extLst>
                <a:ext uri="{FF2B5EF4-FFF2-40B4-BE49-F238E27FC236}">
                  <a16:creationId xmlns:a16="http://schemas.microsoft.com/office/drawing/2014/main" id="{A9BD360B-7C9B-AC28-895E-9CE08ACF371C}"/>
                </a:ext>
              </a:extLst>
            </p:cNvPr>
            <p:cNvSpPr/>
            <p:nvPr/>
          </p:nvSpPr>
          <p:spPr>
            <a:xfrm>
              <a:off x="6248100" y="2060800"/>
              <a:ext cx="18775" cy="8950"/>
            </a:xfrm>
            <a:custGeom>
              <a:avLst/>
              <a:gdLst/>
              <a:ahLst/>
              <a:cxnLst/>
              <a:rect l="l" t="t" r="r" b="b"/>
              <a:pathLst>
                <a:path w="751" h="358" extrusionOk="0">
                  <a:moveTo>
                    <a:pt x="179" y="0"/>
                  </a:moveTo>
                  <a:cubicBezTo>
                    <a:pt x="83" y="0"/>
                    <a:pt x="0" y="84"/>
                    <a:pt x="0" y="179"/>
                  </a:cubicBezTo>
                  <a:cubicBezTo>
                    <a:pt x="0" y="262"/>
                    <a:pt x="83" y="358"/>
                    <a:pt x="179" y="358"/>
                  </a:cubicBezTo>
                  <a:lnTo>
                    <a:pt x="572" y="358"/>
                  </a:lnTo>
                  <a:cubicBezTo>
                    <a:pt x="679" y="358"/>
                    <a:pt x="750" y="262"/>
                    <a:pt x="750" y="179"/>
                  </a:cubicBezTo>
                  <a:cubicBezTo>
                    <a:pt x="750" y="84"/>
                    <a:pt x="655" y="0"/>
                    <a:pt x="5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692;p82">
              <a:extLst>
                <a:ext uri="{FF2B5EF4-FFF2-40B4-BE49-F238E27FC236}">
                  <a16:creationId xmlns:a16="http://schemas.microsoft.com/office/drawing/2014/main" id="{BE690FE9-533F-1B41-B206-DB7799C5326C}"/>
                </a:ext>
              </a:extLst>
            </p:cNvPr>
            <p:cNvSpPr/>
            <p:nvPr/>
          </p:nvSpPr>
          <p:spPr>
            <a:xfrm>
              <a:off x="6189450" y="2060800"/>
              <a:ext cx="18475" cy="8950"/>
            </a:xfrm>
            <a:custGeom>
              <a:avLst/>
              <a:gdLst/>
              <a:ahLst/>
              <a:cxnLst/>
              <a:rect l="l" t="t" r="r" b="b"/>
              <a:pathLst>
                <a:path w="739" h="358" extrusionOk="0">
                  <a:moveTo>
                    <a:pt x="179" y="0"/>
                  </a:moveTo>
                  <a:cubicBezTo>
                    <a:pt x="72" y="0"/>
                    <a:pt x="1" y="84"/>
                    <a:pt x="1" y="179"/>
                  </a:cubicBezTo>
                  <a:cubicBezTo>
                    <a:pt x="1" y="262"/>
                    <a:pt x="84" y="358"/>
                    <a:pt x="179" y="358"/>
                  </a:cubicBezTo>
                  <a:lnTo>
                    <a:pt x="560" y="358"/>
                  </a:lnTo>
                  <a:cubicBezTo>
                    <a:pt x="667" y="358"/>
                    <a:pt x="739" y="262"/>
                    <a:pt x="739" y="179"/>
                  </a:cubicBezTo>
                  <a:cubicBezTo>
                    <a:pt x="739" y="84"/>
                    <a:pt x="655" y="0"/>
                    <a:pt x="5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693;p82">
              <a:extLst>
                <a:ext uri="{FF2B5EF4-FFF2-40B4-BE49-F238E27FC236}">
                  <a16:creationId xmlns:a16="http://schemas.microsoft.com/office/drawing/2014/main" id="{E424AD97-DB8E-16C0-992C-C8EF9124AD6E}"/>
                </a:ext>
              </a:extLst>
            </p:cNvPr>
            <p:cNvSpPr/>
            <p:nvPr/>
          </p:nvSpPr>
          <p:spPr>
            <a:xfrm>
              <a:off x="6213850" y="2212300"/>
              <a:ext cx="8975" cy="8950"/>
            </a:xfrm>
            <a:custGeom>
              <a:avLst/>
              <a:gdLst/>
              <a:ahLst/>
              <a:cxnLst/>
              <a:rect l="l" t="t" r="r" b="b"/>
              <a:pathLst>
                <a:path w="359" h="358" extrusionOk="0">
                  <a:moveTo>
                    <a:pt x="179" y="1"/>
                  </a:moveTo>
                  <a:cubicBezTo>
                    <a:pt x="96" y="1"/>
                    <a:pt x="1" y="84"/>
                    <a:pt x="1" y="179"/>
                  </a:cubicBezTo>
                  <a:cubicBezTo>
                    <a:pt x="1" y="263"/>
                    <a:pt x="84" y="358"/>
                    <a:pt x="179" y="358"/>
                  </a:cubicBezTo>
                  <a:cubicBezTo>
                    <a:pt x="287" y="358"/>
                    <a:pt x="358" y="263"/>
                    <a:pt x="358" y="179"/>
                  </a:cubicBezTo>
                  <a:cubicBezTo>
                    <a:pt x="358" y="84"/>
                    <a:pt x="275" y="1"/>
                    <a:pt x="1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694;p82">
              <a:extLst>
                <a:ext uri="{FF2B5EF4-FFF2-40B4-BE49-F238E27FC236}">
                  <a16:creationId xmlns:a16="http://schemas.microsoft.com/office/drawing/2014/main" id="{E220390F-E4AF-CD12-DD37-247674644AA0}"/>
                </a:ext>
              </a:extLst>
            </p:cNvPr>
            <p:cNvSpPr/>
            <p:nvPr/>
          </p:nvSpPr>
          <p:spPr>
            <a:xfrm>
              <a:off x="6213850" y="2251300"/>
              <a:ext cx="8975" cy="8950"/>
            </a:xfrm>
            <a:custGeom>
              <a:avLst/>
              <a:gdLst/>
              <a:ahLst/>
              <a:cxnLst/>
              <a:rect l="l" t="t" r="r" b="b"/>
              <a:pathLst>
                <a:path w="359" h="358" extrusionOk="0">
                  <a:moveTo>
                    <a:pt x="179" y="0"/>
                  </a:moveTo>
                  <a:cubicBezTo>
                    <a:pt x="84" y="0"/>
                    <a:pt x="1" y="84"/>
                    <a:pt x="1" y="179"/>
                  </a:cubicBezTo>
                  <a:cubicBezTo>
                    <a:pt x="1" y="262"/>
                    <a:pt x="96" y="358"/>
                    <a:pt x="179" y="358"/>
                  </a:cubicBezTo>
                  <a:cubicBezTo>
                    <a:pt x="287" y="358"/>
                    <a:pt x="358" y="262"/>
                    <a:pt x="358" y="179"/>
                  </a:cubicBezTo>
                  <a:cubicBezTo>
                    <a:pt x="358" y="84"/>
                    <a:pt x="287" y="0"/>
                    <a:pt x="1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3727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3;p4">
            <a:extLst>
              <a:ext uri="{FF2B5EF4-FFF2-40B4-BE49-F238E27FC236}">
                <a16:creationId xmlns:a16="http://schemas.microsoft.com/office/drawing/2014/main" id="{43326B69-FD64-6EBA-8064-EB2A606D95C4}"/>
              </a:ext>
            </a:extLst>
          </p:cNvPr>
          <p:cNvSpPr/>
          <p:nvPr/>
        </p:nvSpPr>
        <p:spPr>
          <a:xfrm rot="19533699">
            <a:off x="11106046" y="1542760"/>
            <a:ext cx="333530" cy="490416"/>
          </a:xfrm>
          <a:custGeom>
            <a:avLst/>
            <a:gdLst/>
            <a:ahLst/>
            <a:cxnLst/>
            <a:rect l="l" t="t" r="r" b="b"/>
            <a:pathLst>
              <a:path w="27835" h="40928" extrusionOk="0">
                <a:moveTo>
                  <a:pt x="27834" y="0"/>
                </a:moveTo>
                <a:lnTo>
                  <a:pt x="1" y="13046"/>
                </a:lnTo>
                <a:lnTo>
                  <a:pt x="13047" y="40928"/>
                </a:lnTo>
                <a:lnTo>
                  <a:pt x="27834"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24;p4">
            <a:extLst>
              <a:ext uri="{FF2B5EF4-FFF2-40B4-BE49-F238E27FC236}">
                <a16:creationId xmlns:a16="http://schemas.microsoft.com/office/drawing/2014/main" id="{6624E3AB-7808-8DFD-2A5D-492AB3D7C25D}"/>
              </a:ext>
            </a:extLst>
          </p:cNvPr>
          <p:cNvSpPr/>
          <p:nvPr/>
        </p:nvSpPr>
        <p:spPr>
          <a:xfrm rot="19533699">
            <a:off x="11060943" y="1475709"/>
            <a:ext cx="451557" cy="662747"/>
          </a:xfrm>
          <a:custGeom>
            <a:avLst/>
            <a:gdLst/>
            <a:ahLst/>
            <a:cxnLst/>
            <a:rect l="l" t="t" r="r" b="b"/>
            <a:pathLst>
              <a:path w="37685" h="55310" extrusionOk="0">
                <a:moveTo>
                  <a:pt x="26522" y="12236"/>
                </a:moveTo>
                <a:lnTo>
                  <a:pt x="16910" y="38782"/>
                </a:lnTo>
                <a:lnTo>
                  <a:pt x="8443" y="20703"/>
                </a:lnTo>
                <a:lnTo>
                  <a:pt x="26522" y="12236"/>
                </a:lnTo>
                <a:close/>
                <a:moveTo>
                  <a:pt x="37684" y="1"/>
                </a:moveTo>
                <a:lnTo>
                  <a:pt x="23827" y="6512"/>
                </a:lnTo>
                <a:lnTo>
                  <a:pt x="5725" y="14979"/>
                </a:lnTo>
                <a:lnTo>
                  <a:pt x="0" y="17650"/>
                </a:lnTo>
                <a:lnTo>
                  <a:pt x="2696" y="23374"/>
                </a:lnTo>
                <a:lnTo>
                  <a:pt x="11162" y="41477"/>
                </a:lnTo>
                <a:lnTo>
                  <a:pt x="17626" y="55310"/>
                </a:lnTo>
                <a:lnTo>
                  <a:pt x="22825" y="40928"/>
                </a:lnTo>
                <a:lnTo>
                  <a:pt x="32413" y="14383"/>
                </a:lnTo>
                <a:lnTo>
                  <a:pt x="37684"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5;p4">
            <a:extLst>
              <a:ext uri="{FF2B5EF4-FFF2-40B4-BE49-F238E27FC236}">
                <a16:creationId xmlns:a16="http://schemas.microsoft.com/office/drawing/2014/main" id="{06F89AE3-A3DE-EB18-167C-0D6A71FA97AF}"/>
              </a:ext>
            </a:extLst>
          </p:cNvPr>
          <p:cNvSpPr/>
          <p:nvPr/>
        </p:nvSpPr>
        <p:spPr>
          <a:xfrm rot="19533699">
            <a:off x="11241162" y="-14567"/>
            <a:ext cx="333230" cy="489277"/>
          </a:xfrm>
          <a:custGeom>
            <a:avLst/>
            <a:gdLst/>
            <a:ahLst/>
            <a:cxnLst/>
            <a:rect l="l" t="t" r="r" b="b"/>
            <a:pathLst>
              <a:path w="27810" h="40833" extrusionOk="0">
                <a:moveTo>
                  <a:pt x="14787" y="0"/>
                </a:moveTo>
                <a:lnTo>
                  <a:pt x="0" y="40832"/>
                </a:lnTo>
                <a:lnTo>
                  <a:pt x="27810" y="27810"/>
                </a:lnTo>
                <a:lnTo>
                  <a:pt x="14787" y="0"/>
                </a:lnTo>
                <a:close/>
              </a:path>
            </a:pathLst>
          </a:custGeom>
          <a:solidFill>
            <a:schemeClr val="accent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6;p4">
            <a:extLst>
              <a:ext uri="{FF2B5EF4-FFF2-40B4-BE49-F238E27FC236}">
                <a16:creationId xmlns:a16="http://schemas.microsoft.com/office/drawing/2014/main" id="{BFFFA48D-FF90-8815-F7B3-E47F7F0882C6}"/>
              </a:ext>
            </a:extLst>
          </p:cNvPr>
          <p:cNvSpPr/>
          <p:nvPr/>
        </p:nvSpPr>
        <p:spPr>
          <a:xfrm rot="19533699">
            <a:off x="11168541" y="-106905"/>
            <a:ext cx="450406" cy="661309"/>
          </a:xfrm>
          <a:custGeom>
            <a:avLst/>
            <a:gdLst/>
            <a:ahLst/>
            <a:cxnLst/>
            <a:rect l="l" t="t" r="r" b="b"/>
            <a:pathLst>
              <a:path w="37589" h="55190" extrusionOk="0">
                <a:moveTo>
                  <a:pt x="20726" y="16528"/>
                </a:moveTo>
                <a:lnTo>
                  <a:pt x="29169" y="34559"/>
                </a:lnTo>
                <a:lnTo>
                  <a:pt x="11114" y="43002"/>
                </a:lnTo>
                <a:lnTo>
                  <a:pt x="20726" y="16528"/>
                </a:lnTo>
                <a:close/>
                <a:moveTo>
                  <a:pt x="19987" y="0"/>
                </a:moveTo>
                <a:lnTo>
                  <a:pt x="14787" y="14382"/>
                </a:lnTo>
                <a:lnTo>
                  <a:pt x="5199" y="40832"/>
                </a:lnTo>
                <a:lnTo>
                  <a:pt x="0" y="55190"/>
                </a:lnTo>
                <a:lnTo>
                  <a:pt x="13833" y="48727"/>
                </a:lnTo>
                <a:lnTo>
                  <a:pt x="31864" y="40283"/>
                </a:lnTo>
                <a:lnTo>
                  <a:pt x="37588" y="37588"/>
                </a:lnTo>
                <a:lnTo>
                  <a:pt x="34917" y="31888"/>
                </a:lnTo>
                <a:lnTo>
                  <a:pt x="26474" y="13833"/>
                </a:lnTo>
                <a:lnTo>
                  <a:pt x="19987"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p4">
            <a:extLst>
              <a:ext uri="{FF2B5EF4-FFF2-40B4-BE49-F238E27FC236}">
                <a16:creationId xmlns:a16="http://schemas.microsoft.com/office/drawing/2014/main" id="{A7BD44F2-D091-1DFD-948D-B79B2F07CF0E}"/>
              </a:ext>
            </a:extLst>
          </p:cNvPr>
          <p:cNvSpPr/>
          <p:nvPr/>
        </p:nvSpPr>
        <p:spPr>
          <a:xfrm rot="19533699">
            <a:off x="10492614" y="1262806"/>
            <a:ext cx="489852" cy="333518"/>
          </a:xfrm>
          <a:custGeom>
            <a:avLst/>
            <a:gdLst/>
            <a:ahLst/>
            <a:cxnLst/>
            <a:rect l="l" t="t" r="r" b="b"/>
            <a:pathLst>
              <a:path w="40881" h="27834" extrusionOk="0">
                <a:moveTo>
                  <a:pt x="1" y="0"/>
                </a:moveTo>
                <a:lnTo>
                  <a:pt x="13023" y="27834"/>
                </a:lnTo>
                <a:lnTo>
                  <a:pt x="40880" y="14788"/>
                </a:lnTo>
                <a:lnTo>
                  <a:pt x="1"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8;p4">
            <a:extLst>
              <a:ext uri="{FF2B5EF4-FFF2-40B4-BE49-F238E27FC236}">
                <a16:creationId xmlns:a16="http://schemas.microsoft.com/office/drawing/2014/main" id="{6C47A003-A3F2-A531-C0C8-77A7D3BACE14}"/>
              </a:ext>
            </a:extLst>
          </p:cNvPr>
          <p:cNvSpPr/>
          <p:nvPr/>
        </p:nvSpPr>
        <p:spPr>
          <a:xfrm rot="19533699">
            <a:off x="10412603" y="1203322"/>
            <a:ext cx="661884" cy="450982"/>
          </a:xfrm>
          <a:custGeom>
            <a:avLst/>
            <a:gdLst/>
            <a:ahLst/>
            <a:cxnLst/>
            <a:rect l="l" t="t" r="r" b="b"/>
            <a:pathLst>
              <a:path w="55238" h="37637" extrusionOk="0">
                <a:moveTo>
                  <a:pt x="12188" y="11138"/>
                </a:moveTo>
                <a:lnTo>
                  <a:pt x="38733" y="20750"/>
                </a:lnTo>
                <a:lnTo>
                  <a:pt x="20654" y="29217"/>
                </a:lnTo>
                <a:lnTo>
                  <a:pt x="12188" y="11138"/>
                </a:lnTo>
                <a:close/>
                <a:moveTo>
                  <a:pt x="0" y="0"/>
                </a:moveTo>
                <a:lnTo>
                  <a:pt x="6464" y="13834"/>
                </a:lnTo>
                <a:lnTo>
                  <a:pt x="14930" y="31912"/>
                </a:lnTo>
                <a:lnTo>
                  <a:pt x="17625" y="37636"/>
                </a:lnTo>
                <a:lnTo>
                  <a:pt x="23350" y="34941"/>
                </a:lnTo>
                <a:lnTo>
                  <a:pt x="41404" y="26474"/>
                </a:lnTo>
                <a:lnTo>
                  <a:pt x="55238" y="20011"/>
                </a:lnTo>
                <a:lnTo>
                  <a:pt x="40880" y="14811"/>
                </a:lnTo>
                <a:lnTo>
                  <a:pt x="14358" y="5224"/>
                </a:lnTo>
                <a:lnTo>
                  <a:pt x="0"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9;p4">
            <a:extLst>
              <a:ext uri="{FF2B5EF4-FFF2-40B4-BE49-F238E27FC236}">
                <a16:creationId xmlns:a16="http://schemas.microsoft.com/office/drawing/2014/main" id="{5CB65148-F7E2-19CF-777C-75C73D0C6546}"/>
              </a:ext>
            </a:extLst>
          </p:cNvPr>
          <p:cNvSpPr/>
          <p:nvPr/>
        </p:nvSpPr>
        <p:spPr>
          <a:xfrm rot="19533699">
            <a:off x="11697581" y="421636"/>
            <a:ext cx="490128" cy="333518"/>
          </a:xfrm>
          <a:custGeom>
            <a:avLst/>
            <a:gdLst/>
            <a:ahLst/>
            <a:cxnLst/>
            <a:rect l="l" t="t" r="r" b="b"/>
            <a:pathLst>
              <a:path w="40904" h="27834" extrusionOk="0">
                <a:moveTo>
                  <a:pt x="27834" y="0"/>
                </a:moveTo>
                <a:lnTo>
                  <a:pt x="0" y="13023"/>
                </a:lnTo>
                <a:lnTo>
                  <a:pt x="40904" y="27834"/>
                </a:lnTo>
                <a:lnTo>
                  <a:pt x="27834"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30;p4">
            <a:extLst>
              <a:ext uri="{FF2B5EF4-FFF2-40B4-BE49-F238E27FC236}">
                <a16:creationId xmlns:a16="http://schemas.microsoft.com/office/drawing/2014/main" id="{716386F2-ABFD-5401-E4A3-7416B8511176}"/>
              </a:ext>
            </a:extLst>
          </p:cNvPr>
          <p:cNvSpPr/>
          <p:nvPr/>
        </p:nvSpPr>
        <p:spPr>
          <a:xfrm rot="19533699">
            <a:off x="11605164" y="377102"/>
            <a:ext cx="662171" cy="450418"/>
          </a:xfrm>
          <a:custGeom>
            <a:avLst/>
            <a:gdLst/>
            <a:ahLst/>
            <a:cxnLst/>
            <a:rect l="l" t="t" r="r" b="b"/>
            <a:pathLst>
              <a:path w="55262" h="37590" extrusionOk="0">
                <a:moveTo>
                  <a:pt x="34583" y="8420"/>
                </a:moveTo>
                <a:lnTo>
                  <a:pt x="43050" y="26475"/>
                </a:lnTo>
                <a:lnTo>
                  <a:pt x="43050" y="26475"/>
                </a:lnTo>
                <a:lnTo>
                  <a:pt x="16553" y="16887"/>
                </a:lnTo>
                <a:lnTo>
                  <a:pt x="34583" y="8420"/>
                </a:lnTo>
                <a:close/>
                <a:moveTo>
                  <a:pt x="37636" y="1"/>
                </a:moveTo>
                <a:lnTo>
                  <a:pt x="31912" y="2696"/>
                </a:lnTo>
                <a:lnTo>
                  <a:pt x="13834" y="11163"/>
                </a:lnTo>
                <a:lnTo>
                  <a:pt x="0" y="17626"/>
                </a:lnTo>
                <a:lnTo>
                  <a:pt x="14382" y="22826"/>
                </a:lnTo>
                <a:lnTo>
                  <a:pt x="40880" y="32414"/>
                </a:lnTo>
                <a:lnTo>
                  <a:pt x="55262" y="37589"/>
                </a:lnTo>
                <a:lnTo>
                  <a:pt x="48774" y="23756"/>
                </a:lnTo>
                <a:lnTo>
                  <a:pt x="40308" y="5701"/>
                </a:lnTo>
                <a:lnTo>
                  <a:pt x="37636"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1;p4">
            <a:extLst>
              <a:ext uri="{FF2B5EF4-FFF2-40B4-BE49-F238E27FC236}">
                <a16:creationId xmlns:a16="http://schemas.microsoft.com/office/drawing/2014/main" id="{608EFCA4-D8F3-A5F8-63E9-FA09CFABDF4A}"/>
              </a:ext>
            </a:extLst>
          </p:cNvPr>
          <p:cNvSpPr/>
          <p:nvPr/>
        </p:nvSpPr>
        <p:spPr>
          <a:xfrm rot="19533699">
            <a:off x="10868739" y="-101125"/>
            <a:ext cx="582728" cy="845071"/>
          </a:xfrm>
          <a:custGeom>
            <a:avLst/>
            <a:gdLst/>
            <a:ahLst/>
            <a:cxnLst/>
            <a:rect l="l" t="t" r="r" b="b"/>
            <a:pathLst>
              <a:path w="48632" h="70526" extrusionOk="0">
                <a:moveTo>
                  <a:pt x="37064" y="0"/>
                </a:moveTo>
                <a:lnTo>
                  <a:pt x="12474" y="11544"/>
                </a:lnTo>
                <a:lnTo>
                  <a:pt x="1" y="45936"/>
                </a:lnTo>
                <a:lnTo>
                  <a:pt x="11544" y="70526"/>
                </a:lnTo>
                <a:lnTo>
                  <a:pt x="36205" y="59006"/>
                </a:lnTo>
                <a:lnTo>
                  <a:pt x="48631" y="24661"/>
                </a:lnTo>
                <a:lnTo>
                  <a:pt x="37064"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2;p4">
            <a:extLst>
              <a:ext uri="{FF2B5EF4-FFF2-40B4-BE49-F238E27FC236}">
                <a16:creationId xmlns:a16="http://schemas.microsoft.com/office/drawing/2014/main" id="{82BA65DA-5BB4-73AB-6738-29E126DAB577}"/>
              </a:ext>
            </a:extLst>
          </p:cNvPr>
          <p:cNvSpPr/>
          <p:nvPr/>
        </p:nvSpPr>
        <p:spPr>
          <a:xfrm rot="19533699">
            <a:off x="10828029" y="-151477"/>
            <a:ext cx="664472" cy="946250"/>
          </a:xfrm>
          <a:custGeom>
            <a:avLst/>
            <a:gdLst/>
            <a:ahLst/>
            <a:cxnLst/>
            <a:rect l="l" t="t" r="r" b="b"/>
            <a:pathLst>
              <a:path w="55454" h="78970" extrusionOk="0">
                <a:moveTo>
                  <a:pt x="38949" y="8396"/>
                </a:moveTo>
                <a:lnTo>
                  <a:pt x="48608" y="29003"/>
                </a:lnTo>
                <a:lnTo>
                  <a:pt x="37088" y="60867"/>
                </a:lnTo>
                <a:lnTo>
                  <a:pt x="16482" y="70526"/>
                </a:lnTo>
                <a:lnTo>
                  <a:pt x="6846" y="49991"/>
                </a:lnTo>
                <a:lnTo>
                  <a:pt x="18413" y="18031"/>
                </a:lnTo>
                <a:lnTo>
                  <a:pt x="38949" y="8396"/>
                </a:lnTo>
                <a:close/>
                <a:moveTo>
                  <a:pt x="42001" y="0"/>
                </a:moveTo>
                <a:lnTo>
                  <a:pt x="36277" y="2672"/>
                </a:lnTo>
                <a:lnTo>
                  <a:pt x="15742" y="12307"/>
                </a:lnTo>
                <a:lnTo>
                  <a:pt x="13357" y="13404"/>
                </a:lnTo>
                <a:lnTo>
                  <a:pt x="12451" y="15885"/>
                </a:lnTo>
                <a:lnTo>
                  <a:pt x="883" y="47844"/>
                </a:lnTo>
                <a:lnTo>
                  <a:pt x="1" y="50325"/>
                </a:lnTo>
                <a:lnTo>
                  <a:pt x="1098" y="52710"/>
                </a:lnTo>
                <a:lnTo>
                  <a:pt x="10734" y="73245"/>
                </a:lnTo>
                <a:lnTo>
                  <a:pt x="13405" y="78969"/>
                </a:lnTo>
                <a:lnTo>
                  <a:pt x="19129" y="76274"/>
                </a:lnTo>
                <a:lnTo>
                  <a:pt x="39736" y="66615"/>
                </a:lnTo>
                <a:lnTo>
                  <a:pt x="42121" y="65518"/>
                </a:lnTo>
                <a:lnTo>
                  <a:pt x="43003" y="63037"/>
                </a:lnTo>
                <a:lnTo>
                  <a:pt x="54547" y="31173"/>
                </a:lnTo>
                <a:lnTo>
                  <a:pt x="55453" y="28693"/>
                </a:lnTo>
                <a:lnTo>
                  <a:pt x="54332" y="26307"/>
                </a:lnTo>
                <a:lnTo>
                  <a:pt x="44673" y="5725"/>
                </a:lnTo>
                <a:lnTo>
                  <a:pt x="42001"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3;p4">
            <a:extLst>
              <a:ext uri="{FF2B5EF4-FFF2-40B4-BE49-F238E27FC236}">
                <a16:creationId xmlns:a16="http://schemas.microsoft.com/office/drawing/2014/main" id="{B4421F70-8BAA-5186-912F-8DEE4C451716}"/>
              </a:ext>
            </a:extLst>
          </p:cNvPr>
          <p:cNvSpPr/>
          <p:nvPr/>
        </p:nvSpPr>
        <p:spPr>
          <a:xfrm rot="19533699">
            <a:off x="11228830" y="1286511"/>
            <a:ext cx="582728" cy="845370"/>
          </a:xfrm>
          <a:custGeom>
            <a:avLst/>
            <a:gdLst/>
            <a:ahLst/>
            <a:cxnLst/>
            <a:rect l="l" t="t" r="r" b="b"/>
            <a:pathLst>
              <a:path w="48632" h="70551" extrusionOk="0">
                <a:moveTo>
                  <a:pt x="37041" y="1"/>
                </a:moveTo>
                <a:lnTo>
                  <a:pt x="12451" y="11544"/>
                </a:lnTo>
                <a:lnTo>
                  <a:pt x="1" y="45960"/>
                </a:lnTo>
                <a:lnTo>
                  <a:pt x="11497" y="70550"/>
                </a:lnTo>
                <a:lnTo>
                  <a:pt x="36182" y="59007"/>
                </a:lnTo>
                <a:lnTo>
                  <a:pt x="48632" y="24662"/>
                </a:lnTo>
                <a:lnTo>
                  <a:pt x="37041"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4;p4">
            <a:extLst>
              <a:ext uri="{FF2B5EF4-FFF2-40B4-BE49-F238E27FC236}">
                <a16:creationId xmlns:a16="http://schemas.microsoft.com/office/drawing/2014/main" id="{71309507-9212-6684-974C-EB86B3E8113F}"/>
              </a:ext>
            </a:extLst>
          </p:cNvPr>
          <p:cNvSpPr/>
          <p:nvPr/>
        </p:nvSpPr>
        <p:spPr>
          <a:xfrm rot="19533699">
            <a:off x="11187809" y="1236343"/>
            <a:ext cx="664460" cy="946250"/>
          </a:xfrm>
          <a:custGeom>
            <a:avLst/>
            <a:gdLst/>
            <a:ahLst/>
            <a:cxnLst/>
            <a:rect l="l" t="t" r="r" b="b"/>
            <a:pathLst>
              <a:path w="55453" h="78970" extrusionOk="0">
                <a:moveTo>
                  <a:pt x="38972" y="8420"/>
                </a:moveTo>
                <a:lnTo>
                  <a:pt x="48631" y="29003"/>
                </a:lnTo>
                <a:lnTo>
                  <a:pt x="37088" y="60891"/>
                </a:lnTo>
                <a:lnTo>
                  <a:pt x="16481" y="70551"/>
                </a:lnTo>
                <a:lnTo>
                  <a:pt x="6869" y="49992"/>
                </a:lnTo>
                <a:lnTo>
                  <a:pt x="18437" y="18032"/>
                </a:lnTo>
                <a:lnTo>
                  <a:pt x="38972" y="8420"/>
                </a:lnTo>
                <a:close/>
                <a:moveTo>
                  <a:pt x="42001" y="1"/>
                </a:moveTo>
                <a:lnTo>
                  <a:pt x="36277" y="2696"/>
                </a:lnTo>
                <a:lnTo>
                  <a:pt x="15742" y="12308"/>
                </a:lnTo>
                <a:lnTo>
                  <a:pt x="13357" y="13429"/>
                </a:lnTo>
                <a:lnTo>
                  <a:pt x="12474" y="15885"/>
                </a:lnTo>
                <a:lnTo>
                  <a:pt x="907" y="47845"/>
                </a:lnTo>
                <a:lnTo>
                  <a:pt x="1" y="50325"/>
                </a:lnTo>
                <a:lnTo>
                  <a:pt x="1098" y="52710"/>
                </a:lnTo>
                <a:lnTo>
                  <a:pt x="10733" y="73246"/>
                </a:lnTo>
                <a:lnTo>
                  <a:pt x="13428" y="78970"/>
                </a:lnTo>
                <a:lnTo>
                  <a:pt x="19152" y="76299"/>
                </a:lnTo>
                <a:lnTo>
                  <a:pt x="39735" y="66639"/>
                </a:lnTo>
                <a:lnTo>
                  <a:pt x="42120" y="65518"/>
                </a:lnTo>
                <a:lnTo>
                  <a:pt x="43027" y="63062"/>
                </a:lnTo>
                <a:lnTo>
                  <a:pt x="54570" y="31197"/>
                </a:lnTo>
                <a:lnTo>
                  <a:pt x="55453" y="28717"/>
                </a:lnTo>
                <a:lnTo>
                  <a:pt x="54356" y="26332"/>
                </a:lnTo>
                <a:lnTo>
                  <a:pt x="44696" y="5725"/>
                </a:lnTo>
                <a:lnTo>
                  <a:pt x="42001"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5;p4">
            <a:extLst>
              <a:ext uri="{FF2B5EF4-FFF2-40B4-BE49-F238E27FC236}">
                <a16:creationId xmlns:a16="http://schemas.microsoft.com/office/drawing/2014/main" id="{FEE101E0-465D-DAFD-80A2-E6BB73E9BB34}"/>
              </a:ext>
            </a:extLst>
          </p:cNvPr>
          <p:cNvSpPr/>
          <p:nvPr/>
        </p:nvSpPr>
        <p:spPr>
          <a:xfrm rot="19533699">
            <a:off x="10309389" y="768185"/>
            <a:ext cx="489840" cy="333518"/>
          </a:xfrm>
          <a:custGeom>
            <a:avLst/>
            <a:gdLst/>
            <a:ahLst/>
            <a:cxnLst/>
            <a:rect l="l" t="t" r="r" b="b"/>
            <a:pathLst>
              <a:path w="40880" h="27834" extrusionOk="0">
                <a:moveTo>
                  <a:pt x="27858" y="0"/>
                </a:moveTo>
                <a:lnTo>
                  <a:pt x="0" y="13046"/>
                </a:lnTo>
                <a:lnTo>
                  <a:pt x="40880" y="27834"/>
                </a:lnTo>
                <a:lnTo>
                  <a:pt x="40880" y="27834"/>
                </a:lnTo>
                <a:lnTo>
                  <a:pt x="27858"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6;p4">
            <a:extLst>
              <a:ext uri="{FF2B5EF4-FFF2-40B4-BE49-F238E27FC236}">
                <a16:creationId xmlns:a16="http://schemas.microsoft.com/office/drawing/2014/main" id="{0F4553C2-85F4-1237-2E8B-C310D47515A1}"/>
              </a:ext>
            </a:extLst>
          </p:cNvPr>
          <p:cNvSpPr/>
          <p:nvPr/>
        </p:nvSpPr>
        <p:spPr>
          <a:xfrm rot="19533699">
            <a:off x="10217369" y="736963"/>
            <a:ext cx="661884" cy="450406"/>
          </a:xfrm>
          <a:custGeom>
            <a:avLst/>
            <a:gdLst/>
            <a:ahLst/>
            <a:cxnLst/>
            <a:rect l="l" t="t" r="r" b="b"/>
            <a:pathLst>
              <a:path w="55238" h="37589" extrusionOk="0">
                <a:moveTo>
                  <a:pt x="34583" y="8396"/>
                </a:moveTo>
                <a:lnTo>
                  <a:pt x="43050" y="26474"/>
                </a:lnTo>
                <a:lnTo>
                  <a:pt x="16505" y="16863"/>
                </a:lnTo>
                <a:lnTo>
                  <a:pt x="34583" y="8396"/>
                </a:lnTo>
                <a:close/>
                <a:moveTo>
                  <a:pt x="37612" y="0"/>
                </a:moveTo>
                <a:lnTo>
                  <a:pt x="31888" y="2672"/>
                </a:lnTo>
                <a:lnTo>
                  <a:pt x="13833" y="11139"/>
                </a:lnTo>
                <a:lnTo>
                  <a:pt x="0" y="17602"/>
                </a:lnTo>
                <a:lnTo>
                  <a:pt x="14358" y="22801"/>
                </a:lnTo>
                <a:lnTo>
                  <a:pt x="40880" y="32389"/>
                </a:lnTo>
                <a:lnTo>
                  <a:pt x="55238" y="37589"/>
                </a:lnTo>
                <a:lnTo>
                  <a:pt x="48774" y="23755"/>
                </a:lnTo>
                <a:lnTo>
                  <a:pt x="40307" y="5677"/>
                </a:lnTo>
                <a:lnTo>
                  <a:pt x="37612"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7;p4">
            <a:extLst>
              <a:ext uri="{FF2B5EF4-FFF2-40B4-BE49-F238E27FC236}">
                <a16:creationId xmlns:a16="http://schemas.microsoft.com/office/drawing/2014/main" id="{1BCDC8AF-0CFD-E8ED-D474-E5F995434C18}"/>
              </a:ext>
            </a:extLst>
          </p:cNvPr>
          <p:cNvSpPr/>
          <p:nvPr/>
        </p:nvSpPr>
        <p:spPr>
          <a:xfrm rot="19533699">
            <a:off x="10223536" y="904413"/>
            <a:ext cx="844783" cy="582153"/>
          </a:xfrm>
          <a:custGeom>
            <a:avLst/>
            <a:gdLst/>
            <a:ahLst/>
            <a:cxnLst/>
            <a:rect l="l" t="t" r="r" b="b"/>
            <a:pathLst>
              <a:path w="70502" h="48584" extrusionOk="0">
                <a:moveTo>
                  <a:pt x="24590" y="0"/>
                </a:moveTo>
                <a:lnTo>
                  <a:pt x="0" y="11544"/>
                </a:lnTo>
                <a:lnTo>
                  <a:pt x="11544" y="36158"/>
                </a:lnTo>
                <a:lnTo>
                  <a:pt x="45912" y="48584"/>
                </a:lnTo>
                <a:lnTo>
                  <a:pt x="70502" y="37064"/>
                </a:lnTo>
                <a:lnTo>
                  <a:pt x="59006" y="12450"/>
                </a:lnTo>
                <a:lnTo>
                  <a:pt x="24590"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8;p4">
            <a:extLst>
              <a:ext uri="{FF2B5EF4-FFF2-40B4-BE49-F238E27FC236}">
                <a16:creationId xmlns:a16="http://schemas.microsoft.com/office/drawing/2014/main" id="{537A62C7-4EE3-5FD7-A1C0-2CF385FB70A3}"/>
              </a:ext>
            </a:extLst>
          </p:cNvPr>
          <p:cNvSpPr/>
          <p:nvPr/>
        </p:nvSpPr>
        <p:spPr>
          <a:xfrm rot="19533699">
            <a:off x="10172709" y="863416"/>
            <a:ext cx="945962" cy="664472"/>
          </a:xfrm>
          <a:custGeom>
            <a:avLst/>
            <a:gdLst/>
            <a:ahLst/>
            <a:cxnLst/>
            <a:rect l="l" t="t" r="r" b="b"/>
            <a:pathLst>
              <a:path w="78946" h="55454" extrusionOk="0">
                <a:moveTo>
                  <a:pt x="29027" y="6822"/>
                </a:moveTo>
                <a:lnTo>
                  <a:pt x="60914" y="18389"/>
                </a:lnTo>
                <a:lnTo>
                  <a:pt x="70550" y="38972"/>
                </a:lnTo>
                <a:lnTo>
                  <a:pt x="49967" y="48608"/>
                </a:lnTo>
                <a:lnTo>
                  <a:pt x="18079" y="37041"/>
                </a:lnTo>
                <a:lnTo>
                  <a:pt x="8444" y="16458"/>
                </a:lnTo>
                <a:lnTo>
                  <a:pt x="29027" y="6822"/>
                </a:lnTo>
                <a:close/>
                <a:moveTo>
                  <a:pt x="28693" y="1"/>
                </a:moveTo>
                <a:lnTo>
                  <a:pt x="26308" y="1098"/>
                </a:lnTo>
                <a:lnTo>
                  <a:pt x="5725" y="10733"/>
                </a:lnTo>
                <a:lnTo>
                  <a:pt x="1" y="13429"/>
                </a:lnTo>
                <a:lnTo>
                  <a:pt x="2696" y="19153"/>
                </a:lnTo>
                <a:lnTo>
                  <a:pt x="12307" y="39712"/>
                </a:lnTo>
                <a:lnTo>
                  <a:pt x="13428" y="42097"/>
                </a:lnTo>
                <a:lnTo>
                  <a:pt x="15885" y="43003"/>
                </a:lnTo>
                <a:lnTo>
                  <a:pt x="47797" y="54571"/>
                </a:lnTo>
                <a:lnTo>
                  <a:pt x="50277" y="55453"/>
                </a:lnTo>
                <a:lnTo>
                  <a:pt x="52662" y="54356"/>
                </a:lnTo>
                <a:lnTo>
                  <a:pt x="73221" y="44720"/>
                </a:lnTo>
                <a:lnTo>
                  <a:pt x="78945" y="42049"/>
                </a:lnTo>
                <a:lnTo>
                  <a:pt x="76274" y="36325"/>
                </a:lnTo>
                <a:lnTo>
                  <a:pt x="66639" y="15742"/>
                </a:lnTo>
                <a:lnTo>
                  <a:pt x="65541" y="13357"/>
                </a:lnTo>
                <a:lnTo>
                  <a:pt x="63061" y="12475"/>
                </a:lnTo>
                <a:lnTo>
                  <a:pt x="31149" y="907"/>
                </a:lnTo>
                <a:lnTo>
                  <a:pt x="28693"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9;p4">
            <a:extLst>
              <a:ext uri="{FF2B5EF4-FFF2-40B4-BE49-F238E27FC236}">
                <a16:creationId xmlns:a16="http://schemas.microsoft.com/office/drawing/2014/main" id="{618EB98A-BDDE-EF69-D550-8171134506C3}"/>
              </a:ext>
            </a:extLst>
          </p:cNvPr>
          <p:cNvSpPr/>
          <p:nvPr/>
        </p:nvSpPr>
        <p:spPr>
          <a:xfrm rot="19533699">
            <a:off x="10745825" y="167928"/>
            <a:ext cx="334093" cy="490428"/>
          </a:xfrm>
          <a:custGeom>
            <a:avLst/>
            <a:gdLst/>
            <a:ahLst/>
            <a:cxnLst/>
            <a:rect l="l" t="t" r="r" b="b"/>
            <a:pathLst>
              <a:path w="27882" h="40929" extrusionOk="0">
                <a:moveTo>
                  <a:pt x="27881" y="1"/>
                </a:moveTo>
                <a:lnTo>
                  <a:pt x="0" y="13071"/>
                </a:lnTo>
                <a:lnTo>
                  <a:pt x="13070" y="40928"/>
                </a:lnTo>
                <a:lnTo>
                  <a:pt x="27881"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0;p4">
            <a:extLst>
              <a:ext uri="{FF2B5EF4-FFF2-40B4-BE49-F238E27FC236}">
                <a16:creationId xmlns:a16="http://schemas.microsoft.com/office/drawing/2014/main" id="{6504C986-DAA6-41CA-EDE9-57BDE1254A0D}"/>
              </a:ext>
            </a:extLst>
          </p:cNvPr>
          <p:cNvSpPr/>
          <p:nvPr/>
        </p:nvSpPr>
        <p:spPr>
          <a:xfrm rot="19533699">
            <a:off x="10701426" y="87810"/>
            <a:ext cx="451269" cy="662747"/>
          </a:xfrm>
          <a:custGeom>
            <a:avLst/>
            <a:gdLst/>
            <a:ahLst/>
            <a:cxnLst/>
            <a:rect l="l" t="t" r="r" b="b"/>
            <a:pathLst>
              <a:path w="37661" h="55310" extrusionOk="0">
                <a:moveTo>
                  <a:pt x="26498" y="12212"/>
                </a:moveTo>
                <a:lnTo>
                  <a:pt x="16911" y="38781"/>
                </a:lnTo>
                <a:lnTo>
                  <a:pt x="8420" y="20679"/>
                </a:lnTo>
                <a:lnTo>
                  <a:pt x="26498" y="12212"/>
                </a:lnTo>
                <a:close/>
                <a:moveTo>
                  <a:pt x="37660" y="0"/>
                </a:moveTo>
                <a:lnTo>
                  <a:pt x="23827" y="6464"/>
                </a:lnTo>
                <a:lnTo>
                  <a:pt x="5725" y="14954"/>
                </a:lnTo>
                <a:lnTo>
                  <a:pt x="1" y="17650"/>
                </a:lnTo>
                <a:lnTo>
                  <a:pt x="2696" y="23374"/>
                </a:lnTo>
                <a:lnTo>
                  <a:pt x="11163" y="41452"/>
                </a:lnTo>
                <a:lnTo>
                  <a:pt x="17626" y="55309"/>
                </a:lnTo>
                <a:lnTo>
                  <a:pt x="22802" y="40928"/>
                </a:lnTo>
                <a:lnTo>
                  <a:pt x="32413" y="14358"/>
                </a:lnTo>
                <a:lnTo>
                  <a:pt x="37660"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1;p4">
            <a:extLst>
              <a:ext uri="{FF2B5EF4-FFF2-40B4-BE49-F238E27FC236}">
                <a16:creationId xmlns:a16="http://schemas.microsoft.com/office/drawing/2014/main" id="{9963B9E8-6102-9056-677F-DF45983C3CDB}"/>
              </a:ext>
            </a:extLst>
          </p:cNvPr>
          <p:cNvSpPr/>
          <p:nvPr/>
        </p:nvSpPr>
        <p:spPr>
          <a:xfrm rot="19533699">
            <a:off x="11600849" y="1373279"/>
            <a:ext cx="333242" cy="488990"/>
          </a:xfrm>
          <a:custGeom>
            <a:avLst/>
            <a:gdLst/>
            <a:ahLst/>
            <a:cxnLst/>
            <a:rect l="l" t="t" r="r" b="b"/>
            <a:pathLst>
              <a:path w="27811" h="40809" extrusionOk="0">
                <a:moveTo>
                  <a:pt x="14788" y="1"/>
                </a:moveTo>
                <a:lnTo>
                  <a:pt x="1" y="40809"/>
                </a:lnTo>
                <a:lnTo>
                  <a:pt x="1" y="40809"/>
                </a:lnTo>
                <a:lnTo>
                  <a:pt x="27810" y="27810"/>
                </a:lnTo>
                <a:lnTo>
                  <a:pt x="14788"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2;p4">
            <a:extLst>
              <a:ext uri="{FF2B5EF4-FFF2-40B4-BE49-F238E27FC236}">
                <a16:creationId xmlns:a16="http://schemas.microsoft.com/office/drawing/2014/main" id="{6E369BDF-DBD6-485C-31A4-67E38E815B1B}"/>
              </a:ext>
            </a:extLst>
          </p:cNvPr>
          <p:cNvSpPr/>
          <p:nvPr/>
        </p:nvSpPr>
        <p:spPr>
          <a:xfrm rot="19533699">
            <a:off x="11528795" y="1280968"/>
            <a:ext cx="450406" cy="661608"/>
          </a:xfrm>
          <a:custGeom>
            <a:avLst/>
            <a:gdLst/>
            <a:ahLst/>
            <a:cxnLst/>
            <a:rect l="l" t="t" r="r" b="b"/>
            <a:pathLst>
              <a:path w="37589" h="55215" extrusionOk="0">
                <a:moveTo>
                  <a:pt x="20703" y="16505"/>
                </a:moveTo>
                <a:lnTo>
                  <a:pt x="29146" y="34560"/>
                </a:lnTo>
                <a:lnTo>
                  <a:pt x="11115" y="42979"/>
                </a:lnTo>
                <a:lnTo>
                  <a:pt x="20703" y="16505"/>
                </a:lnTo>
                <a:close/>
                <a:moveTo>
                  <a:pt x="19939" y="0"/>
                </a:moveTo>
                <a:lnTo>
                  <a:pt x="14740" y="14358"/>
                </a:lnTo>
                <a:lnTo>
                  <a:pt x="5176" y="40832"/>
                </a:lnTo>
                <a:lnTo>
                  <a:pt x="1" y="55214"/>
                </a:lnTo>
                <a:lnTo>
                  <a:pt x="1" y="55214"/>
                </a:lnTo>
                <a:lnTo>
                  <a:pt x="13810" y="48727"/>
                </a:lnTo>
                <a:lnTo>
                  <a:pt x="31865" y="40308"/>
                </a:lnTo>
                <a:lnTo>
                  <a:pt x="37589" y="37613"/>
                </a:lnTo>
                <a:lnTo>
                  <a:pt x="34894" y="31888"/>
                </a:lnTo>
                <a:lnTo>
                  <a:pt x="26451" y="13858"/>
                </a:lnTo>
                <a:lnTo>
                  <a:pt x="19939"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3;p4">
            <a:extLst>
              <a:ext uri="{FF2B5EF4-FFF2-40B4-BE49-F238E27FC236}">
                <a16:creationId xmlns:a16="http://schemas.microsoft.com/office/drawing/2014/main" id="{7DC1D3A8-6C93-C26A-A9A3-C508B19CCFA5}"/>
              </a:ext>
            </a:extLst>
          </p:cNvPr>
          <p:cNvSpPr/>
          <p:nvPr/>
        </p:nvSpPr>
        <p:spPr>
          <a:xfrm rot="19533699">
            <a:off x="11880831" y="915687"/>
            <a:ext cx="489852" cy="333806"/>
          </a:xfrm>
          <a:custGeom>
            <a:avLst/>
            <a:gdLst/>
            <a:ahLst/>
            <a:cxnLst/>
            <a:rect l="l" t="t" r="r" b="b"/>
            <a:pathLst>
              <a:path w="40881" h="27858" extrusionOk="0">
                <a:moveTo>
                  <a:pt x="1" y="0"/>
                </a:moveTo>
                <a:lnTo>
                  <a:pt x="13023" y="27857"/>
                </a:lnTo>
                <a:lnTo>
                  <a:pt x="40880" y="14835"/>
                </a:lnTo>
                <a:lnTo>
                  <a:pt x="1"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44;p4">
            <a:extLst>
              <a:ext uri="{FF2B5EF4-FFF2-40B4-BE49-F238E27FC236}">
                <a16:creationId xmlns:a16="http://schemas.microsoft.com/office/drawing/2014/main" id="{A2D3F95C-8D0F-2CE3-FE9B-FC7F1BBAB6E6}"/>
              </a:ext>
            </a:extLst>
          </p:cNvPr>
          <p:cNvSpPr/>
          <p:nvPr/>
        </p:nvSpPr>
        <p:spPr>
          <a:xfrm rot="19533699">
            <a:off x="11800965" y="843484"/>
            <a:ext cx="661896" cy="450694"/>
          </a:xfrm>
          <a:custGeom>
            <a:avLst/>
            <a:gdLst/>
            <a:ahLst/>
            <a:cxnLst/>
            <a:rect l="l" t="t" r="r" b="b"/>
            <a:pathLst>
              <a:path w="55239" h="37613" extrusionOk="0">
                <a:moveTo>
                  <a:pt x="12188" y="11115"/>
                </a:moveTo>
                <a:lnTo>
                  <a:pt x="38710" y="20727"/>
                </a:lnTo>
                <a:lnTo>
                  <a:pt x="20655" y="29194"/>
                </a:lnTo>
                <a:lnTo>
                  <a:pt x="12188" y="11115"/>
                </a:lnTo>
                <a:close/>
                <a:moveTo>
                  <a:pt x="1" y="1"/>
                </a:moveTo>
                <a:lnTo>
                  <a:pt x="6464" y="13834"/>
                </a:lnTo>
                <a:lnTo>
                  <a:pt x="14931" y="31889"/>
                </a:lnTo>
                <a:lnTo>
                  <a:pt x="17603" y="37613"/>
                </a:lnTo>
                <a:lnTo>
                  <a:pt x="23327" y="34942"/>
                </a:lnTo>
                <a:lnTo>
                  <a:pt x="41405" y="26475"/>
                </a:lnTo>
                <a:lnTo>
                  <a:pt x="55238" y="19964"/>
                </a:lnTo>
                <a:lnTo>
                  <a:pt x="40857" y="14788"/>
                </a:lnTo>
                <a:lnTo>
                  <a:pt x="14359" y="5176"/>
                </a:lnTo>
                <a:lnTo>
                  <a:pt x="1"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5;p4">
            <a:extLst>
              <a:ext uri="{FF2B5EF4-FFF2-40B4-BE49-F238E27FC236}">
                <a16:creationId xmlns:a16="http://schemas.microsoft.com/office/drawing/2014/main" id="{034F593B-5A98-127F-02F1-64EA1B7F9C67}"/>
              </a:ext>
            </a:extLst>
          </p:cNvPr>
          <p:cNvSpPr/>
          <p:nvPr/>
        </p:nvSpPr>
        <p:spPr>
          <a:xfrm rot="19533699">
            <a:off x="11611388" y="544733"/>
            <a:ext cx="845358" cy="581877"/>
          </a:xfrm>
          <a:custGeom>
            <a:avLst/>
            <a:gdLst/>
            <a:ahLst/>
            <a:cxnLst/>
            <a:rect l="l" t="t" r="r" b="b"/>
            <a:pathLst>
              <a:path w="70550" h="48561" extrusionOk="0">
                <a:moveTo>
                  <a:pt x="24638" y="1"/>
                </a:moveTo>
                <a:lnTo>
                  <a:pt x="0" y="11497"/>
                </a:lnTo>
                <a:lnTo>
                  <a:pt x="11544" y="36134"/>
                </a:lnTo>
                <a:lnTo>
                  <a:pt x="45912" y="48560"/>
                </a:lnTo>
                <a:lnTo>
                  <a:pt x="70550" y="37040"/>
                </a:lnTo>
                <a:lnTo>
                  <a:pt x="59006" y="12427"/>
                </a:lnTo>
                <a:lnTo>
                  <a:pt x="24638"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p4">
            <a:extLst>
              <a:ext uri="{FF2B5EF4-FFF2-40B4-BE49-F238E27FC236}">
                <a16:creationId xmlns:a16="http://schemas.microsoft.com/office/drawing/2014/main" id="{E59074E4-879B-A34A-CE1D-D15A15F96EF9}"/>
              </a:ext>
            </a:extLst>
          </p:cNvPr>
          <p:cNvSpPr/>
          <p:nvPr/>
        </p:nvSpPr>
        <p:spPr>
          <a:xfrm rot="19533699">
            <a:off x="11560923" y="503061"/>
            <a:ext cx="945962" cy="664748"/>
          </a:xfrm>
          <a:custGeom>
            <a:avLst/>
            <a:gdLst/>
            <a:ahLst/>
            <a:cxnLst/>
            <a:rect l="l" t="t" r="r" b="b"/>
            <a:pathLst>
              <a:path w="78946" h="55477" extrusionOk="0">
                <a:moveTo>
                  <a:pt x="29003" y="6893"/>
                </a:moveTo>
                <a:lnTo>
                  <a:pt x="60914" y="18437"/>
                </a:lnTo>
                <a:lnTo>
                  <a:pt x="70526" y="39020"/>
                </a:lnTo>
                <a:lnTo>
                  <a:pt x="49967" y="48632"/>
                </a:lnTo>
                <a:lnTo>
                  <a:pt x="18055" y="37112"/>
                </a:lnTo>
                <a:lnTo>
                  <a:pt x="8444" y="16529"/>
                </a:lnTo>
                <a:lnTo>
                  <a:pt x="29003" y="6893"/>
                </a:lnTo>
                <a:close/>
                <a:moveTo>
                  <a:pt x="28693" y="0"/>
                </a:moveTo>
                <a:lnTo>
                  <a:pt x="26307" y="1121"/>
                </a:lnTo>
                <a:lnTo>
                  <a:pt x="5725" y="10757"/>
                </a:lnTo>
                <a:lnTo>
                  <a:pt x="1" y="13428"/>
                </a:lnTo>
                <a:lnTo>
                  <a:pt x="2696" y="19152"/>
                </a:lnTo>
                <a:lnTo>
                  <a:pt x="12307" y="39735"/>
                </a:lnTo>
                <a:lnTo>
                  <a:pt x="13428" y="42120"/>
                </a:lnTo>
                <a:lnTo>
                  <a:pt x="15885" y="43003"/>
                </a:lnTo>
                <a:lnTo>
                  <a:pt x="47797" y="54570"/>
                </a:lnTo>
                <a:lnTo>
                  <a:pt x="50253" y="55477"/>
                </a:lnTo>
                <a:lnTo>
                  <a:pt x="52638" y="54356"/>
                </a:lnTo>
                <a:lnTo>
                  <a:pt x="73221" y="44744"/>
                </a:lnTo>
                <a:lnTo>
                  <a:pt x="78945" y="42049"/>
                </a:lnTo>
                <a:lnTo>
                  <a:pt x="76274" y="36325"/>
                </a:lnTo>
                <a:lnTo>
                  <a:pt x="66638" y="15766"/>
                </a:lnTo>
                <a:lnTo>
                  <a:pt x="65541" y="13381"/>
                </a:lnTo>
                <a:lnTo>
                  <a:pt x="63061" y="12474"/>
                </a:lnTo>
                <a:lnTo>
                  <a:pt x="31149" y="907"/>
                </a:lnTo>
                <a:lnTo>
                  <a:pt x="28693"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7;p4">
            <a:extLst>
              <a:ext uri="{FF2B5EF4-FFF2-40B4-BE49-F238E27FC236}">
                <a16:creationId xmlns:a16="http://schemas.microsoft.com/office/drawing/2014/main" id="{CF290598-5F4D-29DA-EED6-6C3C12BE24D0}"/>
              </a:ext>
            </a:extLst>
          </p:cNvPr>
          <p:cNvSpPr/>
          <p:nvPr/>
        </p:nvSpPr>
        <p:spPr>
          <a:xfrm rot="19533699">
            <a:off x="11877511" y="912362"/>
            <a:ext cx="488414" cy="335244"/>
          </a:xfrm>
          <a:custGeom>
            <a:avLst/>
            <a:gdLst/>
            <a:ahLst/>
            <a:cxnLst/>
            <a:rect l="l" t="t" r="r" b="b"/>
            <a:pathLst>
              <a:path w="40761" h="27978" extrusionOk="0">
                <a:moveTo>
                  <a:pt x="0" y="1"/>
                </a:moveTo>
                <a:lnTo>
                  <a:pt x="12760" y="27977"/>
                </a:lnTo>
                <a:lnTo>
                  <a:pt x="40761" y="15217"/>
                </a:lnTo>
                <a:lnTo>
                  <a:pt x="0"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8;p4">
            <a:extLst>
              <a:ext uri="{FF2B5EF4-FFF2-40B4-BE49-F238E27FC236}">
                <a16:creationId xmlns:a16="http://schemas.microsoft.com/office/drawing/2014/main" id="{BE35AA47-2B72-D0D4-11E8-4C3EC71D549A}"/>
              </a:ext>
            </a:extLst>
          </p:cNvPr>
          <p:cNvSpPr/>
          <p:nvPr/>
        </p:nvSpPr>
        <p:spPr>
          <a:xfrm rot="19533699">
            <a:off x="11797826" y="838600"/>
            <a:ext cx="660170" cy="453833"/>
          </a:xfrm>
          <a:custGeom>
            <a:avLst/>
            <a:gdLst/>
            <a:ahLst/>
            <a:cxnLst/>
            <a:rect l="l" t="t" r="r" b="b"/>
            <a:pathLst>
              <a:path w="55095" h="37875" extrusionOk="0">
                <a:moveTo>
                  <a:pt x="12116" y="11281"/>
                </a:moveTo>
                <a:lnTo>
                  <a:pt x="38566" y="21179"/>
                </a:lnTo>
                <a:lnTo>
                  <a:pt x="20368" y="29455"/>
                </a:lnTo>
                <a:lnTo>
                  <a:pt x="12116" y="11281"/>
                </a:lnTo>
                <a:close/>
                <a:moveTo>
                  <a:pt x="0" y="0"/>
                </a:moveTo>
                <a:lnTo>
                  <a:pt x="6321" y="13929"/>
                </a:lnTo>
                <a:lnTo>
                  <a:pt x="14621" y="32103"/>
                </a:lnTo>
                <a:lnTo>
                  <a:pt x="17244" y="37875"/>
                </a:lnTo>
                <a:lnTo>
                  <a:pt x="22992" y="35251"/>
                </a:lnTo>
                <a:lnTo>
                  <a:pt x="41190" y="26951"/>
                </a:lnTo>
                <a:lnTo>
                  <a:pt x="55095" y="20631"/>
                </a:lnTo>
                <a:lnTo>
                  <a:pt x="40784" y="15264"/>
                </a:lnTo>
                <a:lnTo>
                  <a:pt x="14358" y="5367"/>
                </a:lnTo>
                <a:lnTo>
                  <a:pt x="0"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9;p4">
            <a:extLst>
              <a:ext uri="{FF2B5EF4-FFF2-40B4-BE49-F238E27FC236}">
                <a16:creationId xmlns:a16="http://schemas.microsoft.com/office/drawing/2014/main" id="{D125C21B-2C09-EFDA-6301-1C1E9FFF2015}"/>
              </a:ext>
            </a:extLst>
          </p:cNvPr>
          <p:cNvSpPr/>
          <p:nvPr/>
        </p:nvSpPr>
        <p:spPr>
          <a:xfrm rot="19533699">
            <a:off x="11700632" y="419560"/>
            <a:ext cx="487564" cy="335244"/>
          </a:xfrm>
          <a:custGeom>
            <a:avLst/>
            <a:gdLst/>
            <a:ahLst/>
            <a:cxnLst/>
            <a:rect l="l" t="t" r="r" b="b"/>
            <a:pathLst>
              <a:path w="40690" h="27978" extrusionOk="0">
                <a:moveTo>
                  <a:pt x="27953" y="1"/>
                </a:moveTo>
                <a:lnTo>
                  <a:pt x="1" y="12737"/>
                </a:lnTo>
                <a:lnTo>
                  <a:pt x="40689" y="27977"/>
                </a:lnTo>
                <a:lnTo>
                  <a:pt x="27953"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0;p4">
            <a:extLst>
              <a:ext uri="{FF2B5EF4-FFF2-40B4-BE49-F238E27FC236}">
                <a16:creationId xmlns:a16="http://schemas.microsoft.com/office/drawing/2014/main" id="{9EC061F3-1E39-0167-E733-98410FE8494C}"/>
              </a:ext>
            </a:extLst>
          </p:cNvPr>
          <p:cNvSpPr/>
          <p:nvPr/>
        </p:nvSpPr>
        <p:spPr>
          <a:xfrm rot="19533699">
            <a:off x="11609097" y="375519"/>
            <a:ext cx="658744" cy="452983"/>
          </a:xfrm>
          <a:custGeom>
            <a:avLst/>
            <a:gdLst/>
            <a:ahLst/>
            <a:cxnLst/>
            <a:rect l="l" t="t" r="r" b="b"/>
            <a:pathLst>
              <a:path w="54976" h="37804" extrusionOk="0">
                <a:moveTo>
                  <a:pt x="34631" y="8372"/>
                </a:moveTo>
                <a:lnTo>
                  <a:pt x="42907" y="26498"/>
                </a:lnTo>
                <a:lnTo>
                  <a:pt x="16505" y="16648"/>
                </a:lnTo>
                <a:lnTo>
                  <a:pt x="34631" y="8372"/>
                </a:lnTo>
                <a:close/>
                <a:moveTo>
                  <a:pt x="37779" y="0"/>
                </a:moveTo>
                <a:lnTo>
                  <a:pt x="32008" y="2624"/>
                </a:lnTo>
                <a:lnTo>
                  <a:pt x="13881" y="10876"/>
                </a:lnTo>
                <a:lnTo>
                  <a:pt x="0" y="17196"/>
                </a:lnTo>
                <a:lnTo>
                  <a:pt x="14311" y="22563"/>
                </a:lnTo>
                <a:lnTo>
                  <a:pt x="40665" y="32437"/>
                </a:lnTo>
                <a:lnTo>
                  <a:pt x="54976" y="37803"/>
                </a:lnTo>
                <a:lnTo>
                  <a:pt x="48655" y="23922"/>
                </a:lnTo>
                <a:lnTo>
                  <a:pt x="40379" y="5772"/>
                </a:lnTo>
                <a:lnTo>
                  <a:pt x="37779"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1;p4">
            <a:extLst>
              <a:ext uri="{FF2B5EF4-FFF2-40B4-BE49-F238E27FC236}">
                <a16:creationId xmlns:a16="http://schemas.microsoft.com/office/drawing/2014/main" id="{5BC1D3C4-D230-7E01-3191-417C6B86F68C}"/>
              </a:ext>
            </a:extLst>
          </p:cNvPr>
          <p:cNvSpPr/>
          <p:nvPr/>
        </p:nvSpPr>
        <p:spPr>
          <a:xfrm rot="19533699">
            <a:off x="10749015" y="1276011"/>
            <a:ext cx="603014" cy="556151"/>
          </a:xfrm>
          <a:custGeom>
            <a:avLst/>
            <a:gdLst/>
            <a:ahLst/>
            <a:cxnLst/>
            <a:rect l="l" t="t" r="r" b="b"/>
            <a:pathLst>
              <a:path w="50325" h="46414" extrusionOk="0">
                <a:moveTo>
                  <a:pt x="24709" y="1"/>
                </a:moveTo>
                <a:lnTo>
                  <a:pt x="0" y="11568"/>
                </a:lnTo>
                <a:lnTo>
                  <a:pt x="5390" y="23088"/>
                </a:lnTo>
                <a:lnTo>
                  <a:pt x="14096" y="26213"/>
                </a:lnTo>
                <a:lnTo>
                  <a:pt x="10947" y="34918"/>
                </a:lnTo>
                <a:lnTo>
                  <a:pt x="16338" y="46414"/>
                </a:lnTo>
                <a:lnTo>
                  <a:pt x="41094" y="34823"/>
                </a:lnTo>
                <a:lnTo>
                  <a:pt x="50324" y="9279"/>
                </a:lnTo>
                <a:lnTo>
                  <a:pt x="24709"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2;p4">
            <a:extLst>
              <a:ext uri="{FF2B5EF4-FFF2-40B4-BE49-F238E27FC236}">
                <a16:creationId xmlns:a16="http://schemas.microsoft.com/office/drawing/2014/main" id="{A4A8FBCD-598E-214A-F6EB-5D16E4597C6A}"/>
              </a:ext>
            </a:extLst>
          </p:cNvPr>
          <p:cNvSpPr/>
          <p:nvPr/>
        </p:nvSpPr>
        <p:spPr>
          <a:xfrm rot="19533699">
            <a:off x="10701089" y="1234658"/>
            <a:ext cx="702480" cy="648176"/>
          </a:xfrm>
          <a:custGeom>
            <a:avLst/>
            <a:gdLst/>
            <a:ahLst/>
            <a:cxnLst/>
            <a:rect l="l" t="t" r="r" b="b"/>
            <a:pathLst>
              <a:path w="58626" h="54094" extrusionOk="0">
                <a:moveTo>
                  <a:pt x="29122" y="6846"/>
                </a:moveTo>
                <a:lnTo>
                  <a:pt x="50516" y="14597"/>
                </a:lnTo>
                <a:lnTo>
                  <a:pt x="42788" y="35967"/>
                </a:lnTo>
                <a:lnTo>
                  <a:pt x="22110" y="45650"/>
                </a:lnTo>
                <a:lnTo>
                  <a:pt x="18628" y="38209"/>
                </a:lnTo>
                <a:lnTo>
                  <a:pt x="21895" y="29098"/>
                </a:lnTo>
                <a:cubicBezTo>
                  <a:pt x="22158" y="28359"/>
                  <a:pt x="21776" y="27524"/>
                  <a:pt x="21037" y="27262"/>
                </a:cubicBezTo>
                <a:lnTo>
                  <a:pt x="11926" y="23970"/>
                </a:lnTo>
                <a:lnTo>
                  <a:pt x="8444" y="16529"/>
                </a:lnTo>
                <a:lnTo>
                  <a:pt x="29122" y="6846"/>
                </a:lnTo>
                <a:close/>
                <a:moveTo>
                  <a:pt x="28788" y="0"/>
                </a:moveTo>
                <a:lnTo>
                  <a:pt x="26403" y="1121"/>
                </a:lnTo>
                <a:lnTo>
                  <a:pt x="5749" y="10805"/>
                </a:lnTo>
                <a:lnTo>
                  <a:pt x="1" y="13476"/>
                </a:lnTo>
                <a:lnTo>
                  <a:pt x="2696" y="19200"/>
                </a:lnTo>
                <a:lnTo>
                  <a:pt x="6178" y="26665"/>
                </a:lnTo>
                <a:lnTo>
                  <a:pt x="7299" y="29050"/>
                </a:lnTo>
                <a:lnTo>
                  <a:pt x="9756" y="29933"/>
                </a:lnTo>
                <a:lnTo>
                  <a:pt x="14263" y="31555"/>
                </a:lnTo>
                <a:lnTo>
                  <a:pt x="12642" y="36062"/>
                </a:lnTo>
                <a:lnTo>
                  <a:pt x="11759" y="38519"/>
                </a:lnTo>
                <a:lnTo>
                  <a:pt x="12856" y="40904"/>
                </a:lnTo>
                <a:lnTo>
                  <a:pt x="16338" y="48369"/>
                </a:lnTo>
                <a:lnTo>
                  <a:pt x="19033" y="54093"/>
                </a:lnTo>
                <a:lnTo>
                  <a:pt x="24757" y="51398"/>
                </a:lnTo>
                <a:lnTo>
                  <a:pt x="45436" y="41715"/>
                </a:lnTo>
                <a:lnTo>
                  <a:pt x="47821" y="40618"/>
                </a:lnTo>
                <a:lnTo>
                  <a:pt x="48727" y="38137"/>
                </a:lnTo>
                <a:lnTo>
                  <a:pt x="56455" y="16767"/>
                </a:lnTo>
                <a:lnTo>
                  <a:pt x="58625" y="10805"/>
                </a:lnTo>
                <a:lnTo>
                  <a:pt x="52662" y="8658"/>
                </a:lnTo>
                <a:lnTo>
                  <a:pt x="31269" y="907"/>
                </a:lnTo>
                <a:lnTo>
                  <a:pt x="28788"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3;p4">
            <a:extLst>
              <a:ext uri="{FF2B5EF4-FFF2-40B4-BE49-F238E27FC236}">
                <a16:creationId xmlns:a16="http://schemas.microsoft.com/office/drawing/2014/main" id="{7F2ED6E3-D787-4765-25B7-E857DC762454}"/>
              </a:ext>
            </a:extLst>
          </p:cNvPr>
          <p:cNvSpPr/>
          <p:nvPr/>
        </p:nvSpPr>
        <p:spPr>
          <a:xfrm rot="19533699">
            <a:off x="10523144" y="411408"/>
            <a:ext cx="556714" cy="602727"/>
          </a:xfrm>
          <a:custGeom>
            <a:avLst/>
            <a:gdLst/>
            <a:ahLst/>
            <a:cxnLst/>
            <a:rect l="l" t="t" r="r" b="b"/>
            <a:pathLst>
              <a:path w="46461" h="50301" extrusionOk="0">
                <a:moveTo>
                  <a:pt x="34846" y="0"/>
                </a:moveTo>
                <a:lnTo>
                  <a:pt x="23350" y="5414"/>
                </a:lnTo>
                <a:lnTo>
                  <a:pt x="20226" y="14072"/>
                </a:lnTo>
                <a:lnTo>
                  <a:pt x="11520" y="10948"/>
                </a:lnTo>
                <a:lnTo>
                  <a:pt x="0" y="16314"/>
                </a:lnTo>
                <a:lnTo>
                  <a:pt x="11568" y="41023"/>
                </a:lnTo>
                <a:lnTo>
                  <a:pt x="37183" y="50301"/>
                </a:lnTo>
                <a:lnTo>
                  <a:pt x="46461" y="24757"/>
                </a:lnTo>
                <a:lnTo>
                  <a:pt x="34846"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4;p4">
            <a:extLst>
              <a:ext uri="{FF2B5EF4-FFF2-40B4-BE49-F238E27FC236}">
                <a16:creationId xmlns:a16="http://schemas.microsoft.com/office/drawing/2014/main" id="{E56CD6F4-6521-A467-D77F-B27CA27A975F}"/>
              </a:ext>
            </a:extLst>
          </p:cNvPr>
          <p:cNvSpPr/>
          <p:nvPr/>
        </p:nvSpPr>
        <p:spPr>
          <a:xfrm rot="19533699">
            <a:off x="10473395" y="376915"/>
            <a:ext cx="648176" cy="701617"/>
          </a:xfrm>
          <a:custGeom>
            <a:avLst/>
            <a:gdLst/>
            <a:ahLst/>
            <a:cxnLst/>
            <a:rect l="l" t="t" r="r" b="b"/>
            <a:pathLst>
              <a:path w="54094" h="58554" extrusionOk="0">
                <a:moveTo>
                  <a:pt x="37517" y="8420"/>
                </a:moveTo>
                <a:lnTo>
                  <a:pt x="47200" y="29098"/>
                </a:lnTo>
                <a:lnTo>
                  <a:pt x="39473" y="50468"/>
                </a:lnTo>
                <a:lnTo>
                  <a:pt x="18079" y="42717"/>
                </a:lnTo>
                <a:lnTo>
                  <a:pt x="8396" y="22062"/>
                </a:lnTo>
                <a:lnTo>
                  <a:pt x="15837" y="18580"/>
                </a:lnTo>
                <a:lnTo>
                  <a:pt x="24924" y="21848"/>
                </a:lnTo>
                <a:cubicBezTo>
                  <a:pt x="25092" y="21910"/>
                  <a:pt x="25262" y="21940"/>
                  <a:pt x="25430" y="21940"/>
                </a:cubicBezTo>
                <a:cubicBezTo>
                  <a:pt x="26026" y="21940"/>
                  <a:pt x="26580" y="21566"/>
                  <a:pt x="26785" y="20989"/>
                </a:cubicBezTo>
                <a:lnTo>
                  <a:pt x="30052" y="11926"/>
                </a:lnTo>
                <a:lnTo>
                  <a:pt x="37517" y="8420"/>
                </a:lnTo>
                <a:close/>
                <a:moveTo>
                  <a:pt x="40546" y="1"/>
                </a:moveTo>
                <a:lnTo>
                  <a:pt x="34822" y="2696"/>
                </a:lnTo>
                <a:lnTo>
                  <a:pt x="27381" y="6178"/>
                </a:lnTo>
                <a:lnTo>
                  <a:pt x="24996" y="7275"/>
                </a:lnTo>
                <a:lnTo>
                  <a:pt x="24089" y="9755"/>
                </a:lnTo>
                <a:lnTo>
                  <a:pt x="22491" y="14215"/>
                </a:lnTo>
                <a:lnTo>
                  <a:pt x="17984" y="12617"/>
                </a:lnTo>
                <a:lnTo>
                  <a:pt x="15551" y="11711"/>
                </a:lnTo>
                <a:lnTo>
                  <a:pt x="13190" y="12832"/>
                </a:lnTo>
                <a:lnTo>
                  <a:pt x="5725" y="16314"/>
                </a:lnTo>
                <a:lnTo>
                  <a:pt x="1" y="18985"/>
                </a:lnTo>
                <a:lnTo>
                  <a:pt x="2696" y="24710"/>
                </a:lnTo>
                <a:lnTo>
                  <a:pt x="12379" y="45364"/>
                </a:lnTo>
                <a:lnTo>
                  <a:pt x="13476" y="47749"/>
                </a:lnTo>
                <a:lnTo>
                  <a:pt x="15956" y="48655"/>
                </a:lnTo>
                <a:lnTo>
                  <a:pt x="37374" y="56407"/>
                </a:lnTo>
                <a:lnTo>
                  <a:pt x="43337" y="58553"/>
                </a:lnTo>
                <a:lnTo>
                  <a:pt x="45483" y="52591"/>
                </a:lnTo>
                <a:lnTo>
                  <a:pt x="53187" y="31221"/>
                </a:lnTo>
                <a:lnTo>
                  <a:pt x="54093" y="28740"/>
                </a:lnTo>
                <a:lnTo>
                  <a:pt x="52996" y="26355"/>
                </a:lnTo>
                <a:lnTo>
                  <a:pt x="43289" y="5653"/>
                </a:lnTo>
                <a:lnTo>
                  <a:pt x="40546"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5;p4">
            <a:extLst>
              <a:ext uri="{FF2B5EF4-FFF2-40B4-BE49-F238E27FC236}">
                <a16:creationId xmlns:a16="http://schemas.microsoft.com/office/drawing/2014/main" id="{73F7D774-EA19-12C2-F20C-BDAEB4C40886}"/>
              </a:ext>
            </a:extLst>
          </p:cNvPr>
          <p:cNvSpPr/>
          <p:nvPr/>
        </p:nvSpPr>
        <p:spPr>
          <a:xfrm rot="19533699">
            <a:off x="11328532" y="198872"/>
            <a:ext cx="602739" cy="556151"/>
          </a:xfrm>
          <a:custGeom>
            <a:avLst/>
            <a:gdLst/>
            <a:ahLst/>
            <a:cxnLst/>
            <a:rect l="l" t="t" r="r" b="b"/>
            <a:pathLst>
              <a:path w="50302" h="46414" extrusionOk="0">
                <a:moveTo>
                  <a:pt x="33964" y="0"/>
                </a:moveTo>
                <a:lnTo>
                  <a:pt x="9279" y="11520"/>
                </a:lnTo>
                <a:lnTo>
                  <a:pt x="1" y="37136"/>
                </a:lnTo>
                <a:lnTo>
                  <a:pt x="25569" y="46413"/>
                </a:lnTo>
                <a:lnTo>
                  <a:pt x="50301" y="34846"/>
                </a:lnTo>
                <a:lnTo>
                  <a:pt x="44887" y="23326"/>
                </a:lnTo>
                <a:lnTo>
                  <a:pt x="36182" y="20202"/>
                </a:lnTo>
                <a:lnTo>
                  <a:pt x="39354" y="11496"/>
                </a:lnTo>
                <a:lnTo>
                  <a:pt x="33964"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6;p4">
            <a:extLst>
              <a:ext uri="{FF2B5EF4-FFF2-40B4-BE49-F238E27FC236}">
                <a16:creationId xmlns:a16="http://schemas.microsoft.com/office/drawing/2014/main" id="{047E37BD-5F6F-8CFC-2637-21E1A467434C}"/>
              </a:ext>
            </a:extLst>
          </p:cNvPr>
          <p:cNvSpPr/>
          <p:nvPr/>
        </p:nvSpPr>
        <p:spPr>
          <a:xfrm rot="19533699">
            <a:off x="11276869" y="148331"/>
            <a:ext cx="701893" cy="647613"/>
          </a:xfrm>
          <a:custGeom>
            <a:avLst/>
            <a:gdLst/>
            <a:ahLst/>
            <a:cxnLst/>
            <a:rect l="l" t="t" r="r" b="b"/>
            <a:pathLst>
              <a:path w="58577" h="54047" extrusionOk="0">
                <a:moveTo>
                  <a:pt x="36491" y="8444"/>
                </a:moveTo>
                <a:lnTo>
                  <a:pt x="39974" y="15885"/>
                </a:lnTo>
                <a:lnTo>
                  <a:pt x="36658" y="25020"/>
                </a:lnTo>
                <a:cubicBezTo>
                  <a:pt x="36539" y="25378"/>
                  <a:pt x="36539" y="25759"/>
                  <a:pt x="36730" y="26117"/>
                </a:cubicBezTo>
                <a:cubicBezTo>
                  <a:pt x="36873" y="26475"/>
                  <a:pt x="37183" y="26713"/>
                  <a:pt x="37541" y="26857"/>
                </a:cubicBezTo>
                <a:lnTo>
                  <a:pt x="46628" y="30148"/>
                </a:lnTo>
                <a:lnTo>
                  <a:pt x="50110" y="37589"/>
                </a:lnTo>
                <a:lnTo>
                  <a:pt x="29479" y="47225"/>
                </a:lnTo>
                <a:lnTo>
                  <a:pt x="8110" y="39497"/>
                </a:lnTo>
                <a:lnTo>
                  <a:pt x="15861" y="18103"/>
                </a:lnTo>
                <a:lnTo>
                  <a:pt x="36491" y="8444"/>
                </a:lnTo>
                <a:close/>
                <a:moveTo>
                  <a:pt x="39520" y="1"/>
                </a:moveTo>
                <a:lnTo>
                  <a:pt x="33796" y="2696"/>
                </a:lnTo>
                <a:lnTo>
                  <a:pt x="13166" y="12356"/>
                </a:lnTo>
                <a:lnTo>
                  <a:pt x="10781" y="13453"/>
                </a:lnTo>
                <a:lnTo>
                  <a:pt x="9898" y="15933"/>
                </a:lnTo>
                <a:lnTo>
                  <a:pt x="2147" y="37327"/>
                </a:lnTo>
                <a:lnTo>
                  <a:pt x="0" y="43290"/>
                </a:lnTo>
                <a:lnTo>
                  <a:pt x="5963" y="45436"/>
                </a:lnTo>
                <a:lnTo>
                  <a:pt x="27333" y="53164"/>
                </a:lnTo>
                <a:lnTo>
                  <a:pt x="29813" y="54046"/>
                </a:lnTo>
                <a:lnTo>
                  <a:pt x="32198" y="52949"/>
                </a:lnTo>
                <a:lnTo>
                  <a:pt x="52853" y="43266"/>
                </a:lnTo>
                <a:lnTo>
                  <a:pt x="58577" y="40571"/>
                </a:lnTo>
                <a:lnTo>
                  <a:pt x="55906" y="34846"/>
                </a:lnTo>
                <a:lnTo>
                  <a:pt x="52400" y="27405"/>
                </a:lnTo>
                <a:lnTo>
                  <a:pt x="51303" y="25020"/>
                </a:lnTo>
                <a:lnTo>
                  <a:pt x="48822" y="24114"/>
                </a:lnTo>
                <a:lnTo>
                  <a:pt x="44362" y="22516"/>
                </a:lnTo>
                <a:lnTo>
                  <a:pt x="46008" y="18008"/>
                </a:lnTo>
                <a:lnTo>
                  <a:pt x="46890" y="15528"/>
                </a:lnTo>
                <a:lnTo>
                  <a:pt x="45793" y="13143"/>
                </a:lnTo>
                <a:lnTo>
                  <a:pt x="42311" y="5701"/>
                </a:lnTo>
                <a:lnTo>
                  <a:pt x="39520"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7;p4">
            <a:extLst>
              <a:ext uri="{FF2B5EF4-FFF2-40B4-BE49-F238E27FC236}">
                <a16:creationId xmlns:a16="http://schemas.microsoft.com/office/drawing/2014/main" id="{681455C5-B19D-996A-7AC0-1383190080F0}"/>
              </a:ext>
            </a:extLst>
          </p:cNvPr>
          <p:cNvSpPr/>
          <p:nvPr/>
        </p:nvSpPr>
        <p:spPr>
          <a:xfrm rot="19533699">
            <a:off x="11600732" y="990507"/>
            <a:ext cx="556151" cy="602739"/>
          </a:xfrm>
          <a:custGeom>
            <a:avLst/>
            <a:gdLst/>
            <a:ahLst/>
            <a:cxnLst/>
            <a:rect l="l" t="t" r="r" b="b"/>
            <a:pathLst>
              <a:path w="46414" h="50302" extrusionOk="0">
                <a:moveTo>
                  <a:pt x="9278" y="0"/>
                </a:moveTo>
                <a:lnTo>
                  <a:pt x="1" y="25616"/>
                </a:lnTo>
                <a:lnTo>
                  <a:pt x="11568" y="50301"/>
                </a:lnTo>
                <a:lnTo>
                  <a:pt x="23088" y="44887"/>
                </a:lnTo>
                <a:lnTo>
                  <a:pt x="26236" y="36182"/>
                </a:lnTo>
                <a:lnTo>
                  <a:pt x="34917" y="39354"/>
                </a:lnTo>
                <a:lnTo>
                  <a:pt x="46413" y="33940"/>
                </a:lnTo>
                <a:lnTo>
                  <a:pt x="34846" y="9231"/>
                </a:lnTo>
                <a:lnTo>
                  <a:pt x="9278" y="0"/>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8;p4">
            <a:extLst>
              <a:ext uri="{FF2B5EF4-FFF2-40B4-BE49-F238E27FC236}">
                <a16:creationId xmlns:a16="http://schemas.microsoft.com/office/drawing/2014/main" id="{52F73136-2F2F-27B7-5E6B-F99D696E90F1}"/>
              </a:ext>
            </a:extLst>
          </p:cNvPr>
          <p:cNvSpPr/>
          <p:nvPr/>
        </p:nvSpPr>
        <p:spPr>
          <a:xfrm rot="19533699">
            <a:off x="11559132" y="952636"/>
            <a:ext cx="647313" cy="701905"/>
          </a:xfrm>
          <a:custGeom>
            <a:avLst/>
            <a:gdLst/>
            <a:ahLst/>
            <a:cxnLst/>
            <a:rect l="l" t="t" r="r" b="b"/>
            <a:pathLst>
              <a:path w="54022" h="58578" extrusionOk="0">
                <a:moveTo>
                  <a:pt x="14644" y="8110"/>
                </a:moveTo>
                <a:lnTo>
                  <a:pt x="35990" y="15838"/>
                </a:lnTo>
                <a:lnTo>
                  <a:pt x="45674" y="36492"/>
                </a:lnTo>
                <a:lnTo>
                  <a:pt x="38232" y="39974"/>
                </a:lnTo>
                <a:lnTo>
                  <a:pt x="29169" y="36707"/>
                </a:lnTo>
                <a:cubicBezTo>
                  <a:pt x="28997" y="36642"/>
                  <a:pt x="28822" y="36612"/>
                  <a:pt x="28650" y="36612"/>
                </a:cubicBezTo>
                <a:cubicBezTo>
                  <a:pt x="28059" y="36612"/>
                  <a:pt x="27512" y="36974"/>
                  <a:pt x="27309" y="37565"/>
                </a:cubicBezTo>
                <a:lnTo>
                  <a:pt x="23994" y="46652"/>
                </a:lnTo>
                <a:lnTo>
                  <a:pt x="16552" y="50135"/>
                </a:lnTo>
                <a:lnTo>
                  <a:pt x="6893" y="29504"/>
                </a:lnTo>
                <a:lnTo>
                  <a:pt x="14644" y="8110"/>
                </a:lnTo>
                <a:close/>
                <a:moveTo>
                  <a:pt x="10804" y="1"/>
                </a:moveTo>
                <a:lnTo>
                  <a:pt x="8658" y="5964"/>
                </a:lnTo>
                <a:lnTo>
                  <a:pt x="907" y="27357"/>
                </a:lnTo>
                <a:lnTo>
                  <a:pt x="0" y="29838"/>
                </a:lnTo>
                <a:lnTo>
                  <a:pt x="1097" y="32223"/>
                </a:lnTo>
                <a:lnTo>
                  <a:pt x="10757" y="52853"/>
                </a:lnTo>
                <a:lnTo>
                  <a:pt x="13452" y="58578"/>
                </a:lnTo>
                <a:lnTo>
                  <a:pt x="19176" y="55906"/>
                </a:lnTo>
                <a:lnTo>
                  <a:pt x="26617" y="52400"/>
                </a:lnTo>
                <a:lnTo>
                  <a:pt x="28978" y="51303"/>
                </a:lnTo>
                <a:lnTo>
                  <a:pt x="29861" y="48847"/>
                </a:lnTo>
                <a:lnTo>
                  <a:pt x="31507" y="44363"/>
                </a:lnTo>
                <a:lnTo>
                  <a:pt x="35990" y="45961"/>
                </a:lnTo>
                <a:lnTo>
                  <a:pt x="38447" y="46867"/>
                </a:lnTo>
                <a:lnTo>
                  <a:pt x="40832" y="45746"/>
                </a:lnTo>
                <a:lnTo>
                  <a:pt x="48297" y="42264"/>
                </a:lnTo>
                <a:lnTo>
                  <a:pt x="54021" y="39593"/>
                </a:lnTo>
                <a:lnTo>
                  <a:pt x="51326" y="33869"/>
                </a:lnTo>
                <a:lnTo>
                  <a:pt x="41738" y="13142"/>
                </a:lnTo>
                <a:lnTo>
                  <a:pt x="40617" y="10757"/>
                </a:lnTo>
                <a:lnTo>
                  <a:pt x="38137" y="9875"/>
                </a:lnTo>
                <a:lnTo>
                  <a:pt x="16767" y="2147"/>
                </a:lnTo>
                <a:lnTo>
                  <a:pt x="10804"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9;p4">
            <a:extLst>
              <a:ext uri="{FF2B5EF4-FFF2-40B4-BE49-F238E27FC236}">
                <a16:creationId xmlns:a16="http://schemas.microsoft.com/office/drawing/2014/main" id="{562D0776-5F84-A40C-6F9F-C1D468CF1480}"/>
              </a:ext>
            </a:extLst>
          </p:cNvPr>
          <p:cNvSpPr/>
          <p:nvPr/>
        </p:nvSpPr>
        <p:spPr>
          <a:xfrm rot="19533699">
            <a:off x="10738349" y="414371"/>
            <a:ext cx="1203452" cy="1203177"/>
          </a:xfrm>
          <a:custGeom>
            <a:avLst/>
            <a:gdLst/>
            <a:ahLst/>
            <a:cxnLst/>
            <a:rect l="l" t="t" r="r" b="b"/>
            <a:pathLst>
              <a:path w="100435" h="100412" extrusionOk="0">
                <a:moveTo>
                  <a:pt x="47964" y="1"/>
                </a:moveTo>
                <a:lnTo>
                  <a:pt x="38710" y="25568"/>
                </a:lnTo>
                <a:lnTo>
                  <a:pt x="13095" y="16291"/>
                </a:lnTo>
                <a:lnTo>
                  <a:pt x="13095" y="16291"/>
                </a:lnTo>
                <a:lnTo>
                  <a:pt x="24638" y="40904"/>
                </a:lnTo>
                <a:lnTo>
                  <a:pt x="1" y="52424"/>
                </a:lnTo>
                <a:lnTo>
                  <a:pt x="25640" y="61702"/>
                </a:lnTo>
                <a:lnTo>
                  <a:pt x="16362" y="87293"/>
                </a:lnTo>
                <a:lnTo>
                  <a:pt x="40976" y="75750"/>
                </a:lnTo>
                <a:lnTo>
                  <a:pt x="52543" y="100411"/>
                </a:lnTo>
                <a:lnTo>
                  <a:pt x="61797" y="74796"/>
                </a:lnTo>
                <a:lnTo>
                  <a:pt x="87365" y="84074"/>
                </a:lnTo>
                <a:lnTo>
                  <a:pt x="75845" y="59436"/>
                </a:lnTo>
                <a:lnTo>
                  <a:pt x="100435" y="47892"/>
                </a:lnTo>
                <a:lnTo>
                  <a:pt x="74891" y="38662"/>
                </a:lnTo>
                <a:lnTo>
                  <a:pt x="84169" y="13047"/>
                </a:lnTo>
                <a:lnTo>
                  <a:pt x="59484" y="24591"/>
                </a:lnTo>
                <a:lnTo>
                  <a:pt x="47964" y="1"/>
                </a:lnTo>
                <a:close/>
              </a:path>
            </a:pathLst>
          </a:custGeom>
          <a:solidFill>
            <a:srgbClr val="4B8623"/>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0;p4">
            <a:extLst>
              <a:ext uri="{FF2B5EF4-FFF2-40B4-BE49-F238E27FC236}">
                <a16:creationId xmlns:a16="http://schemas.microsoft.com/office/drawing/2014/main" id="{593D816E-39B7-B4CB-850A-2E1D7C7D3299}"/>
              </a:ext>
            </a:extLst>
          </p:cNvPr>
          <p:cNvSpPr/>
          <p:nvPr/>
        </p:nvSpPr>
        <p:spPr>
          <a:xfrm rot="19533699">
            <a:off x="10639469" y="315201"/>
            <a:ext cx="1401221" cy="1401509"/>
          </a:xfrm>
          <a:custGeom>
            <a:avLst/>
            <a:gdLst/>
            <a:ahLst/>
            <a:cxnLst/>
            <a:rect l="l" t="t" r="r" b="b"/>
            <a:pathLst>
              <a:path w="116940" h="116964" extrusionOk="0">
                <a:moveTo>
                  <a:pt x="56622" y="16553"/>
                </a:moveTo>
                <a:lnTo>
                  <a:pt x="65446" y="35395"/>
                </a:lnTo>
                <a:cubicBezTo>
                  <a:pt x="65470" y="35538"/>
                  <a:pt x="65494" y="35705"/>
                  <a:pt x="65565" y="35848"/>
                </a:cubicBezTo>
                <a:cubicBezTo>
                  <a:pt x="65732" y="36206"/>
                  <a:pt x="66042" y="36468"/>
                  <a:pt x="66352" y="36587"/>
                </a:cubicBezTo>
                <a:cubicBezTo>
                  <a:pt x="66516" y="36642"/>
                  <a:pt x="66690" y="36672"/>
                  <a:pt x="66865" y="36672"/>
                </a:cubicBezTo>
                <a:cubicBezTo>
                  <a:pt x="67072" y="36672"/>
                  <a:pt x="67280" y="36630"/>
                  <a:pt x="67473" y="36540"/>
                </a:cubicBezTo>
                <a:lnTo>
                  <a:pt x="86840" y="27429"/>
                </a:lnTo>
                <a:lnTo>
                  <a:pt x="86840" y="27429"/>
                </a:lnTo>
                <a:lnTo>
                  <a:pt x="79566" y="47487"/>
                </a:lnTo>
                <a:cubicBezTo>
                  <a:pt x="79303" y="48250"/>
                  <a:pt x="79685" y="49085"/>
                  <a:pt x="80424" y="49347"/>
                </a:cubicBezTo>
                <a:lnTo>
                  <a:pt x="100435" y="56598"/>
                </a:lnTo>
                <a:lnTo>
                  <a:pt x="81235" y="65566"/>
                </a:lnTo>
                <a:cubicBezTo>
                  <a:pt x="80854" y="65756"/>
                  <a:pt x="80615" y="66066"/>
                  <a:pt x="80496" y="66424"/>
                </a:cubicBezTo>
                <a:cubicBezTo>
                  <a:pt x="80353" y="66782"/>
                  <a:pt x="80353" y="67211"/>
                  <a:pt x="80520" y="67569"/>
                </a:cubicBezTo>
                <a:lnTo>
                  <a:pt x="89535" y="86769"/>
                </a:lnTo>
                <a:lnTo>
                  <a:pt x="89535" y="86769"/>
                </a:lnTo>
                <a:lnTo>
                  <a:pt x="69525" y="79518"/>
                </a:lnTo>
                <a:cubicBezTo>
                  <a:pt x="69366" y="79462"/>
                  <a:pt x="69204" y="79435"/>
                  <a:pt x="69043" y="79435"/>
                </a:cubicBezTo>
                <a:cubicBezTo>
                  <a:pt x="68453" y="79435"/>
                  <a:pt x="67889" y="79795"/>
                  <a:pt x="67664" y="80377"/>
                </a:cubicBezTo>
                <a:lnTo>
                  <a:pt x="60390" y="100459"/>
                </a:lnTo>
                <a:lnTo>
                  <a:pt x="51398" y="81259"/>
                </a:lnTo>
                <a:cubicBezTo>
                  <a:pt x="51255" y="80949"/>
                  <a:pt x="51041" y="80711"/>
                  <a:pt x="50731" y="80591"/>
                </a:cubicBezTo>
                <a:cubicBezTo>
                  <a:pt x="50659" y="80544"/>
                  <a:pt x="50564" y="80472"/>
                  <a:pt x="50444" y="80448"/>
                </a:cubicBezTo>
                <a:cubicBezTo>
                  <a:pt x="50280" y="80394"/>
                  <a:pt x="50112" y="80364"/>
                  <a:pt x="49942" y="80364"/>
                </a:cubicBezTo>
                <a:cubicBezTo>
                  <a:pt x="49742" y="80364"/>
                  <a:pt x="49541" y="80405"/>
                  <a:pt x="49347" y="80496"/>
                </a:cubicBezTo>
                <a:lnTo>
                  <a:pt x="30195" y="89440"/>
                </a:lnTo>
                <a:lnTo>
                  <a:pt x="30195" y="89440"/>
                </a:lnTo>
                <a:lnTo>
                  <a:pt x="37446" y="69453"/>
                </a:lnTo>
                <a:cubicBezTo>
                  <a:pt x="37708" y="68690"/>
                  <a:pt x="37327" y="67855"/>
                  <a:pt x="36587" y="67593"/>
                </a:cubicBezTo>
                <a:lnTo>
                  <a:pt x="16505" y="60318"/>
                </a:lnTo>
                <a:lnTo>
                  <a:pt x="35872" y="51255"/>
                </a:lnTo>
                <a:cubicBezTo>
                  <a:pt x="36587" y="50921"/>
                  <a:pt x="36873" y="50063"/>
                  <a:pt x="36540" y="49347"/>
                </a:cubicBezTo>
                <a:cubicBezTo>
                  <a:pt x="36468" y="49180"/>
                  <a:pt x="36373" y="49061"/>
                  <a:pt x="36253" y="48942"/>
                </a:cubicBezTo>
                <a:lnTo>
                  <a:pt x="27453" y="30148"/>
                </a:lnTo>
                <a:lnTo>
                  <a:pt x="27453" y="30148"/>
                </a:lnTo>
                <a:lnTo>
                  <a:pt x="47511" y="37422"/>
                </a:lnTo>
                <a:cubicBezTo>
                  <a:pt x="47674" y="37478"/>
                  <a:pt x="47840" y="37505"/>
                  <a:pt x="48004" y="37505"/>
                </a:cubicBezTo>
                <a:cubicBezTo>
                  <a:pt x="48605" y="37505"/>
                  <a:pt x="49165" y="37145"/>
                  <a:pt x="49371" y="36563"/>
                </a:cubicBezTo>
                <a:lnTo>
                  <a:pt x="56622" y="16553"/>
                </a:lnTo>
                <a:close/>
                <a:moveTo>
                  <a:pt x="55834" y="1"/>
                </a:moveTo>
                <a:lnTo>
                  <a:pt x="50659" y="14383"/>
                </a:lnTo>
                <a:lnTo>
                  <a:pt x="45078" y="29790"/>
                </a:lnTo>
                <a:lnTo>
                  <a:pt x="29599" y="24185"/>
                </a:lnTo>
                <a:lnTo>
                  <a:pt x="15241" y="19010"/>
                </a:lnTo>
                <a:lnTo>
                  <a:pt x="15241" y="19010"/>
                </a:lnTo>
                <a:lnTo>
                  <a:pt x="21705" y="32843"/>
                </a:lnTo>
                <a:lnTo>
                  <a:pt x="28645" y="47654"/>
                </a:lnTo>
                <a:lnTo>
                  <a:pt x="13834" y="54594"/>
                </a:lnTo>
                <a:lnTo>
                  <a:pt x="1" y="61106"/>
                </a:lnTo>
                <a:lnTo>
                  <a:pt x="14359" y="66281"/>
                </a:lnTo>
                <a:lnTo>
                  <a:pt x="29814" y="71886"/>
                </a:lnTo>
                <a:lnTo>
                  <a:pt x="24233" y="87293"/>
                </a:lnTo>
                <a:lnTo>
                  <a:pt x="19057" y="101675"/>
                </a:lnTo>
                <a:lnTo>
                  <a:pt x="32890" y="95212"/>
                </a:lnTo>
                <a:lnTo>
                  <a:pt x="47702" y="88247"/>
                </a:lnTo>
                <a:lnTo>
                  <a:pt x="54666" y="103130"/>
                </a:lnTo>
                <a:lnTo>
                  <a:pt x="61129" y="116963"/>
                </a:lnTo>
                <a:lnTo>
                  <a:pt x="66329" y="102605"/>
                </a:lnTo>
                <a:lnTo>
                  <a:pt x="71933" y="87150"/>
                </a:lnTo>
                <a:lnTo>
                  <a:pt x="87341" y="92731"/>
                </a:lnTo>
                <a:lnTo>
                  <a:pt x="101723" y="97907"/>
                </a:lnTo>
                <a:lnTo>
                  <a:pt x="95235" y="84074"/>
                </a:lnTo>
                <a:lnTo>
                  <a:pt x="88295" y="69262"/>
                </a:lnTo>
                <a:lnTo>
                  <a:pt x="103106" y="62322"/>
                </a:lnTo>
                <a:lnTo>
                  <a:pt x="116939" y="55858"/>
                </a:lnTo>
                <a:lnTo>
                  <a:pt x="102581" y="50659"/>
                </a:lnTo>
                <a:lnTo>
                  <a:pt x="87174" y="45078"/>
                </a:lnTo>
                <a:lnTo>
                  <a:pt x="92779" y="29647"/>
                </a:lnTo>
                <a:lnTo>
                  <a:pt x="98002" y="15217"/>
                </a:lnTo>
                <a:lnTo>
                  <a:pt x="84169" y="21681"/>
                </a:lnTo>
                <a:lnTo>
                  <a:pt x="69286" y="28669"/>
                </a:lnTo>
                <a:lnTo>
                  <a:pt x="62346" y="13834"/>
                </a:lnTo>
                <a:lnTo>
                  <a:pt x="55834" y="1"/>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 name="Google Shape;61;p4">
            <a:extLst>
              <a:ext uri="{FF2B5EF4-FFF2-40B4-BE49-F238E27FC236}">
                <a16:creationId xmlns:a16="http://schemas.microsoft.com/office/drawing/2014/main" id="{2A6E520D-FB29-EC67-D469-12069DD6D5B5}"/>
              </a:ext>
            </a:extLst>
          </p:cNvPr>
          <p:cNvGrpSpPr/>
          <p:nvPr/>
        </p:nvGrpSpPr>
        <p:grpSpPr>
          <a:xfrm rot="5400000">
            <a:off x="-1190794" y="4695374"/>
            <a:ext cx="3677538" cy="329298"/>
            <a:chOff x="3073750" y="3457173"/>
            <a:chExt cx="3037625" cy="271998"/>
          </a:xfrm>
        </p:grpSpPr>
        <p:cxnSp>
          <p:nvCxnSpPr>
            <p:cNvPr id="42" name="Google Shape;62;p4">
              <a:extLst>
                <a:ext uri="{FF2B5EF4-FFF2-40B4-BE49-F238E27FC236}">
                  <a16:creationId xmlns:a16="http://schemas.microsoft.com/office/drawing/2014/main" id="{1C68A7F6-3323-5E9C-EE7F-27E2DF7F01EB}"/>
                </a:ext>
              </a:extLst>
            </p:cNvPr>
            <p:cNvCxnSpPr/>
            <p:nvPr/>
          </p:nvCxnSpPr>
          <p:spPr>
            <a:xfrm>
              <a:off x="3106875" y="3593175"/>
              <a:ext cx="3004500" cy="0"/>
            </a:xfrm>
            <a:prstGeom prst="straightConnector1">
              <a:avLst/>
            </a:prstGeom>
            <a:noFill/>
            <a:ln w="9525" cap="flat" cmpd="sng">
              <a:solidFill>
                <a:srgbClr val="4B8623"/>
              </a:solidFill>
              <a:prstDash val="solid"/>
              <a:round/>
              <a:headEnd type="none" w="med" len="med"/>
              <a:tailEnd type="none" w="med" len="med"/>
            </a:ln>
          </p:spPr>
        </p:cxnSp>
        <p:sp>
          <p:nvSpPr>
            <p:cNvPr id="43" name="Google Shape;63;p4">
              <a:extLst>
                <a:ext uri="{FF2B5EF4-FFF2-40B4-BE49-F238E27FC236}">
                  <a16:creationId xmlns:a16="http://schemas.microsoft.com/office/drawing/2014/main" id="{061860DD-BE98-7722-27F8-035B4DDF6BCA}"/>
                </a:ext>
              </a:extLst>
            </p:cNvPr>
            <p:cNvSpPr/>
            <p:nvPr/>
          </p:nvSpPr>
          <p:spPr>
            <a:xfrm>
              <a:off x="3073750" y="3457173"/>
              <a:ext cx="304754" cy="271998"/>
            </a:xfrm>
            <a:custGeom>
              <a:avLst/>
              <a:gdLst/>
              <a:ahLst/>
              <a:cxnLst/>
              <a:rect l="l" t="t" r="r" b="b"/>
              <a:pathLst>
                <a:path w="45914" h="40979" extrusionOk="0">
                  <a:moveTo>
                    <a:pt x="34546" y="0"/>
                  </a:moveTo>
                  <a:lnTo>
                    <a:pt x="22902" y="11700"/>
                  </a:lnTo>
                  <a:lnTo>
                    <a:pt x="11645" y="610"/>
                  </a:lnTo>
                  <a:lnTo>
                    <a:pt x="11645" y="610"/>
                  </a:lnTo>
                  <a:lnTo>
                    <a:pt x="15638" y="15859"/>
                  </a:lnTo>
                  <a:lnTo>
                    <a:pt x="0" y="20462"/>
                  </a:lnTo>
                  <a:lnTo>
                    <a:pt x="15638" y="24787"/>
                  </a:lnTo>
                  <a:lnTo>
                    <a:pt x="11479" y="40757"/>
                  </a:lnTo>
                  <a:lnTo>
                    <a:pt x="11479" y="40757"/>
                  </a:lnTo>
                  <a:lnTo>
                    <a:pt x="22902" y="29112"/>
                  </a:lnTo>
                  <a:lnTo>
                    <a:pt x="34546" y="40979"/>
                  </a:lnTo>
                  <a:lnTo>
                    <a:pt x="30332" y="24676"/>
                  </a:lnTo>
                  <a:lnTo>
                    <a:pt x="45914" y="20462"/>
                  </a:lnTo>
                  <a:lnTo>
                    <a:pt x="30332" y="16137"/>
                  </a:lnTo>
                  <a:lnTo>
                    <a:pt x="34546"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 name="Google Shape;65;p4">
            <a:extLst>
              <a:ext uri="{FF2B5EF4-FFF2-40B4-BE49-F238E27FC236}">
                <a16:creationId xmlns:a16="http://schemas.microsoft.com/office/drawing/2014/main" id="{87B130A0-C0E5-4BA5-FF19-F4F053BF1303}"/>
              </a:ext>
            </a:extLst>
          </p:cNvPr>
          <p:cNvGrpSpPr/>
          <p:nvPr/>
        </p:nvGrpSpPr>
        <p:grpSpPr>
          <a:xfrm>
            <a:off x="10898562" y="5704636"/>
            <a:ext cx="940588" cy="977536"/>
            <a:chOff x="1651825" y="473050"/>
            <a:chExt cx="4477925" cy="4653825"/>
          </a:xfrm>
        </p:grpSpPr>
        <p:sp>
          <p:nvSpPr>
            <p:cNvPr id="46" name="Google Shape;66;p4">
              <a:extLst>
                <a:ext uri="{FF2B5EF4-FFF2-40B4-BE49-F238E27FC236}">
                  <a16:creationId xmlns:a16="http://schemas.microsoft.com/office/drawing/2014/main" id="{1F836FAA-032B-E8C6-95AC-96CEA2C1688C}"/>
                </a:ext>
              </a:extLst>
            </p:cNvPr>
            <p:cNvSpPr/>
            <p:nvPr/>
          </p:nvSpPr>
          <p:spPr>
            <a:xfrm>
              <a:off x="3112050" y="1765725"/>
              <a:ext cx="737000" cy="812150"/>
            </a:xfrm>
            <a:custGeom>
              <a:avLst/>
              <a:gdLst/>
              <a:ahLst/>
              <a:cxnLst/>
              <a:rect l="l" t="t" r="r" b="b"/>
              <a:pathLst>
                <a:path w="29480" h="32486" extrusionOk="0">
                  <a:moveTo>
                    <a:pt x="17435" y="1"/>
                  </a:moveTo>
                  <a:lnTo>
                    <a:pt x="5725" y="359"/>
                  </a:lnTo>
                  <a:cubicBezTo>
                    <a:pt x="5725" y="406"/>
                    <a:pt x="5677" y="430"/>
                    <a:pt x="5677" y="454"/>
                  </a:cubicBezTo>
                  <a:lnTo>
                    <a:pt x="1" y="11234"/>
                  </a:lnTo>
                  <a:cubicBezTo>
                    <a:pt x="8229" y="15909"/>
                    <a:pt x="14454" y="23565"/>
                    <a:pt x="17244" y="32485"/>
                  </a:cubicBezTo>
                  <a:cubicBezTo>
                    <a:pt x="19439" y="31674"/>
                    <a:pt x="21538" y="30649"/>
                    <a:pt x="23541" y="29408"/>
                  </a:cubicBezTo>
                  <a:lnTo>
                    <a:pt x="23732" y="29313"/>
                  </a:lnTo>
                  <a:cubicBezTo>
                    <a:pt x="23779" y="29265"/>
                    <a:pt x="23851" y="29194"/>
                    <a:pt x="23923" y="29146"/>
                  </a:cubicBezTo>
                  <a:cubicBezTo>
                    <a:pt x="25926" y="27882"/>
                    <a:pt x="27786" y="26451"/>
                    <a:pt x="29480" y="24805"/>
                  </a:cubicBezTo>
                  <a:cubicBezTo>
                    <a:pt x="22444" y="18366"/>
                    <a:pt x="18127" y="9469"/>
                    <a:pt x="17435"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7;p4">
              <a:extLst>
                <a:ext uri="{FF2B5EF4-FFF2-40B4-BE49-F238E27FC236}">
                  <a16:creationId xmlns:a16="http://schemas.microsoft.com/office/drawing/2014/main" id="{A10C4515-B653-AB37-7974-5FA75694F56F}"/>
                </a:ext>
              </a:extLst>
            </p:cNvPr>
            <p:cNvSpPr/>
            <p:nvPr/>
          </p:nvSpPr>
          <p:spPr>
            <a:xfrm>
              <a:off x="3924150" y="1739500"/>
              <a:ext cx="691100" cy="806775"/>
            </a:xfrm>
            <a:custGeom>
              <a:avLst/>
              <a:gdLst/>
              <a:ahLst/>
              <a:cxnLst/>
              <a:rect l="l" t="t" r="r" b="b"/>
              <a:pathLst>
                <a:path w="27644" h="32271" extrusionOk="0">
                  <a:moveTo>
                    <a:pt x="21323" y="0"/>
                  </a:moveTo>
                  <a:lnTo>
                    <a:pt x="9636" y="358"/>
                  </a:lnTo>
                  <a:cubicBezTo>
                    <a:pt x="9851" y="9803"/>
                    <a:pt x="6345" y="18962"/>
                    <a:pt x="1" y="25807"/>
                  </a:cubicBezTo>
                  <a:cubicBezTo>
                    <a:pt x="1766" y="27238"/>
                    <a:pt x="3650" y="28502"/>
                    <a:pt x="5677" y="29575"/>
                  </a:cubicBezTo>
                  <a:cubicBezTo>
                    <a:pt x="7871" y="30720"/>
                    <a:pt x="10113" y="31650"/>
                    <a:pt x="12165" y="32270"/>
                  </a:cubicBezTo>
                  <a:cubicBezTo>
                    <a:pt x="14216" y="23159"/>
                    <a:pt x="19797" y="15098"/>
                    <a:pt x="27643" y="9946"/>
                  </a:cubicBezTo>
                  <a:lnTo>
                    <a:pt x="21323"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8;p4">
              <a:extLst>
                <a:ext uri="{FF2B5EF4-FFF2-40B4-BE49-F238E27FC236}">
                  <a16:creationId xmlns:a16="http://schemas.microsoft.com/office/drawing/2014/main" id="{29DEAE58-4AD0-AF58-0019-18AB199E19E8}"/>
                </a:ext>
              </a:extLst>
            </p:cNvPr>
            <p:cNvSpPr/>
            <p:nvPr/>
          </p:nvSpPr>
          <p:spPr>
            <a:xfrm>
              <a:off x="2686925" y="2582025"/>
              <a:ext cx="848500" cy="506825"/>
            </a:xfrm>
            <a:custGeom>
              <a:avLst/>
              <a:gdLst/>
              <a:ahLst/>
              <a:cxnLst/>
              <a:rect l="l" t="t" r="r" b="b"/>
              <a:pathLst>
                <a:path w="33940" h="20273" extrusionOk="0">
                  <a:moveTo>
                    <a:pt x="5438" y="0"/>
                  </a:moveTo>
                  <a:lnTo>
                    <a:pt x="0" y="10256"/>
                  </a:lnTo>
                  <a:lnTo>
                    <a:pt x="6345" y="20273"/>
                  </a:lnTo>
                  <a:cubicBezTo>
                    <a:pt x="12048" y="16971"/>
                    <a:pt x="18544" y="15255"/>
                    <a:pt x="25082" y="15255"/>
                  </a:cubicBezTo>
                  <a:cubicBezTo>
                    <a:pt x="27896" y="15255"/>
                    <a:pt x="30717" y="15573"/>
                    <a:pt x="33486" y="16218"/>
                  </a:cubicBezTo>
                  <a:cubicBezTo>
                    <a:pt x="33772" y="14048"/>
                    <a:pt x="33939" y="11735"/>
                    <a:pt x="33796" y="9397"/>
                  </a:cubicBezTo>
                  <a:cubicBezTo>
                    <a:pt x="33701" y="6917"/>
                    <a:pt x="33391" y="4579"/>
                    <a:pt x="32866" y="2433"/>
                  </a:cubicBezTo>
                  <a:cubicBezTo>
                    <a:pt x="32604" y="2481"/>
                    <a:pt x="32365" y="2576"/>
                    <a:pt x="32151" y="2624"/>
                  </a:cubicBezTo>
                  <a:cubicBezTo>
                    <a:pt x="31936" y="2695"/>
                    <a:pt x="31721" y="2743"/>
                    <a:pt x="31507" y="2791"/>
                  </a:cubicBezTo>
                  <a:cubicBezTo>
                    <a:pt x="31125" y="2862"/>
                    <a:pt x="30743" y="2981"/>
                    <a:pt x="30314" y="3077"/>
                  </a:cubicBezTo>
                  <a:cubicBezTo>
                    <a:pt x="30076" y="3148"/>
                    <a:pt x="29813" y="3172"/>
                    <a:pt x="29575" y="3220"/>
                  </a:cubicBezTo>
                  <a:cubicBezTo>
                    <a:pt x="29217" y="3291"/>
                    <a:pt x="28859" y="3387"/>
                    <a:pt x="28502" y="3435"/>
                  </a:cubicBezTo>
                  <a:cubicBezTo>
                    <a:pt x="28239" y="3506"/>
                    <a:pt x="27953" y="3530"/>
                    <a:pt x="27691" y="3554"/>
                  </a:cubicBezTo>
                  <a:cubicBezTo>
                    <a:pt x="27357" y="3602"/>
                    <a:pt x="26999" y="3673"/>
                    <a:pt x="26689" y="3697"/>
                  </a:cubicBezTo>
                  <a:cubicBezTo>
                    <a:pt x="26427" y="3745"/>
                    <a:pt x="26116" y="3768"/>
                    <a:pt x="25854" y="3792"/>
                  </a:cubicBezTo>
                  <a:cubicBezTo>
                    <a:pt x="25520" y="3816"/>
                    <a:pt x="25186" y="3840"/>
                    <a:pt x="24829" y="3888"/>
                  </a:cubicBezTo>
                  <a:cubicBezTo>
                    <a:pt x="24542" y="3912"/>
                    <a:pt x="24280" y="3912"/>
                    <a:pt x="23970" y="3912"/>
                  </a:cubicBezTo>
                  <a:cubicBezTo>
                    <a:pt x="23636" y="3935"/>
                    <a:pt x="23326" y="3935"/>
                    <a:pt x="22992" y="3935"/>
                  </a:cubicBezTo>
                  <a:lnTo>
                    <a:pt x="21132" y="3935"/>
                  </a:lnTo>
                  <a:cubicBezTo>
                    <a:pt x="20846" y="3935"/>
                    <a:pt x="20536" y="3912"/>
                    <a:pt x="20249" y="3912"/>
                  </a:cubicBezTo>
                  <a:cubicBezTo>
                    <a:pt x="19915" y="3888"/>
                    <a:pt x="19581" y="3888"/>
                    <a:pt x="19271" y="3864"/>
                  </a:cubicBezTo>
                  <a:lnTo>
                    <a:pt x="18365" y="3768"/>
                  </a:lnTo>
                  <a:cubicBezTo>
                    <a:pt x="18031" y="3745"/>
                    <a:pt x="17721" y="3697"/>
                    <a:pt x="17411" y="3649"/>
                  </a:cubicBezTo>
                  <a:cubicBezTo>
                    <a:pt x="17125" y="3625"/>
                    <a:pt x="16815" y="3554"/>
                    <a:pt x="16529" y="3530"/>
                  </a:cubicBezTo>
                  <a:cubicBezTo>
                    <a:pt x="16195" y="3458"/>
                    <a:pt x="15885" y="3435"/>
                    <a:pt x="15575" y="3387"/>
                  </a:cubicBezTo>
                  <a:cubicBezTo>
                    <a:pt x="15265" y="3315"/>
                    <a:pt x="14978" y="3268"/>
                    <a:pt x="14692" y="3196"/>
                  </a:cubicBezTo>
                  <a:cubicBezTo>
                    <a:pt x="14382" y="3148"/>
                    <a:pt x="14072" y="3077"/>
                    <a:pt x="13738" y="2981"/>
                  </a:cubicBezTo>
                  <a:cubicBezTo>
                    <a:pt x="13452" y="2934"/>
                    <a:pt x="13190" y="2838"/>
                    <a:pt x="12880" y="2791"/>
                  </a:cubicBezTo>
                  <a:cubicBezTo>
                    <a:pt x="12546" y="2695"/>
                    <a:pt x="12259" y="2624"/>
                    <a:pt x="11926" y="2552"/>
                  </a:cubicBezTo>
                  <a:cubicBezTo>
                    <a:pt x="11639" y="2457"/>
                    <a:pt x="11353" y="2361"/>
                    <a:pt x="11067" y="2266"/>
                  </a:cubicBezTo>
                  <a:cubicBezTo>
                    <a:pt x="10757" y="2194"/>
                    <a:pt x="10447" y="2099"/>
                    <a:pt x="10137" y="1980"/>
                  </a:cubicBezTo>
                  <a:cubicBezTo>
                    <a:pt x="9851" y="1884"/>
                    <a:pt x="9564" y="1765"/>
                    <a:pt x="9302" y="1670"/>
                  </a:cubicBezTo>
                  <a:cubicBezTo>
                    <a:pt x="9016" y="1550"/>
                    <a:pt x="8682" y="1431"/>
                    <a:pt x="8372" y="1312"/>
                  </a:cubicBezTo>
                  <a:cubicBezTo>
                    <a:pt x="8109" y="1193"/>
                    <a:pt x="7823" y="1121"/>
                    <a:pt x="7537" y="1002"/>
                  </a:cubicBezTo>
                  <a:cubicBezTo>
                    <a:pt x="7251" y="883"/>
                    <a:pt x="6941" y="716"/>
                    <a:pt x="6655" y="596"/>
                  </a:cubicBezTo>
                  <a:cubicBezTo>
                    <a:pt x="6392" y="477"/>
                    <a:pt x="6106" y="358"/>
                    <a:pt x="5844" y="215"/>
                  </a:cubicBezTo>
                  <a:cubicBezTo>
                    <a:pt x="5701" y="167"/>
                    <a:pt x="5581" y="96"/>
                    <a:pt x="5438" y="0"/>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9;p4">
              <a:extLst>
                <a:ext uri="{FF2B5EF4-FFF2-40B4-BE49-F238E27FC236}">
                  <a16:creationId xmlns:a16="http://schemas.microsoft.com/office/drawing/2014/main" id="{E48396E5-ED55-4292-3268-C42B6466FB43}"/>
                </a:ext>
              </a:extLst>
            </p:cNvPr>
            <p:cNvSpPr/>
            <p:nvPr/>
          </p:nvSpPr>
          <p:spPr>
            <a:xfrm>
              <a:off x="4256875" y="2510475"/>
              <a:ext cx="846700" cy="515775"/>
            </a:xfrm>
            <a:custGeom>
              <a:avLst/>
              <a:gdLst/>
              <a:ahLst/>
              <a:cxnLst/>
              <a:rect l="l" t="t" r="r" b="b"/>
              <a:pathLst>
                <a:path w="33868" h="20631" extrusionOk="0">
                  <a:moveTo>
                    <a:pt x="27619" y="0"/>
                  </a:moveTo>
                  <a:cubicBezTo>
                    <a:pt x="21956" y="3288"/>
                    <a:pt x="15495" y="4981"/>
                    <a:pt x="8985" y="4981"/>
                  </a:cubicBezTo>
                  <a:cubicBezTo>
                    <a:pt x="6146" y="4981"/>
                    <a:pt x="3297" y="4659"/>
                    <a:pt x="501" y="4007"/>
                  </a:cubicBezTo>
                  <a:cubicBezTo>
                    <a:pt x="143" y="6273"/>
                    <a:pt x="0" y="8586"/>
                    <a:pt x="72" y="10924"/>
                  </a:cubicBezTo>
                  <a:lnTo>
                    <a:pt x="72" y="10947"/>
                  </a:lnTo>
                  <a:cubicBezTo>
                    <a:pt x="120" y="11329"/>
                    <a:pt x="120" y="11758"/>
                    <a:pt x="143" y="12140"/>
                  </a:cubicBezTo>
                  <a:cubicBezTo>
                    <a:pt x="239" y="14263"/>
                    <a:pt x="287" y="16409"/>
                    <a:pt x="692" y="18317"/>
                  </a:cubicBezTo>
                  <a:cubicBezTo>
                    <a:pt x="4180" y="17274"/>
                    <a:pt x="7790" y="16757"/>
                    <a:pt x="11399" y="16757"/>
                  </a:cubicBezTo>
                  <a:cubicBezTo>
                    <a:pt x="17118" y="16757"/>
                    <a:pt x="22837" y="18057"/>
                    <a:pt x="28072" y="20631"/>
                  </a:cubicBezTo>
                  <a:lnTo>
                    <a:pt x="33796" y="9874"/>
                  </a:lnTo>
                  <a:cubicBezTo>
                    <a:pt x="33820" y="9850"/>
                    <a:pt x="33820" y="9826"/>
                    <a:pt x="33868" y="9779"/>
                  </a:cubicBezTo>
                  <a:lnTo>
                    <a:pt x="27619"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70;p4">
              <a:extLst>
                <a:ext uri="{FF2B5EF4-FFF2-40B4-BE49-F238E27FC236}">
                  <a16:creationId xmlns:a16="http://schemas.microsoft.com/office/drawing/2014/main" id="{1631E43F-409F-EDFB-761D-04229C4D68A4}"/>
                </a:ext>
              </a:extLst>
            </p:cNvPr>
            <p:cNvSpPr/>
            <p:nvPr/>
          </p:nvSpPr>
          <p:spPr>
            <a:xfrm>
              <a:off x="3947425" y="3033975"/>
              <a:ext cx="729825" cy="797825"/>
            </a:xfrm>
            <a:custGeom>
              <a:avLst/>
              <a:gdLst/>
              <a:ahLst/>
              <a:cxnLst/>
              <a:rect l="l" t="t" r="r" b="b"/>
              <a:pathLst>
                <a:path w="29193" h="31913" extrusionOk="0">
                  <a:moveTo>
                    <a:pt x="11806" y="1"/>
                  </a:moveTo>
                  <a:cubicBezTo>
                    <a:pt x="9636" y="812"/>
                    <a:pt x="7537" y="1813"/>
                    <a:pt x="5581" y="3030"/>
                  </a:cubicBezTo>
                  <a:cubicBezTo>
                    <a:pt x="5486" y="3101"/>
                    <a:pt x="5390" y="3125"/>
                    <a:pt x="5295" y="3149"/>
                  </a:cubicBezTo>
                  <a:cubicBezTo>
                    <a:pt x="3387" y="4342"/>
                    <a:pt x="1598" y="5749"/>
                    <a:pt x="0" y="7275"/>
                  </a:cubicBezTo>
                  <a:cubicBezTo>
                    <a:pt x="167" y="7442"/>
                    <a:pt x="382" y="7609"/>
                    <a:pt x="572" y="7776"/>
                  </a:cubicBezTo>
                  <a:lnTo>
                    <a:pt x="1002" y="8229"/>
                  </a:lnTo>
                  <a:cubicBezTo>
                    <a:pt x="1312" y="8515"/>
                    <a:pt x="1598" y="8802"/>
                    <a:pt x="1884" y="9088"/>
                  </a:cubicBezTo>
                  <a:cubicBezTo>
                    <a:pt x="2051" y="9279"/>
                    <a:pt x="2242" y="9469"/>
                    <a:pt x="2385" y="9660"/>
                  </a:cubicBezTo>
                  <a:cubicBezTo>
                    <a:pt x="2624" y="9923"/>
                    <a:pt x="2886" y="10185"/>
                    <a:pt x="3124" y="10447"/>
                  </a:cubicBezTo>
                  <a:lnTo>
                    <a:pt x="3673" y="11091"/>
                  </a:lnTo>
                  <a:cubicBezTo>
                    <a:pt x="3864" y="11354"/>
                    <a:pt x="4102" y="11616"/>
                    <a:pt x="4317" y="11878"/>
                  </a:cubicBezTo>
                  <a:cubicBezTo>
                    <a:pt x="4508" y="12117"/>
                    <a:pt x="4651" y="12331"/>
                    <a:pt x="4818" y="12570"/>
                  </a:cubicBezTo>
                  <a:cubicBezTo>
                    <a:pt x="5032" y="12832"/>
                    <a:pt x="5223" y="13118"/>
                    <a:pt x="5414" y="13381"/>
                  </a:cubicBezTo>
                  <a:cubicBezTo>
                    <a:pt x="5605" y="13619"/>
                    <a:pt x="5748" y="13858"/>
                    <a:pt x="5891" y="14096"/>
                  </a:cubicBezTo>
                  <a:cubicBezTo>
                    <a:pt x="6082" y="14359"/>
                    <a:pt x="6249" y="14621"/>
                    <a:pt x="6440" y="14931"/>
                  </a:cubicBezTo>
                  <a:cubicBezTo>
                    <a:pt x="6583" y="15170"/>
                    <a:pt x="6726" y="15432"/>
                    <a:pt x="6893" y="15670"/>
                  </a:cubicBezTo>
                  <a:cubicBezTo>
                    <a:pt x="7060" y="15933"/>
                    <a:pt x="7203" y="16243"/>
                    <a:pt x="7370" y="16505"/>
                  </a:cubicBezTo>
                  <a:cubicBezTo>
                    <a:pt x="7513" y="16768"/>
                    <a:pt x="7632" y="17006"/>
                    <a:pt x="7775" y="17292"/>
                  </a:cubicBezTo>
                  <a:cubicBezTo>
                    <a:pt x="7918" y="17579"/>
                    <a:pt x="8085" y="17841"/>
                    <a:pt x="8228" y="18151"/>
                  </a:cubicBezTo>
                  <a:cubicBezTo>
                    <a:pt x="8348" y="18413"/>
                    <a:pt x="8491" y="18676"/>
                    <a:pt x="8610" y="18962"/>
                  </a:cubicBezTo>
                  <a:cubicBezTo>
                    <a:pt x="8753" y="19248"/>
                    <a:pt x="8872" y="19510"/>
                    <a:pt x="8992" y="19820"/>
                  </a:cubicBezTo>
                  <a:cubicBezTo>
                    <a:pt x="9111" y="20083"/>
                    <a:pt x="9230" y="20345"/>
                    <a:pt x="9326" y="20655"/>
                  </a:cubicBezTo>
                  <a:lnTo>
                    <a:pt x="9683" y="21538"/>
                  </a:lnTo>
                  <a:cubicBezTo>
                    <a:pt x="9803" y="21824"/>
                    <a:pt x="9898" y="22110"/>
                    <a:pt x="9993" y="22372"/>
                  </a:cubicBezTo>
                  <a:cubicBezTo>
                    <a:pt x="10113" y="22683"/>
                    <a:pt x="10184" y="22969"/>
                    <a:pt x="10280" y="23279"/>
                  </a:cubicBezTo>
                  <a:cubicBezTo>
                    <a:pt x="10375" y="23565"/>
                    <a:pt x="10470" y="23851"/>
                    <a:pt x="10542" y="24137"/>
                  </a:cubicBezTo>
                  <a:cubicBezTo>
                    <a:pt x="10637" y="24447"/>
                    <a:pt x="10733" y="24757"/>
                    <a:pt x="10828" y="25068"/>
                  </a:cubicBezTo>
                  <a:cubicBezTo>
                    <a:pt x="10900" y="25354"/>
                    <a:pt x="10971" y="25640"/>
                    <a:pt x="11019" y="25926"/>
                  </a:cubicBezTo>
                  <a:cubicBezTo>
                    <a:pt x="11114" y="26236"/>
                    <a:pt x="11186" y="26546"/>
                    <a:pt x="11234" y="26880"/>
                  </a:cubicBezTo>
                  <a:cubicBezTo>
                    <a:pt x="11281" y="27190"/>
                    <a:pt x="11353" y="27476"/>
                    <a:pt x="11424" y="27739"/>
                  </a:cubicBezTo>
                  <a:cubicBezTo>
                    <a:pt x="11472" y="28073"/>
                    <a:pt x="11520" y="28383"/>
                    <a:pt x="11591" y="28693"/>
                  </a:cubicBezTo>
                  <a:cubicBezTo>
                    <a:pt x="11663" y="29003"/>
                    <a:pt x="11687" y="29289"/>
                    <a:pt x="11711" y="29599"/>
                  </a:cubicBezTo>
                  <a:cubicBezTo>
                    <a:pt x="11734" y="29933"/>
                    <a:pt x="11806" y="30243"/>
                    <a:pt x="11830" y="30577"/>
                  </a:cubicBezTo>
                  <a:lnTo>
                    <a:pt x="11925" y="31483"/>
                  </a:lnTo>
                  <a:cubicBezTo>
                    <a:pt x="11925" y="31626"/>
                    <a:pt x="11949" y="31770"/>
                    <a:pt x="11949" y="31913"/>
                  </a:cubicBezTo>
                  <a:lnTo>
                    <a:pt x="23731" y="31555"/>
                  </a:lnTo>
                  <a:lnTo>
                    <a:pt x="29193" y="21275"/>
                  </a:lnTo>
                  <a:cubicBezTo>
                    <a:pt x="20893" y="16672"/>
                    <a:pt x="14644" y="8969"/>
                    <a:pt x="11806"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71;p4">
              <a:extLst>
                <a:ext uri="{FF2B5EF4-FFF2-40B4-BE49-F238E27FC236}">
                  <a16:creationId xmlns:a16="http://schemas.microsoft.com/office/drawing/2014/main" id="{0B7CED34-21C3-4451-04D7-5EDB5A3FC1CB}"/>
                </a:ext>
              </a:extLst>
            </p:cNvPr>
            <p:cNvSpPr/>
            <p:nvPr/>
          </p:nvSpPr>
          <p:spPr>
            <a:xfrm>
              <a:off x="3176450" y="3053650"/>
              <a:ext cx="695850" cy="809750"/>
            </a:xfrm>
            <a:custGeom>
              <a:avLst/>
              <a:gdLst/>
              <a:ahLst/>
              <a:cxnLst/>
              <a:rect l="l" t="t" r="r" b="b"/>
              <a:pathLst>
                <a:path w="27834" h="32390" extrusionOk="0">
                  <a:moveTo>
                    <a:pt x="15479" y="1"/>
                  </a:moveTo>
                  <a:cubicBezTo>
                    <a:pt x="15432" y="263"/>
                    <a:pt x="15384" y="502"/>
                    <a:pt x="15336" y="764"/>
                  </a:cubicBezTo>
                  <a:cubicBezTo>
                    <a:pt x="15265" y="931"/>
                    <a:pt x="15241" y="1146"/>
                    <a:pt x="15193" y="1313"/>
                  </a:cubicBezTo>
                  <a:cubicBezTo>
                    <a:pt x="15074" y="1742"/>
                    <a:pt x="14979" y="2123"/>
                    <a:pt x="14859" y="2553"/>
                  </a:cubicBezTo>
                  <a:cubicBezTo>
                    <a:pt x="14788" y="2791"/>
                    <a:pt x="14716" y="2982"/>
                    <a:pt x="14645" y="3244"/>
                  </a:cubicBezTo>
                  <a:lnTo>
                    <a:pt x="14287" y="4318"/>
                  </a:lnTo>
                  <a:lnTo>
                    <a:pt x="14025" y="5033"/>
                  </a:lnTo>
                  <a:cubicBezTo>
                    <a:pt x="13905" y="5343"/>
                    <a:pt x="13786" y="5701"/>
                    <a:pt x="13643" y="6035"/>
                  </a:cubicBezTo>
                  <a:cubicBezTo>
                    <a:pt x="13548" y="6273"/>
                    <a:pt x="13428" y="6512"/>
                    <a:pt x="13309" y="6774"/>
                  </a:cubicBezTo>
                  <a:cubicBezTo>
                    <a:pt x="13166" y="7108"/>
                    <a:pt x="13047" y="7418"/>
                    <a:pt x="12880" y="7728"/>
                  </a:cubicBezTo>
                  <a:cubicBezTo>
                    <a:pt x="12760" y="7967"/>
                    <a:pt x="12641" y="8205"/>
                    <a:pt x="12522" y="8468"/>
                  </a:cubicBezTo>
                  <a:cubicBezTo>
                    <a:pt x="12379" y="8778"/>
                    <a:pt x="12236" y="9064"/>
                    <a:pt x="12045" y="9374"/>
                  </a:cubicBezTo>
                  <a:cubicBezTo>
                    <a:pt x="11926" y="9613"/>
                    <a:pt x="11783" y="9851"/>
                    <a:pt x="11639" y="10090"/>
                  </a:cubicBezTo>
                  <a:cubicBezTo>
                    <a:pt x="11449" y="10376"/>
                    <a:pt x="11306" y="10686"/>
                    <a:pt x="11139" y="10948"/>
                  </a:cubicBezTo>
                  <a:lnTo>
                    <a:pt x="10685" y="11664"/>
                  </a:lnTo>
                  <a:cubicBezTo>
                    <a:pt x="10495" y="11926"/>
                    <a:pt x="10328" y="12236"/>
                    <a:pt x="10137" y="12498"/>
                  </a:cubicBezTo>
                  <a:cubicBezTo>
                    <a:pt x="9994" y="12737"/>
                    <a:pt x="9827" y="12975"/>
                    <a:pt x="9660" y="13190"/>
                  </a:cubicBezTo>
                  <a:cubicBezTo>
                    <a:pt x="9493" y="13452"/>
                    <a:pt x="9278" y="13715"/>
                    <a:pt x="9064" y="14001"/>
                  </a:cubicBezTo>
                  <a:cubicBezTo>
                    <a:pt x="8897" y="14240"/>
                    <a:pt x="8706" y="14430"/>
                    <a:pt x="8539" y="14669"/>
                  </a:cubicBezTo>
                  <a:cubicBezTo>
                    <a:pt x="8324" y="14955"/>
                    <a:pt x="8110" y="15194"/>
                    <a:pt x="7919" y="15456"/>
                  </a:cubicBezTo>
                  <a:cubicBezTo>
                    <a:pt x="7728" y="15671"/>
                    <a:pt x="7561" y="15909"/>
                    <a:pt x="7346" y="16100"/>
                  </a:cubicBezTo>
                  <a:cubicBezTo>
                    <a:pt x="7132" y="16338"/>
                    <a:pt x="6893" y="16625"/>
                    <a:pt x="6679" y="16863"/>
                  </a:cubicBezTo>
                  <a:cubicBezTo>
                    <a:pt x="6488" y="17054"/>
                    <a:pt x="6297" y="17269"/>
                    <a:pt x="6082" y="17483"/>
                  </a:cubicBezTo>
                  <a:cubicBezTo>
                    <a:pt x="5844" y="17722"/>
                    <a:pt x="5653" y="17960"/>
                    <a:pt x="5415" y="18199"/>
                  </a:cubicBezTo>
                  <a:cubicBezTo>
                    <a:pt x="5200" y="18413"/>
                    <a:pt x="4985" y="18580"/>
                    <a:pt x="4771" y="18795"/>
                  </a:cubicBezTo>
                  <a:cubicBezTo>
                    <a:pt x="4532" y="19033"/>
                    <a:pt x="4294" y="19248"/>
                    <a:pt x="4031" y="19439"/>
                  </a:cubicBezTo>
                  <a:cubicBezTo>
                    <a:pt x="3817" y="19630"/>
                    <a:pt x="3578" y="19844"/>
                    <a:pt x="3387" y="20011"/>
                  </a:cubicBezTo>
                  <a:cubicBezTo>
                    <a:pt x="3101" y="20226"/>
                    <a:pt x="2863" y="20441"/>
                    <a:pt x="2600" y="20631"/>
                  </a:cubicBezTo>
                  <a:cubicBezTo>
                    <a:pt x="2362" y="20822"/>
                    <a:pt x="2147" y="20989"/>
                    <a:pt x="1909" y="21180"/>
                  </a:cubicBezTo>
                  <a:cubicBezTo>
                    <a:pt x="1646" y="21395"/>
                    <a:pt x="1384" y="21562"/>
                    <a:pt x="1121" y="21776"/>
                  </a:cubicBezTo>
                  <a:cubicBezTo>
                    <a:pt x="883" y="21943"/>
                    <a:pt x="644" y="22110"/>
                    <a:pt x="406" y="22277"/>
                  </a:cubicBezTo>
                  <a:cubicBezTo>
                    <a:pt x="287" y="22373"/>
                    <a:pt x="120" y="22468"/>
                    <a:pt x="0" y="22539"/>
                  </a:cubicBezTo>
                  <a:lnTo>
                    <a:pt x="6273" y="32390"/>
                  </a:lnTo>
                  <a:lnTo>
                    <a:pt x="18008" y="32032"/>
                  </a:lnTo>
                  <a:cubicBezTo>
                    <a:pt x="17864" y="22492"/>
                    <a:pt x="21418" y="13381"/>
                    <a:pt x="27834" y="6536"/>
                  </a:cubicBezTo>
                  <a:cubicBezTo>
                    <a:pt x="25997" y="5057"/>
                    <a:pt x="23970" y="3721"/>
                    <a:pt x="22014" y="2648"/>
                  </a:cubicBezTo>
                  <a:cubicBezTo>
                    <a:pt x="21967" y="2600"/>
                    <a:pt x="21919" y="2577"/>
                    <a:pt x="21895" y="2577"/>
                  </a:cubicBezTo>
                  <a:cubicBezTo>
                    <a:pt x="19844" y="1503"/>
                    <a:pt x="17697" y="645"/>
                    <a:pt x="15479"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72;p4">
              <a:extLst>
                <a:ext uri="{FF2B5EF4-FFF2-40B4-BE49-F238E27FC236}">
                  <a16:creationId xmlns:a16="http://schemas.microsoft.com/office/drawing/2014/main" id="{80769B32-5E85-B3FA-8878-DA7A9D2283B0}"/>
                </a:ext>
              </a:extLst>
            </p:cNvPr>
            <p:cNvSpPr/>
            <p:nvPr/>
          </p:nvSpPr>
          <p:spPr>
            <a:xfrm>
              <a:off x="4243750" y="800375"/>
              <a:ext cx="869975" cy="949275"/>
            </a:xfrm>
            <a:custGeom>
              <a:avLst/>
              <a:gdLst/>
              <a:ahLst/>
              <a:cxnLst/>
              <a:rect l="l" t="t" r="r" b="b"/>
              <a:pathLst>
                <a:path w="34799" h="37971" extrusionOk="0">
                  <a:moveTo>
                    <a:pt x="16911" y="1"/>
                  </a:moveTo>
                  <a:lnTo>
                    <a:pt x="16338" y="2625"/>
                  </a:lnTo>
                  <a:lnTo>
                    <a:pt x="16290" y="2911"/>
                  </a:lnTo>
                  <a:cubicBezTo>
                    <a:pt x="16243" y="3030"/>
                    <a:pt x="16219" y="3173"/>
                    <a:pt x="16195" y="3292"/>
                  </a:cubicBezTo>
                  <a:cubicBezTo>
                    <a:pt x="16195" y="3364"/>
                    <a:pt x="16171" y="3459"/>
                    <a:pt x="16124" y="3531"/>
                  </a:cubicBezTo>
                  <a:lnTo>
                    <a:pt x="16052" y="3936"/>
                  </a:lnTo>
                  <a:cubicBezTo>
                    <a:pt x="15957" y="4246"/>
                    <a:pt x="15861" y="4604"/>
                    <a:pt x="15766" y="4938"/>
                  </a:cubicBezTo>
                  <a:cubicBezTo>
                    <a:pt x="15742" y="5057"/>
                    <a:pt x="15694" y="5177"/>
                    <a:pt x="15646" y="5296"/>
                  </a:cubicBezTo>
                  <a:lnTo>
                    <a:pt x="15503" y="5773"/>
                  </a:lnTo>
                  <a:cubicBezTo>
                    <a:pt x="15432" y="6035"/>
                    <a:pt x="15336" y="6345"/>
                    <a:pt x="15241" y="6608"/>
                  </a:cubicBezTo>
                  <a:cubicBezTo>
                    <a:pt x="15217" y="6751"/>
                    <a:pt x="15146" y="6870"/>
                    <a:pt x="15098" y="7037"/>
                  </a:cubicBezTo>
                  <a:lnTo>
                    <a:pt x="14907" y="7466"/>
                  </a:lnTo>
                  <a:cubicBezTo>
                    <a:pt x="14788" y="7752"/>
                    <a:pt x="14692" y="7991"/>
                    <a:pt x="14621" y="8229"/>
                  </a:cubicBezTo>
                  <a:cubicBezTo>
                    <a:pt x="14549" y="8372"/>
                    <a:pt x="14502" y="8492"/>
                    <a:pt x="14430" y="8635"/>
                  </a:cubicBezTo>
                  <a:lnTo>
                    <a:pt x="14215" y="9112"/>
                  </a:lnTo>
                  <a:cubicBezTo>
                    <a:pt x="14144" y="9350"/>
                    <a:pt x="14049" y="9589"/>
                    <a:pt x="13929" y="9804"/>
                  </a:cubicBezTo>
                  <a:cubicBezTo>
                    <a:pt x="13858" y="9947"/>
                    <a:pt x="13810" y="10090"/>
                    <a:pt x="13715" y="10257"/>
                  </a:cubicBezTo>
                  <a:lnTo>
                    <a:pt x="13548" y="10638"/>
                  </a:lnTo>
                  <a:lnTo>
                    <a:pt x="13190" y="11354"/>
                  </a:lnTo>
                  <a:cubicBezTo>
                    <a:pt x="13095" y="11497"/>
                    <a:pt x="12999" y="11688"/>
                    <a:pt x="12904" y="11831"/>
                  </a:cubicBezTo>
                  <a:lnTo>
                    <a:pt x="12784" y="12045"/>
                  </a:lnTo>
                  <a:cubicBezTo>
                    <a:pt x="12617" y="12308"/>
                    <a:pt x="12474" y="12570"/>
                    <a:pt x="12307" y="12833"/>
                  </a:cubicBezTo>
                  <a:cubicBezTo>
                    <a:pt x="12236" y="13023"/>
                    <a:pt x="12140" y="13190"/>
                    <a:pt x="12021" y="13357"/>
                  </a:cubicBezTo>
                  <a:lnTo>
                    <a:pt x="11878" y="13596"/>
                  </a:lnTo>
                  <a:cubicBezTo>
                    <a:pt x="11711" y="13834"/>
                    <a:pt x="11544" y="14073"/>
                    <a:pt x="11401" y="14311"/>
                  </a:cubicBezTo>
                  <a:cubicBezTo>
                    <a:pt x="11306" y="14454"/>
                    <a:pt x="11186" y="14621"/>
                    <a:pt x="11067" y="14788"/>
                  </a:cubicBezTo>
                  <a:lnTo>
                    <a:pt x="10948" y="14955"/>
                  </a:lnTo>
                  <a:cubicBezTo>
                    <a:pt x="10757" y="15194"/>
                    <a:pt x="10590" y="15456"/>
                    <a:pt x="10399" y="15695"/>
                  </a:cubicBezTo>
                  <a:cubicBezTo>
                    <a:pt x="10256" y="15885"/>
                    <a:pt x="10113" y="16100"/>
                    <a:pt x="9970" y="16267"/>
                  </a:cubicBezTo>
                  <a:lnTo>
                    <a:pt x="9899" y="16315"/>
                  </a:lnTo>
                  <a:cubicBezTo>
                    <a:pt x="9732" y="16577"/>
                    <a:pt x="9541" y="16792"/>
                    <a:pt x="9326" y="17054"/>
                  </a:cubicBezTo>
                  <a:cubicBezTo>
                    <a:pt x="9183" y="17221"/>
                    <a:pt x="9040" y="17388"/>
                    <a:pt x="8825" y="17650"/>
                  </a:cubicBezTo>
                  <a:cubicBezTo>
                    <a:pt x="8611" y="17889"/>
                    <a:pt x="8420" y="18127"/>
                    <a:pt x="8205" y="18318"/>
                  </a:cubicBezTo>
                  <a:cubicBezTo>
                    <a:pt x="7991" y="18509"/>
                    <a:pt x="7824" y="18724"/>
                    <a:pt x="7633" y="18891"/>
                  </a:cubicBezTo>
                  <a:cubicBezTo>
                    <a:pt x="7418" y="19129"/>
                    <a:pt x="7180" y="19344"/>
                    <a:pt x="6989" y="19558"/>
                  </a:cubicBezTo>
                  <a:cubicBezTo>
                    <a:pt x="6798" y="19749"/>
                    <a:pt x="6607" y="19940"/>
                    <a:pt x="6416" y="20107"/>
                  </a:cubicBezTo>
                  <a:cubicBezTo>
                    <a:pt x="6178" y="20322"/>
                    <a:pt x="5963" y="20536"/>
                    <a:pt x="5725" y="20751"/>
                  </a:cubicBezTo>
                  <a:cubicBezTo>
                    <a:pt x="5558" y="20894"/>
                    <a:pt x="5343" y="21061"/>
                    <a:pt x="5128" y="21252"/>
                  </a:cubicBezTo>
                  <a:cubicBezTo>
                    <a:pt x="4890" y="21443"/>
                    <a:pt x="4651" y="21657"/>
                    <a:pt x="4413" y="21848"/>
                  </a:cubicBezTo>
                  <a:cubicBezTo>
                    <a:pt x="4198" y="21991"/>
                    <a:pt x="4008" y="22158"/>
                    <a:pt x="3793" y="22325"/>
                  </a:cubicBezTo>
                  <a:cubicBezTo>
                    <a:pt x="3554" y="22540"/>
                    <a:pt x="3292" y="22707"/>
                    <a:pt x="3053" y="22874"/>
                  </a:cubicBezTo>
                  <a:cubicBezTo>
                    <a:pt x="2839" y="23040"/>
                    <a:pt x="2600" y="23184"/>
                    <a:pt x="2386" y="23327"/>
                  </a:cubicBezTo>
                  <a:lnTo>
                    <a:pt x="2028" y="23613"/>
                  </a:lnTo>
                  <a:lnTo>
                    <a:pt x="1" y="24949"/>
                  </a:lnTo>
                  <a:lnTo>
                    <a:pt x="8253" y="37971"/>
                  </a:lnTo>
                  <a:lnTo>
                    <a:pt x="23875" y="37518"/>
                  </a:lnTo>
                  <a:lnTo>
                    <a:pt x="23851" y="35061"/>
                  </a:lnTo>
                  <a:cubicBezTo>
                    <a:pt x="23708" y="26356"/>
                    <a:pt x="27047" y="17722"/>
                    <a:pt x="32986" y="11401"/>
                  </a:cubicBezTo>
                  <a:lnTo>
                    <a:pt x="34798" y="9470"/>
                  </a:lnTo>
                  <a:lnTo>
                    <a:pt x="32700" y="7776"/>
                  </a:lnTo>
                  <a:cubicBezTo>
                    <a:pt x="30768" y="6202"/>
                    <a:pt x="28621" y="4723"/>
                    <a:pt x="26498" y="3602"/>
                  </a:cubicBezTo>
                  <a:lnTo>
                    <a:pt x="26331" y="3507"/>
                  </a:lnTo>
                  <a:cubicBezTo>
                    <a:pt x="24161" y="2410"/>
                    <a:pt x="21848" y="1480"/>
                    <a:pt x="19463" y="764"/>
                  </a:cubicBezTo>
                  <a:lnTo>
                    <a:pt x="16911" y="1"/>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3;p4">
              <a:extLst>
                <a:ext uri="{FF2B5EF4-FFF2-40B4-BE49-F238E27FC236}">
                  <a16:creationId xmlns:a16="http://schemas.microsoft.com/office/drawing/2014/main" id="{72A93047-BD7C-F789-B33C-7D2C0D967448}"/>
                </a:ext>
              </a:extLst>
            </p:cNvPr>
            <p:cNvSpPr/>
            <p:nvPr/>
          </p:nvSpPr>
          <p:spPr>
            <a:xfrm>
              <a:off x="4159075" y="723475"/>
              <a:ext cx="1049450" cy="1088200"/>
            </a:xfrm>
            <a:custGeom>
              <a:avLst/>
              <a:gdLst/>
              <a:ahLst/>
              <a:cxnLst/>
              <a:rect l="l" t="t" r="r" b="b"/>
              <a:pathLst>
                <a:path w="41978" h="43528" extrusionOk="0">
                  <a:moveTo>
                    <a:pt x="22229" y="6225"/>
                  </a:moveTo>
                  <a:cubicBezTo>
                    <a:pt x="24448" y="6941"/>
                    <a:pt x="26594" y="7799"/>
                    <a:pt x="28645" y="8873"/>
                  </a:cubicBezTo>
                  <a:cubicBezTo>
                    <a:pt x="28669" y="8920"/>
                    <a:pt x="28741" y="8944"/>
                    <a:pt x="28764" y="8944"/>
                  </a:cubicBezTo>
                  <a:cubicBezTo>
                    <a:pt x="30744" y="10017"/>
                    <a:pt x="32771" y="11353"/>
                    <a:pt x="34584" y="12856"/>
                  </a:cubicBezTo>
                  <a:cubicBezTo>
                    <a:pt x="28168" y="19677"/>
                    <a:pt x="24614" y="28835"/>
                    <a:pt x="24781" y="38256"/>
                  </a:cubicBezTo>
                  <a:lnTo>
                    <a:pt x="13023" y="38614"/>
                  </a:lnTo>
                  <a:lnTo>
                    <a:pt x="6774" y="28764"/>
                  </a:lnTo>
                  <a:cubicBezTo>
                    <a:pt x="6894" y="28668"/>
                    <a:pt x="7037" y="28597"/>
                    <a:pt x="7156" y="28502"/>
                  </a:cubicBezTo>
                  <a:cubicBezTo>
                    <a:pt x="7395" y="28335"/>
                    <a:pt x="7633" y="28168"/>
                    <a:pt x="7872" y="28001"/>
                  </a:cubicBezTo>
                  <a:cubicBezTo>
                    <a:pt x="8134" y="27786"/>
                    <a:pt x="8396" y="27595"/>
                    <a:pt x="8682" y="27404"/>
                  </a:cubicBezTo>
                  <a:cubicBezTo>
                    <a:pt x="8921" y="27214"/>
                    <a:pt x="9112" y="27047"/>
                    <a:pt x="9350" y="26856"/>
                  </a:cubicBezTo>
                  <a:cubicBezTo>
                    <a:pt x="9636" y="26641"/>
                    <a:pt x="9875" y="26427"/>
                    <a:pt x="10137" y="26236"/>
                  </a:cubicBezTo>
                  <a:cubicBezTo>
                    <a:pt x="10352" y="26045"/>
                    <a:pt x="10590" y="25878"/>
                    <a:pt x="10781" y="25663"/>
                  </a:cubicBezTo>
                  <a:cubicBezTo>
                    <a:pt x="11020" y="25449"/>
                    <a:pt x="11306" y="25210"/>
                    <a:pt x="11544" y="25019"/>
                  </a:cubicBezTo>
                  <a:cubicBezTo>
                    <a:pt x="11735" y="24805"/>
                    <a:pt x="11950" y="24614"/>
                    <a:pt x="12165" y="24423"/>
                  </a:cubicBezTo>
                  <a:cubicBezTo>
                    <a:pt x="12403" y="24161"/>
                    <a:pt x="12642" y="23946"/>
                    <a:pt x="12856" y="23708"/>
                  </a:cubicBezTo>
                  <a:cubicBezTo>
                    <a:pt x="13047" y="23493"/>
                    <a:pt x="13238" y="23278"/>
                    <a:pt x="13453" y="23064"/>
                  </a:cubicBezTo>
                  <a:cubicBezTo>
                    <a:pt x="13691" y="22825"/>
                    <a:pt x="13882" y="22587"/>
                    <a:pt x="14096" y="22324"/>
                  </a:cubicBezTo>
                  <a:cubicBezTo>
                    <a:pt x="14287" y="22110"/>
                    <a:pt x="14478" y="21919"/>
                    <a:pt x="14669" y="21680"/>
                  </a:cubicBezTo>
                  <a:cubicBezTo>
                    <a:pt x="14884" y="21442"/>
                    <a:pt x="15074" y="21156"/>
                    <a:pt x="15289" y="20893"/>
                  </a:cubicBezTo>
                  <a:cubicBezTo>
                    <a:pt x="15480" y="20679"/>
                    <a:pt x="15647" y="20440"/>
                    <a:pt x="15838" y="20202"/>
                  </a:cubicBezTo>
                  <a:cubicBezTo>
                    <a:pt x="16028" y="19939"/>
                    <a:pt x="16219" y="19677"/>
                    <a:pt x="16434" y="19415"/>
                  </a:cubicBezTo>
                  <a:cubicBezTo>
                    <a:pt x="16577" y="19176"/>
                    <a:pt x="16744" y="18961"/>
                    <a:pt x="16911" y="18723"/>
                  </a:cubicBezTo>
                  <a:cubicBezTo>
                    <a:pt x="17078" y="18461"/>
                    <a:pt x="17269" y="18150"/>
                    <a:pt x="17436" y="17888"/>
                  </a:cubicBezTo>
                  <a:lnTo>
                    <a:pt x="17889" y="17173"/>
                  </a:lnTo>
                  <a:cubicBezTo>
                    <a:pt x="18056" y="16863"/>
                    <a:pt x="18223" y="16600"/>
                    <a:pt x="18390" y="16314"/>
                  </a:cubicBezTo>
                  <a:cubicBezTo>
                    <a:pt x="18533" y="16075"/>
                    <a:pt x="18652" y="15837"/>
                    <a:pt x="18819" y="15598"/>
                  </a:cubicBezTo>
                  <a:cubicBezTo>
                    <a:pt x="18962" y="15288"/>
                    <a:pt x="19105" y="15002"/>
                    <a:pt x="19296" y="14692"/>
                  </a:cubicBezTo>
                  <a:cubicBezTo>
                    <a:pt x="19415" y="14454"/>
                    <a:pt x="19534" y="14215"/>
                    <a:pt x="19654" y="13953"/>
                  </a:cubicBezTo>
                  <a:cubicBezTo>
                    <a:pt x="19797" y="13619"/>
                    <a:pt x="19940" y="13333"/>
                    <a:pt x="20059" y="12999"/>
                  </a:cubicBezTo>
                  <a:cubicBezTo>
                    <a:pt x="20178" y="12760"/>
                    <a:pt x="20274" y="12522"/>
                    <a:pt x="20393" y="12259"/>
                  </a:cubicBezTo>
                  <a:cubicBezTo>
                    <a:pt x="20536" y="11925"/>
                    <a:pt x="20655" y="11592"/>
                    <a:pt x="20775" y="11234"/>
                  </a:cubicBezTo>
                  <a:lnTo>
                    <a:pt x="21037" y="10518"/>
                  </a:lnTo>
                  <a:lnTo>
                    <a:pt x="21395" y="9445"/>
                  </a:lnTo>
                  <a:cubicBezTo>
                    <a:pt x="21466" y="9207"/>
                    <a:pt x="21562" y="8992"/>
                    <a:pt x="21609" y="8753"/>
                  </a:cubicBezTo>
                  <a:cubicBezTo>
                    <a:pt x="21729" y="8348"/>
                    <a:pt x="21848" y="7966"/>
                    <a:pt x="21943" y="7537"/>
                  </a:cubicBezTo>
                  <a:cubicBezTo>
                    <a:pt x="21991" y="7370"/>
                    <a:pt x="22062" y="7155"/>
                    <a:pt x="22086" y="6965"/>
                  </a:cubicBezTo>
                  <a:cubicBezTo>
                    <a:pt x="22158" y="6726"/>
                    <a:pt x="22206" y="6488"/>
                    <a:pt x="22229" y="6225"/>
                  </a:cubicBezTo>
                  <a:close/>
                  <a:moveTo>
                    <a:pt x="18533" y="0"/>
                  </a:moveTo>
                  <a:lnTo>
                    <a:pt x="17388" y="5247"/>
                  </a:lnTo>
                  <a:cubicBezTo>
                    <a:pt x="17340" y="5367"/>
                    <a:pt x="17316" y="5462"/>
                    <a:pt x="17316" y="5557"/>
                  </a:cubicBezTo>
                  <a:cubicBezTo>
                    <a:pt x="17292" y="5653"/>
                    <a:pt x="17292" y="5772"/>
                    <a:pt x="17269" y="5867"/>
                  </a:cubicBezTo>
                  <a:cubicBezTo>
                    <a:pt x="17221" y="5915"/>
                    <a:pt x="17221" y="5987"/>
                    <a:pt x="17197" y="6034"/>
                  </a:cubicBezTo>
                  <a:cubicBezTo>
                    <a:pt x="17173" y="6154"/>
                    <a:pt x="17149" y="6249"/>
                    <a:pt x="17102" y="6368"/>
                  </a:cubicBezTo>
                  <a:lnTo>
                    <a:pt x="17078" y="6464"/>
                  </a:lnTo>
                  <a:cubicBezTo>
                    <a:pt x="16982" y="6798"/>
                    <a:pt x="16935" y="7084"/>
                    <a:pt x="16815" y="7418"/>
                  </a:cubicBezTo>
                  <a:lnTo>
                    <a:pt x="16720" y="7680"/>
                  </a:lnTo>
                  <a:cubicBezTo>
                    <a:pt x="16696" y="7776"/>
                    <a:pt x="16672" y="7895"/>
                    <a:pt x="16625" y="7990"/>
                  </a:cubicBezTo>
                  <a:lnTo>
                    <a:pt x="16577" y="8157"/>
                  </a:lnTo>
                  <a:cubicBezTo>
                    <a:pt x="16482" y="8396"/>
                    <a:pt x="16434" y="8658"/>
                    <a:pt x="16338" y="8896"/>
                  </a:cubicBezTo>
                  <a:cubicBezTo>
                    <a:pt x="16315" y="9016"/>
                    <a:pt x="16243" y="9111"/>
                    <a:pt x="16219" y="9230"/>
                  </a:cubicBezTo>
                  <a:lnTo>
                    <a:pt x="16100" y="9540"/>
                  </a:lnTo>
                  <a:lnTo>
                    <a:pt x="16028" y="9731"/>
                  </a:lnTo>
                  <a:cubicBezTo>
                    <a:pt x="15957" y="9970"/>
                    <a:pt x="15861" y="10184"/>
                    <a:pt x="15766" y="10399"/>
                  </a:cubicBezTo>
                  <a:cubicBezTo>
                    <a:pt x="15718" y="10518"/>
                    <a:pt x="15647" y="10638"/>
                    <a:pt x="15623" y="10757"/>
                  </a:cubicBezTo>
                  <a:lnTo>
                    <a:pt x="15504" y="11019"/>
                  </a:lnTo>
                  <a:lnTo>
                    <a:pt x="15432" y="11162"/>
                  </a:lnTo>
                  <a:cubicBezTo>
                    <a:pt x="15361" y="11377"/>
                    <a:pt x="15265" y="11615"/>
                    <a:pt x="15146" y="11830"/>
                  </a:cubicBezTo>
                  <a:cubicBezTo>
                    <a:pt x="15074" y="11973"/>
                    <a:pt x="15027" y="12092"/>
                    <a:pt x="14931" y="12212"/>
                  </a:cubicBezTo>
                  <a:lnTo>
                    <a:pt x="14812" y="12450"/>
                  </a:lnTo>
                  <a:lnTo>
                    <a:pt x="14764" y="12593"/>
                  </a:lnTo>
                  <a:cubicBezTo>
                    <a:pt x="14645" y="12808"/>
                    <a:pt x="14550" y="13023"/>
                    <a:pt x="14430" y="13237"/>
                  </a:cubicBezTo>
                  <a:cubicBezTo>
                    <a:pt x="14335" y="13380"/>
                    <a:pt x="14287" y="13523"/>
                    <a:pt x="14192" y="13643"/>
                  </a:cubicBezTo>
                  <a:lnTo>
                    <a:pt x="14073" y="13857"/>
                  </a:lnTo>
                  <a:lnTo>
                    <a:pt x="14001" y="13953"/>
                  </a:lnTo>
                  <a:cubicBezTo>
                    <a:pt x="13882" y="14144"/>
                    <a:pt x="13763" y="14382"/>
                    <a:pt x="13619" y="14597"/>
                  </a:cubicBezTo>
                  <a:lnTo>
                    <a:pt x="13357" y="15050"/>
                  </a:lnTo>
                  <a:lnTo>
                    <a:pt x="13238" y="15217"/>
                  </a:lnTo>
                  <a:lnTo>
                    <a:pt x="13214" y="15288"/>
                  </a:lnTo>
                  <a:cubicBezTo>
                    <a:pt x="13047" y="15503"/>
                    <a:pt x="12928" y="15742"/>
                    <a:pt x="12785" y="15932"/>
                  </a:cubicBezTo>
                  <a:cubicBezTo>
                    <a:pt x="12689" y="16099"/>
                    <a:pt x="12570" y="16242"/>
                    <a:pt x="12451" y="16386"/>
                  </a:cubicBezTo>
                  <a:lnTo>
                    <a:pt x="12379" y="16529"/>
                  </a:lnTo>
                  <a:lnTo>
                    <a:pt x="12332" y="16576"/>
                  </a:lnTo>
                  <a:cubicBezTo>
                    <a:pt x="12188" y="16767"/>
                    <a:pt x="12045" y="17006"/>
                    <a:pt x="11855" y="17220"/>
                  </a:cubicBezTo>
                  <a:cubicBezTo>
                    <a:pt x="11735" y="17411"/>
                    <a:pt x="11616" y="17554"/>
                    <a:pt x="11473" y="17697"/>
                  </a:cubicBezTo>
                  <a:lnTo>
                    <a:pt x="11378" y="17793"/>
                  </a:lnTo>
                  <a:cubicBezTo>
                    <a:pt x="11211" y="18007"/>
                    <a:pt x="11020" y="18246"/>
                    <a:pt x="10853" y="18437"/>
                  </a:cubicBezTo>
                  <a:cubicBezTo>
                    <a:pt x="10710" y="18627"/>
                    <a:pt x="10543" y="18794"/>
                    <a:pt x="10400" y="18961"/>
                  </a:cubicBezTo>
                  <a:lnTo>
                    <a:pt x="10376" y="18985"/>
                  </a:lnTo>
                  <a:cubicBezTo>
                    <a:pt x="10185" y="19200"/>
                    <a:pt x="9994" y="19391"/>
                    <a:pt x="9803" y="19605"/>
                  </a:cubicBezTo>
                  <a:cubicBezTo>
                    <a:pt x="9636" y="19796"/>
                    <a:pt x="9469" y="19963"/>
                    <a:pt x="9303" y="20154"/>
                  </a:cubicBezTo>
                  <a:cubicBezTo>
                    <a:pt x="9088" y="20345"/>
                    <a:pt x="8921" y="20559"/>
                    <a:pt x="8706" y="20750"/>
                  </a:cubicBezTo>
                  <a:cubicBezTo>
                    <a:pt x="8515" y="20917"/>
                    <a:pt x="8349" y="21108"/>
                    <a:pt x="8158" y="21251"/>
                  </a:cubicBezTo>
                  <a:cubicBezTo>
                    <a:pt x="7967" y="21466"/>
                    <a:pt x="7752" y="21633"/>
                    <a:pt x="7538" y="21823"/>
                  </a:cubicBezTo>
                  <a:cubicBezTo>
                    <a:pt x="7371" y="21990"/>
                    <a:pt x="7156" y="22133"/>
                    <a:pt x="6965" y="22300"/>
                  </a:cubicBezTo>
                  <a:cubicBezTo>
                    <a:pt x="6774" y="22467"/>
                    <a:pt x="6536" y="22658"/>
                    <a:pt x="6321" y="22825"/>
                  </a:cubicBezTo>
                  <a:cubicBezTo>
                    <a:pt x="6107" y="22968"/>
                    <a:pt x="5940" y="23135"/>
                    <a:pt x="5725" y="23278"/>
                  </a:cubicBezTo>
                  <a:cubicBezTo>
                    <a:pt x="5486" y="23445"/>
                    <a:pt x="5272" y="23636"/>
                    <a:pt x="5033" y="23779"/>
                  </a:cubicBezTo>
                  <a:cubicBezTo>
                    <a:pt x="4819" y="23922"/>
                    <a:pt x="4628" y="24089"/>
                    <a:pt x="4437" y="24208"/>
                  </a:cubicBezTo>
                  <a:lnTo>
                    <a:pt x="4175" y="24375"/>
                  </a:lnTo>
                  <a:lnTo>
                    <a:pt x="4079" y="24447"/>
                  </a:lnTo>
                  <a:lnTo>
                    <a:pt x="1" y="27142"/>
                  </a:lnTo>
                  <a:lnTo>
                    <a:pt x="2648" y="31292"/>
                  </a:lnTo>
                  <a:lnTo>
                    <a:pt x="8921" y="41142"/>
                  </a:lnTo>
                  <a:lnTo>
                    <a:pt x="10424" y="43527"/>
                  </a:lnTo>
                  <a:lnTo>
                    <a:pt x="13262" y="43432"/>
                  </a:lnTo>
                  <a:lnTo>
                    <a:pt x="25020" y="43074"/>
                  </a:lnTo>
                  <a:lnTo>
                    <a:pt x="29933" y="42931"/>
                  </a:lnTo>
                  <a:lnTo>
                    <a:pt x="29838" y="37994"/>
                  </a:lnTo>
                  <a:cubicBezTo>
                    <a:pt x="29718" y="29956"/>
                    <a:pt x="32795" y="21967"/>
                    <a:pt x="38305" y="16099"/>
                  </a:cubicBezTo>
                  <a:lnTo>
                    <a:pt x="41978" y="12188"/>
                  </a:lnTo>
                  <a:lnTo>
                    <a:pt x="37828" y="8825"/>
                  </a:lnTo>
                  <a:cubicBezTo>
                    <a:pt x="35776" y="7155"/>
                    <a:pt x="33511" y="5629"/>
                    <a:pt x="31269" y="4413"/>
                  </a:cubicBezTo>
                  <a:cubicBezTo>
                    <a:pt x="31192" y="4477"/>
                    <a:pt x="31136" y="4499"/>
                    <a:pt x="31089" y="4499"/>
                  </a:cubicBezTo>
                  <a:cubicBezTo>
                    <a:pt x="31049" y="4499"/>
                    <a:pt x="31016" y="4482"/>
                    <a:pt x="30983" y="4460"/>
                  </a:cubicBezTo>
                  <a:cubicBezTo>
                    <a:pt x="28645" y="3244"/>
                    <a:pt x="26212" y="2266"/>
                    <a:pt x="23660" y="1503"/>
                  </a:cubicBezTo>
                  <a:lnTo>
                    <a:pt x="18533"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4;p4">
              <a:extLst>
                <a:ext uri="{FF2B5EF4-FFF2-40B4-BE49-F238E27FC236}">
                  <a16:creationId xmlns:a16="http://schemas.microsoft.com/office/drawing/2014/main" id="{972238ED-1AE8-2E65-3833-E94F83D612B8}"/>
                </a:ext>
              </a:extLst>
            </p:cNvPr>
            <p:cNvSpPr/>
            <p:nvPr/>
          </p:nvSpPr>
          <p:spPr>
            <a:xfrm>
              <a:off x="2527725" y="860025"/>
              <a:ext cx="909900" cy="954025"/>
            </a:xfrm>
            <a:custGeom>
              <a:avLst/>
              <a:gdLst/>
              <a:ahLst/>
              <a:cxnLst/>
              <a:rect l="l" t="t" r="r" b="b"/>
              <a:pathLst>
                <a:path w="36396" h="38161" extrusionOk="0">
                  <a:moveTo>
                    <a:pt x="17363" y="0"/>
                  </a:moveTo>
                  <a:lnTo>
                    <a:pt x="14931" y="882"/>
                  </a:lnTo>
                  <a:cubicBezTo>
                    <a:pt x="12593" y="1741"/>
                    <a:pt x="10399" y="2814"/>
                    <a:pt x="8348" y="4078"/>
                  </a:cubicBezTo>
                  <a:lnTo>
                    <a:pt x="7919" y="4293"/>
                  </a:lnTo>
                  <a:lnTo>
                    <a:pt x="7704" y="4484"/>
                  </a:lnTo>
                  <a:cubicBezTo>
                    <a:pt x="5629" y="5796"/>
                    <a:pt x="3697" y="7322"/>
                    <a:pt x="1932" y="8992"/>
                  </a:cubicBezTo>
                  <a:lnTo>
                    <a:pt x="0" y="10852"/>
                  </a:lnTo>
                  <a:lnTo>
                    <a:pt x="1956" y="12665"/>
                  </a:lnTo>
                  <a:cubicBezTo>
                    <a:pt x="8467" y="18627"/>
                    <a:pt x="12546" y="27070"/>
                    <a:pt x="13166" y="35776"/>
                  </a:cubicBezTo>
                  <a:lnTo>
                    <a:pt x="13356" y="38161"/>
                  </a:lnTo>
                  <a:lnTo>
                    <a:pt x="29050" y="37684"/>
                  </a:lnTo>
                  <a:lnTo>
                    <a:pt x="29646" y="36157"/>
                  </a:lnTo>
                  <a:lnTo>
                    <a:pt x="36396" y="23493"/>
                  </a:lnTo>
                  <a:lnTo>
                    <a:pt x="34273" y="22300"/>
                  </a:lnTo>
                  <a:cubicBezTo>
                    <a:pt x="26665" y="17959"/>
                    <a:pt x="20798" y="10757"/>
                    <a:pt x="18174" y="2504"/>
                  </a:cubicBezTo>
                  <a:lnTo>
                    <a:pt x="17363" y="0"/>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5;p4">
              <a:extLst>
                <a:ext uri="{FF2B5EF4-FFF2-40B4-BE49-F238E27FC236}">
                  <a16:creationId xmlns:a16="http://schemas.microsoft.com/office/drawing/2014/main" id="{C31ABD59-9950-5648-3215-598558AEF629}"/>
                </a:ext>
              </a:extLst>
            </p:cNvPr>
            <p:cNvSpPr/>
            <p:nvPr/>
          </p:nvSpPr>
          <p:spPr>
            <a:xfrm>
              <a:off x="2443050" y="786675"/>
              <a:ext cx="1076275" cy="1091175"/>
            </a:xfrm>
            <a:custGeom>
              <a:avLst/>
              <a:gdLst/>
              <a:ahLst/>
              <a:cxnLst/>
              <a:rect l="l" t="t" r="r" b="b"/>
              <a:pathLst>
                <a:path w="43051" h="43647" extrusionOk="0">
                  <a:moveTo>
                    <a:pt x="19200" y="6178"/>
                  </a:moveTo>
                  <a:cubicBezTo>
                    <a:pt x="22038" y="15050"/>
                    <a:pt x="28239" y="22682"/>
                    <a:pt x="36444" y="27357"/>
                  </a:cubicBezTo>
                  <a:lnTo>
                    <a:pt x="30768" y="38066"/>
                  </a:lnTo>
                  <a:cubicBezTo>
                    <a:pt x="30744" y="38090"/>
                    <a:pt x="30744" y="38137"/>
                    <a:pt x="30744" y="38161"/>
                  </a:cubicBezTo>
                  <a:lnTo>
                    <a:pt x="19081" y="38519"/>
                  </a:lnTo>
                  <a:cubicBezTo>
                    <a:pt x="18413" y="29098"/>
                    <a:pt x="14072" y="20178"/>
                    <a:pt x="7084" y="13738"/>
                  </a:cubicBezTo>
                  <a:cubicBezTo>
                    <a:pt x="8777" y="12140"/>
                    <a:pt x="10614" y="10709"/>
                    <a:pt x="12641" y="9445"/>
                  </a:cubicBezTo>
                  <a:cubicBezTo>
                    <a:pt x="12713" y="9397"/>
                    <a:pt x="12808" y="9350"/>
                    <a:pt x="12856" y="9302"/>
                  </a:cubicBezTo>
                  <a:cubicBezTo>
                    <a:pt x="12880" y="9278"/>
                    <a:pt x="12904" y="9278"/>
                    <a:pt x="12975" y="9231"/>
                  </a:cubicBezTo>
                  <a:cubicBezTo>
                    <a:pt x="14907" y="7990"/>
                    <a:pt x="17030" y="6989"/>
                    <a:pt x="19200" y="6178"/>
                  </a:cubicBezTo>
                  <a:close/>
                  <a:moveTo>
                    <a:pt x="22491" y="0"/>
                  </a:moveTo>
                  <a:lnTo>
                    <a:pt x="17483" y="1479"/>
                  </a:lnTo>
                  <a:cubicBezTo>
                    <a:pt x="15026" y="2385"/>
                    <a:pt x="5438" y="8420"/>
                    <a:pt x="3602" y="10137"/>
                  </a:cubicBezTo>
                  <a:lnTo>
                    <a:pt x="1" y="14072"/>
                  </a:lnTo>
                  <a:lnTo>
                    <a:pt x="3673" y="17435"/>
                  </a:lnTo>
                  <a:cubicBezTo>
                    <a:pt x="9708" y="22992"/>
                    <a:pt x="13524" y="30791"/>
                    <a:pt x="14072" y="38877"/>
                  </a:cubicBezTo>
                  <a:lnTo>
                    <a:pt x="14406" y="43647"/>
                  </a:lnTo>
                  <a:lnTo>
                    <a:pt x="19176" y="43504"/>
                  </a:lnTo>
                  <a:lnTo>
                    <a:pt x="30839" y="43146"/>
                  </a:lnTo>
                  <a:lnTo>
                    <a:pt x="33486" y="43480"/>
                  </a:lnTo>
                  <a:lnTo>
                    <a:pt x="35251" y="40141"/>
                  </a:lnTo>
                  <a:lnTo>
                    <a:pt x="40785" y="29694"/>
                  </a:lnTo>
                  <a:lnTo>
                    <a:pt x="43050" y="25425"/>
                  </a:lnTo>
                  <a:lnTo>
                    <a:pt x="38853" y="23040"/>
                  </a:lnTo>
                  <a:cubicBezTo>
                    <a:pt x="31793" y="19033"/>
                    <a:pt x="26331" y="12307"/>
                    <a:pt x="23922" y="4651"/>
                  </a:cubicBezTo>
                  <a:lnTo>
                    <a:pt x="22491"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76;p4">
              <a:extLst>
                <a:ext uri="{FF2B5EF4-FFF2-40B4-BE49-F238E27FC236}">
                  <a16:creationId xmlns:a16="http://schemas.microsoft.com/office/drawing/2014/main" id="{72BB60D0-2D07-5490-0496-529F973AE605}"/>
                </a:ext>
              </a:extLst>
            </p:cNvPr>
            <p:cNvSpPr/>
            <p:nvPr/>
          </p:nvSpPr>
          <p:spPr>
            <a:xfrm>
              <a:off x="1715025" y="2509875"/>
              <a:ext cx="981450" cy="676175"/>
            </a:xfrm>
            <a:custGeom>
              <a:avLst/>
              <a:gdLst/>
              <a:ahLst/>
              <a:cxnLst/>
              <a:rect l="l" t="t" r="r" b="b"/>
              <a:pathLst>
                <a:path w="39258" h="27047" extrusionOk="0">
                  <a:moveTo>
                    <a:pt x="30886" y="0"/>
                  </a:moveTo>
                  <a:lnTo>
                    <a:pt x="28835" y="1193"/>
                  </a:lnTo>
                  <a:cubicBezTo>
                    <a:pt x="23497" y="4248"/>
                    <a:pt x="17354" y="5838"/>
                    <a:pt x="11224" y="5838"/>
                  </a:cubicBezTo>
                  <a:cubicBezTo>
                    <a:pt x="8645" y="5838"/>
                    <a:pt x="6068" y="5557"/>
                    <a:pt x="3554" y="4985"/>
                  </a:cubicBezTo>
                  <a:lnTo>
                    <a:pt x="954" y="4389"/>
                  </a:lnTo>
                  <a:lnTo>
                    <a:pt x="549" y="7036"/>
                  </a:lnTo>
                  <a:cubicBezTo>
                    <a:pt x="143" y="9445"/>
                    <a:pt x="0" y="11902"/>
                    <a:pt x="96" y="14287"/>
                  </a:cubicBezTo>
                  <a:lnTo>
                    <a:pt x="72" y="14454"/>
                  </a:lnTo>
                  <a:lnTo>
                    <a:pt x="96" y="14859"/>
                  </a:lnTo>
                  <a:cubicBezTo>
                    <a:pt x="215" y="17268"/>
                    <a:pt x="596" y="19701"/>
                    <a:pt x="1193" y="22133"/>
                  </a:cubicBezTo>
                  <a:lnTo>
                    <a:pt x="1765" y="24662"/>
                  </a:lnTo>
                  <a:lnTo>
                    <a:pt x="4269" y="23922"/>
                  </a:lnTo>
                  <a:cubicBezTo>
                    <a:pt x="7511" y="22947"/>
                    <a:pt x="10893" y="22464"/>
                    <a:pt x="14282" y="22464"/>
                  </a:cubicBezTo>
                  <a:cubicBezTo>
                    <a:pt x="19597" y="22464"/>
                    <a:pt x="24930" y="23652"/>
                    <a:pt x="29765" y="25997"/>
                  </a:cubicBezTo>
                  <a:lnTo>
                    <a:pt x="31936" y="27047"/>
                  </a:lnTo>
                  <a:lnTo>
                    <a:pt x="39258" y="13213"/>
                  </a:lnTo>
                  <a:lnTo>
                    <a:pt x="30886" y="0"/>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77;p4">
              <a:extLst>
                <a:ext uri="{FF2B5EF4-FFF2-40B4-BE49-F238E27FC236}">
                  <a16:creationId xmlns:a16="http://schemas.microsoft.com/office/drawing/2014/main" id="{5C85A5BD-FAA5-5FF2-EB02-949200FE53F6}"/>
                </a:ext>
              </a:extLst>
            </p:cNvPr>
            <p:cNvSpPr/>
            <p:nvPr/>
          </p:nvSpPr>
          <p:spPr>
            <a:xfrm>
              <a:off x="1654800" y="2426400"/>
              <a:ext cx="1115625" cy="841350"/>
            </a:xfrm>
            <a:custGeom>
              <a:avLst/>
              <a:gdLst/>
              <a:ahLst/>
              <a:cxnLst/>
              <a:rect l="l" t="t" r="r" b="b"/>
              <a:pathLst>
                <a:path w="44625" h="33654" extrusionOk="0">
                  <a:moveTo>
                    <a:pt x="32556" y="6702"/>
                  </a:moveTo>
                  <a:lnTo>
                    <a:pt x="38876" y="16672"/>
                  </a:lnTo>
                  <a:lnTo>
                    <a:pt x="33343" y="27070"/>
                  </a:lnTo>
                  <a:cubicBezTo>
                    <a:pt x="28143" y="24536"/>
                    <a:pt x="22462" y="23247"/>
                    <a:pt x="16779" y="23247"/>
                  </a:cubicBezTo>
                  <a:cubicBezTo>
                    <a:pt x="13157" y="23247"/>
                    <a:pt x="9534" y="23770"/>
                    <a:pt x="6034" y="24828"/>
                  </a:cubicBezTo>
                  <a:cubicBezTo>
                    <a:pt x="5486" y="22610"/>
                    <a:pt x="5128" y="20321"/>
                    <a:pt x="5033" y="18079"/>
                  </a:cubicBezTo>
                  <a:cubicBezTo>
                    <a:pt x="5057" y="17983"/>
                    <a:pt x="5057" y="17888"/>
                    <a:pt x="5057" y="17769"/>
                  </a:cubicBezTo>
                  <a:cubicBezTo>
                    <a:pt x="4937" y="15408"/>
                    <a:pt x="5080" y="13094"/>
                    <a:pt x="5486" y="10757"/>
                  </a:cubicBezTo>
                  <a:cubicBezTo>
                    <a:pt x="8239" y="11395"/>
                    <a:pt x="11043" y="11710"/>
                    <a:pt x="13842" y="11710"/>
                  </a:cubicBezTo>
                  <a:cubicBezTo>
                    <a:pt x="20354" y="11710"/>
                    <a:pt x="26834" y="10005"/>
                    <a:pt x="32556" y="6702"/>
                  </a:cubicBezTo>
                  <a:close/>
                  <a:moveTo>
                    <a:pt x="34178" y="0"/>
                  </a:moveTo>
                  <a:lnTo>
                    <a:pt x="30052" y="2385"/>
                  </a:lnTo>
                  <a:cubicBezTo>
                    <a:pt x="25123" y="5235"/>
                    <a:pt x="19428" y="6718"/>
                    <a:pt x="13737" y="6718"/>
                  </a:cubicBezTo>
                  <a:cubicBezTo>
                    <a:pt x="11332" y="6718"/>
                    <a:pt x="8928" y="6454"/>
                    <a:pt x="6583" y="5915"/>
                  </a:cubicBezTo>
                  <a:lnTo>
                    <a:pt x="1360" y="4723"/>
                  </a:lnTo>
                  <a:lnTo>
                    <a:pt x="525" y="9993"/>
                  </a:lnTo>
                  <a:cubicBezTo>
                    <a:pt x="143" y="12474"/>
                    <a:pt x="0" y="14931"/>
                    <a:pt x="48" y="17363"/>
                  </a:cubicBezTo>
                  <a:lnTo>
                    <a:pt x="0" y="17530"/>
                  </a:lnTo>
                  <a:lnTo>
                    <a:pt x="24" y="18317"/>
                  </a:lnTo>
                  <a:cubicBezTo>
                    <a:pt x="143" y="20869"/>
                    <a:pt x="525" y="23493"/>
                    <a:pt x="1193" y="26069"/>
                  </a:cubicBezTo>
                  <a:lnTo>
                    <a:pt x="2457" y="31125"/>
                  </a:lnTo>
                  <a:lnTo>
                    <a:pt x="7466" y="29599"/>
                  </a:lnTo>
                  <a:cubicBezTo>
                    <a:pt x="10463" y="28701"/>
                    <a:pt x="13593" y="28256"/>
                    <a:pt x="16731" y="28256"/>
                  </a:cubicBezTo>
                  <a:cubicBezTo>
                    <a:pt x="21683" y="28256"/>
                    <a:pt x="26653" y="29364"/>
                    <a:pt x="31149" y="31554"/>
                  </a:cubicBezTo>
                  <a:lnTo>
                    <a:pt x="35466" y="33653"/>
                  </a:lnTo>
                  <a:lnTo>
                    <a:pt x="37732" y="29408"/>
                  </a:lnTo>
                  <a:lnTo>
                    <a:pt x="43265" y="18985"/>
                  </a:lnTo>
                  <a:lnTo>
                    <a:pt x="44624" y="16433"/>
                  </a:lnTo>
                  <a:lnTo>
                    <a:pt x="43074" y="13976"/>
                  </a:lnTo>
                  <a:lnTo>
                    <a:pt x="36754" y="4031"/>
                  </a:lnTo>
                  <a:lnTo>
                    <a:pt x="34178"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78;p4">
              <a:extLst>
                <a:ext uri="{FF2B5EF4-FFF2-40B4-BE49-F238E27FC236}">
                  <a16:creationId xmlns:a16="http://schemas.microsoft.com/office/drawing/2014/main" id="{088910FE-2432-165C-987F-0D5C593E43DF}"/>
                </a:ext>
              </a:extLst>
            </p:cNvPr>
            <p:cNvSpPr/>
            <p:nvPr/>
          </p:nvSpPr>
          <p:spPr>
            <a:xfrm>
              <a:off x="5082700" y="2417450"/>
              <a:ext cx="982650" cy="683925"/>
            </a:xfrm>
            <a:custGeom>
              <a:avLst/>
              <a:gdLst/>
              <a:ahLst/>
              <a:cxnLst/>
              <a:rect l="l" t="t" r="r" b="b"/>
              <a:pathLst>
                <a:path w="39306" h="27357" extrusionOk="0">
                  <a:moveTo>
                    <a:pt x="7680" y="0"/>
                  </a:moveTo>
                  <a:lnTo>
                    <a:pt x="883" y="12832"/>
                  </a:lnTo>
                  <a:lnTo>
                    <a:pt x="0" y="14191"/>
                  </a:lnTo>
                  <a:lnTo>
                    <a:pt x="8395" y="27357"/>
                  </a:lnTo>
                  <a:lnTo>
                    <a:pt x="10447" y="26164"/>
                  </a:lnTo>
                  <a:cubicBezTo>
                    <a:pt x="15701" y="23138"/>
                    <a:pt x="21778" y="21573"/>
                    <a:pt x="27870" y="21573"/>
                  </a:cubicBezTo>
                  <a:cubicBezTo>
                    <a:pt x="30517" y="21573"/>
                    <a:pt x="33166" y="21868"/>
                    <a:pt x="35752" y="22467"/>
                  </a:cubicBezTo>
                  <a:lnTo>
                    <a:pt x="38352" y="23064"/>
                  </a:lnTo>
                  <a:lnTo>
                    <a:pt x="38781" y="20416"/>
                  </a:lnTo>
                  <a:cubicBezTo>
                    <a:pt x="39162" y="17960"/>
                    <a:pt x="39306" y="15455"/>
                    <a:pt x="39210" y="13070"/>
                  </a:cubicBezTo>
                  <a:lnTo>
                    <a:pt x="39186" y="11878"/>
                  </a:lnTo>
                  <a:cubicBezTo>
                    <a:pt x="39091" y="9755"/>
                    <a:pt x="39019" y="7299"/>
                    <a:pt x="38566" y="5152"/>
                  </a:cubicBezTo>
                  <a:lnTo>
                    <a:pt x="38018" y="2481"/>
                  </a:lnTo>
                  <a:lnTo>
                    <a:pt x="35394" y="3244"/>
                  </a:lnTo>
                  <a:cubicBezTo>
                    <a:pt x="32172" y="4211"/>
                    <a:pt x="28809" y="4690"/>
                    <a:pt x="25439" y="4690"/>
                  </a:cubicBezTo>
                  <a:cubicBezTo>
                    <a:pt x="20076" y="4690"/>
                    <a:pt x="14698" y="3476"/>
                    <a:pt x="9850" y="1074"/>
                  </a:cubicBezTo>
                  <a:lnTo>
                    <a:pt x="7680" y="0"/>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79;p4">
              <a:extLst>
                <a:ext uri="{FF2B5EF4-FFF2-40B4-BE49-F238E27FC236}">
                  <a16:creationId xmlns:a16="http://schemas.microsoft.com/office/drawing/2014/main" id="{402630E2-0136-3461-D58C-51B46C9D94D6}"/>
                </a:ext>
              </a:extLst>
            </p:cNvPr>
            <p:cNvSpPr/>
            <p:nvPr/>
          </p:nvSpPr>
          <p:spPr>
            <a:xfrm>
              <a:off x="5007550" y="2334575"/>
              <a:ext cx="1121000" cy="850875"/>
            </a:xfrm>
            <a:custGeom>
              <a:avLst/>
              <a:gdLst/>
              <a:ahLst/>
              <a:cxnLst/>
              <a:rect l="l" t="t" r="r" b="b"/>
              <a:pathLst>
                <a:path w="44840" h="34035" extrusionOk="0">
                  <a:moveTo>
                    <a:pt x="11735" y="6583"/>
                  </a:moveTo>
                  <a:cubicBezTo>
                    <a:pt x="17003" y="9180"/>
                    <a:pt x="22750" y="10495"/>
                    <a:pt x="28491" y="10495"/>
                  </a:cubicBezTo>
                  <a:cubicBezTo>
                    <a:pt x="32082" y="10495"/>
                    <a:pt x="35671" y="9981"/>
                    <a:pt x="39139" y="8944"/>
                  </a:cubicBezTo>
                  <a:cubicBezTo>
                    <a:pt x="39521" y="10900"/>
                    <a:pt x="39616" y="13094"/>
                    <a:pt x="39688" y="15241"/>
                  </a:cubicBezTo>
                  <a:cubicBezTo>
                    <a:pt x="39688" y="15598"/>
                    <a:pt x="39736" y="15956"/>
                    <a:pt x="39736" y="16314"/>
                  </a:cubicBezTo>
                  <a:lnTo>
                    <a:pt x="39736" y="16338"/>
                  </a:lnTo>
                  <a:cubicBezTo>
                    <a:pt x="39807" y="18699"/>
                    <a:pt x="39664" y="21036"/>
                    <a:pt x="39306" y="23326"/>
                  </a:cubicBezTo>
                  <a:cubicBezTo>
                    <a:pt x="36508" y="22673"/>
                    <a:pt x="33656" y="22351"/>
                    <a:pt x="30814" y="22351"/>
                  </a:cubicBezTo>
                  <a:cubicBezTo>
                    <a:pt x="24307" y="22351"/>
                    <a:pt x="17849" y="24039"/>
                    <a:pt x="12189" y="27309"/>
                  </a:cubicBezTo>
                  <a:lnTo>
                    <a:pt x="5940" y="17506"/>
                  </a:lnTo>
                  <a:cubicBezTo>
                    <a:pt x="5987" y="17483"/>
                    <a:pt x="5987" y="17459"/>
                    <a:pt x="6011" y="17411"/>
                  </a:cubicBezTo>
                  <a:lnTo>
                    <a:pt x="11735" y="6583"/>
                  </a:lnTo>
                  <a:close/>
                  <a:moveTo>
                    <a:pt x="9613" y="0"/>
                  </a:moveTo>
                  <a:lnTo>
                    <a:pt x="7347" y="4293"/>
                  </a:lnTo>
                  <a:lnTo>
                    <a:pt x="1742" y="14883"/>
                  </a:lnTo>
                  <a:lnTo>
                    <a:pt x="1" y="17483"/>
                  </a:lnTo>
                  <a:lnTo>
                    <a:pt x="1742" y="20225"/>
                  </a:lnTo>
                  <a:lnTo>
                    <a:pt x="7967" y="30004"/>
                  </a:lnTo>
                  <a:lnTo>
                    <a:pt x="10543" y="34035"/>
                  </a:lnTo>
                  <a:lnTo>
                    <a:pt x="14669" y="31650"/>
                  </a:lnTo>
                  <a:cubicBezTo>
                    <a:pt x="19537" y="28819"/>
                    <a:pt x="25151" y="27355"/>
                    <a:pt x="30779" y="27355"/>
                  </a:cubicBezTo>
                  <a:cubicBezTo>
                    <a:pt x="33258" y="27355"/>
                    <a:pt x="35740" y="27639"/>
                    <a:pt x="38162" y="28215"/>
                  </a:cubicBezTo>
                  <a:lnTo>
                    <a:pt x="43385" y="29432"/>
                  </a:lnTo>
                  <a:lnTo>
                    <a:pt x="44243" y="24161"/>
                  </a:lnTo>
                  <a:cubicBezTo>
                    <a:pt x="44673" y="21537"/>
                    <a:pt x="44840" y="18914"/>
                    <a:pt x="44720" y="16314"/>
                  </a:cubicBezTo>
                  <a:lnTo>
                    <a:pt x="44720" y="16266"/>
                  </a:lnTo>
                  <a:lnTo>
                    <a:pt x="44720" y="16171"/>
                  </a:lnTo>
                  <a:cubicBezTo>
                    <a:pt x="44720" y="15813"/>
                    <a:pt x="44697" y="15479"/>
                    <a:pt x="44697" y="15121"/>
                  </a:cubicBezTo>
                  <a:cubicBezTo>
                    <a:pt x="44601" y="12879"/>
                    <a:pt x="44530" y="10375"/>
                    <a:pt x="44053" y="7990"/>
                  </a:cubicBezTo>
                  <a:lnTo>
                    <a:pt x="42908" y="2600"/>
                  </a:lnTo>
                  <a:lnTo>
                    <a:pt x="37685" y="4174"/>
                  </a:lnTo>
                  <a:cubicBezTo>
                    <a:pt x="34705" y="5073"/>
                    <a:pt x="31594" y="5516"/>
                    <a:pt x="28477" y="5516"/>
                  </a:cubicBezTo>
                  <a:cubicBezTo>
                    <a:pt x="23485" y="5516"/>
                    <a:pt x="18475" y="4378"/>
                    <a:pt x="13953" y="2147"/>
                  </a:cubicBezTo>
                  <a:lnTo>
                    <a:pt x="9613"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0;p4">
              <a:extLst>
                <a:ext uri="{FF2B5EF4-FFF2-40B4-BE49-F238E27FC236}">
                  <a16:creationId xmlns:a16="http://schemas.microsoft.com/office/drawing/2014/main" id="{406C4E86-B478-6EAB-48CA-BF7D99AA4866}"/>
                </a:ext>
              </a:extLst>
            </p:cNvPr>
            <p:cNvSpPr/>
            <p:nvPr/>
          </p:nvSpPr>
          <p:spPr>
            <a:xfrm>
              <a:off x="2681550" y="3849075"/>
              <a:ext cx="868775" cy="948675"/>
            </a:xfrm>
            <a:custGeom>
              <a:avLst/>
              <a:gdLst/>
              <a:ahLst/>
              <a:cxnLst/>
              <a:rect l="l" t="t" r="r" b="b"/>
              <a:pathLst>
                <a:path w="34751" h="37947" extrusionOk="0">
                  <a:moveTo>
                    <a:pt x="24996" y="0"/>
                  </a:moveTo>
                  <a:lnTo>
                    <a:pt x="10781" y="430"/>
                  </a:lnTo>
                  <a:lnTo>
                    <a:pt x="10805" y="2886"/>
                  </a:lnTo>
                  <a:cubicBezTo>
                    <a:pt x="10972" y="11639"/>
                    <a:pt x="7704" y="20273"/>
                    <a:pt x="1837" y="26594"/>
                  </a:cubicBezTo>
                  <a:lnTo>
                    <a:pt x="1" y="28573"/>
                  </a:lnTo>
                  <a:lnTo>
                    <a:pt x="2076" y="30243"/>
                  </a:lnTo>
                  <a:cubicBezTo>
                    <a:pt x="3912" y="31769"/>
                    <a:pt x="5939" y="33105"/>
                    <a:pt x="8062" y="34226"/>
                  </a:cubicBezTo>
                  <a:lnTo>
                    <a:pt x="8205" y="34250"/>
                  </a:lnTo>
                  <a:cubicBezTo>
                    <a:pt x="10543" y="35490"/>
                    <a:pt x="12928" y="36468"/>
                    <a:pt x="15122" y="37159"/>
                  </a:cubicBezTo>
                  <a:lnTo>
                    <a:pt x="17698" y="37946"/>
                  </a:lnTo>
                  <a:lnTo>
                    <a:pt x="18294" y="35323"/>
                  </a:lnTo>
                  <a:cubicBezTo>
                    <a:pt x="20154" y="26904"/>
                    <a:pt x="25449" y="19295"/>
                    <a:pt x="32676" y="14525"/>
                  </a:cubicBezTo>
                  <a:lnTo>
                    <a:pt x="34751" y="13190"/>
                  </a:lnTo>
                  <a:lnTo>
                    <a:pt x="27119" y="1169"/>
                  </a:lnTo>
                  <a:lnTo>
                    <a:pt x="26403" y="48"/>
                  </a:lnTo>
                  <a:lnTo>
                    <a:pt x="24996" y="0"/>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1;p4">
              <a:extLst>
                <a:ext uri="{FF2B5EF4-FFF2-40B4-BE49-F238E27FC236}">
                  <a16:creationId xmlns:a16="http://schemas.microsoft.com/office/drawing/2014/main" id="{1D72B3B3-E064-C73F-0D4F-BE4876E6830F}"/>
                </a:ext>
              </a:extLst>
            </p:cNvPr>
            <p:cNvSpPr/>
            <p:nvPr/>
          </p:nvSpPr>
          <p:spPr>
            <a:xfrm>
              <a:off x="2590325" y="3785875"/>
              <a:ext cx="1044675" cy="1092950"/>
            </a:xfrm>
            <a:custGeom>
              <a:avLst/>
              <a:gdLst/>
              <a:ahLst/>
              <a:cxnLst/>
              <a:rect l="l" t="t" r="r" b="b"/>
              <a:pathLst>
                <a:path w="41787" h="43718" extrusionOk="0">
                  <a:moveTo>
                    <a:pt x="28621" y="5080"/>
                  </a:moveTo>
                  <a:lnTo>
                    <a:pt x="34941" y="15026"/>
                  </a:lnTo>
                  <a:cubicBezTo>
                    <a:pt x="27095" y="20178"/>
                    <a:pt x="21514" y="28239"/>
                    <a:pt x="19462" y="37350"/>
                  </a:cubicBezTo>
                  <a:cubicBezTo>
                    <a:pt x="17387" y="36730"/>
                    <a:pt x="15169" y="35776"/>
                    <a:pt x="12951" y="34631"/>
                  </a:cubicBezTo>
                  <a:cubicBezTo>
                    <a:pt x="10924" y="33558"/>
                    <a:pt x="9040" y="32318"/>
                    <a:pt x="7299" y="30886"/>
                  </a:cubicBezTo>
                  <a:cubicBezTo>
                    <a:pt x="13643" y="24018"/>
                    <a:pt x="17101" y="14883"/>
                    <a:pt x="16958" y="5414"/>
                  </a:cubicBezTo>
                  <a:lnTo>
                    <a:pt x="28621" y="5080"/>
                  </a:lnTo>
                  <a:close/>
                  <a:moveTo>
                    <a:pt x="31316" y="0"/>
                  </a:moveTo>
                  <a:lnTo>
                    <a:pt x="28502" y="72"/>
                  </a:lnTo>
                  <a:lnTo>
                    <a:pt x="16767" y="429"/>
                  </a:lnTo>
                  <a:lnTo>
                    <a:pt x="11854" y="573"/>
                  </a:lnTo>
                  <a:lnTo>
                    <a:pt x="11950" y="5486"/>
                  </a:lnTo>
                  <a:cubicBezTo>
                    <a:pt x="12093" y="13595"/>
                    <a:pt x="9064" y="21585"/>
                    <a:pt x="3626" y="27452"/>
                  </a:cubicBezTo>
                  <a:lnTo>
                    <a:pt x="1" y="31363"/>
                  </a:lnTo>
                  <a:lnTo>
                    <a:pt x="4127" y="34726"/>
                  </a:lnTo>
                  <a:cubicBezTo>
                    <a:pt x="6106" y="36348"/>
                    <a:pt x="8253" y="37755"/>
                    <a:pt x="10495" y="38972"/>
                  </a:cubicBezTo>
                  <a:lnTo>
                    <a:pt x="10614" y="39019"/>
                  </a:lnTo>
                  <a:cubicBezTo>
                    <a:pt x="10614" y="39019"/>
                    <a:pt x="10638" y="39019"/>
                    <a:pt x="10638" y="39067"/>
                  </a:cubicBezTo>
                  <a:cubicBezTo>
                    <a:pt x="13142" y="40379"/>
                    <a:pt x="15623" y="41381"/>
                    <a:pt x="17960" y="42120"/>
                  </a:cubicBezTo>
                  <a:lnTo>
                    <a:pt x="23135" y="43718"/>
                  </a:lnTo>
                  <a:lnTo>
                    <a:pt x="24328" y="38471"/>
                  </a:lnTo>
                  <a:cubicBezTo>
                    <a:pt x="26069" y="30648"/>
                    <a:pt x="30935" y="23612"/>
                    <a:pt x="37684" y="19200"/>
                  </a:cubicBezTo>
                  <a:lnTo>
                    <a:pt x="41786" y="16481"/>
                  </a:lnTo>
                  <a:lnTo>
                    <a:pt x="39163" y="12355"/>
                  </a:lnTo>
                  <a:lnTo>
                    <a:pt x="32843" y="2385"/>
                  </a:lnTo>
                  <a:lnTo>
                    <a:pt x="31316"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2;p4">
              <a:extLst>
                <a:ext uri="{FF2B5EF4-FFF2-40B4-BE49-F238E27FC236}">
                  <a16:creationId xmlns:a16="http://schemas.microsoft.com/office/drawing/2014/main" id="{CC505267-54E3-CA2B-916D-BB9745FA8481}"/>
                </a:ext>
              </a:extLst>
            </p:cNvPr>
            <p:cNvSpPr/>
            <p:nvPr/>
          </p:nvSpPr>
          <p:spPr>
            <a:xfrm>
              <a:off x="4351075" y="3803150"/>
              <a:ext cx="906350" cy="944500"/>
            </a:xfrm>
            <a:custGeom>
              <a:avLst/>
              <a:gdLst/>
              <a:ahLst/>
              <a:cxnLst/>
              <a:rect l="l" t="t" r="r" b="b"/>
              <a:pathLst>
                <a:path w="36254" h="37780" extrusionOk="0">
                  <a:moveTo>
                    <a:pt x="22969" y="1"/>
                  </a:moveTo>
                  <a:lnTo>
                    <a:pt x="7299" y="430"/>
                  </a:lnTo>
                  <a:lnTo>
                    <a:pt x="1" y="14192"/>
                  </a:lnTo>
                  <a:lnTo>
                    <a:pt x="2123" y="15384"/>
                  </a:lnTo>
                  <a:cubicBezTo>
                    <a:pt x="9779" y="19725"/>
                    <a:pt x="15694" y="26976"/>
                    <a:pt x="18318" y="35228"/>
                  </a:cubicBezTo>
                  <a:lnTo>
                    <a:pt x="19105" y="37780"/>
                  </a:lnTo>
                  <a:lnTo>
                    <a:pt x="21561" y="36874"/>
                  </a:lnTo>
                  <a:cubicBezTo>
                    <a:pt x="23851" y="36039"/>
                    <a:pt x="26093" y="34966"/>
                    <a:pt x="28120" y="33725"/>
                  </a:cubicBezTo>
                  <a:lnTo>
                    <a:pt x="28287" y="33654"/>
                  </a:lnTo>
                  <a:lnTo>
                    <a:pt x="28621" y="33439"/>
                  </a:lnTo>
                  <a:cubicBezTo>
                    <a:pt x="30696" y="32127"/>
                    <a:pt x="32604" y="30672"/>
                    <a:pt x="34321" y="29027"/>
                  </a:cubicBezTo>
                  <a:lnTo>
                    <a:pt x="36253" y="27190"/>
                  </a:lnTo>
                  <a:lnTo>
                    <a:pt x="34298" y="25378"/>
                  </a:lnTo>
                  <a:cubicBezTo>
                    <a:pt x="27858" y="19439"/>
                    <a:pt x="23780" y="11067"/>
                    <a:pt x="23136" y="2386"/>
                  </a:cubicBezTo>
                  <a:lnTo>
                    <a:pt x="22969" y="1"/>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3;p4">
              <a:extLst>
                <a:ext uri="{FF2B5EF4-FFF2-40B4-BE49-F238E27FC236}">
                  <a16:creationId xmlns:a16="http://schemas.microsoft.com/office/drawing/2014/main" id="{5EA49E7A-823D-B6E9-5EAD-377DC2BDBE0C}"/>
                </a:ext>
              </a:extLst>
            </p:cNvPr>
            <p:cNvSpPr/>
            <p:nvPr/>
          </p:nvSpPr>
          <p:spPr>
            <a:xfrm>
              <a:off x="4268800" y="3738175"/>
              <a:ext cx="1081050" cy="1089975"/>
            </a:xfrm>
            <a:custGeom>
              <a:avLst/>
              <a:gdLst/>
              <a:ahLst/>
              <a:cxnLst/>
              <a:rect l="l" t="t" r="r" b="b"/>
              <a:pathLst>
                <a:path w="43242" h="43599" extrusionOk="0">
                  <a:moveTo>
                    <a:pt x="23970" y="5128"/>
                  </a:moveTo>
                  <a:cubicBezTo>
                    <a:pt x="24638" y="14525"/>
                    <a:pt x="28979" y="23374"/>
                    <a:pt x="35919" y="29789"/>
                  </a:cubicBezTo>
                  <a:cubicBezTo>
                    <a:pt x="34297" y="31316"/>
                    <a:pt x="32508" y="32675"/>
                    <a:pt x="30577" y="33892"/>
                  </a:cubicBezTo>
                  <a:cubicBezTo>
                    <a:pt x="30481" y="33939"/>
                    <a:pt x="30410" y="33963"/>
                    <a:pt x="30314" y="34011"/>
                  </a:cubicBezTo>
                  <a:cubicBezTo>
                    <a:pt x="28311" y="35275"/>
                    <a:pt x="26164" y="36277"/>
                    <a:pt x="23994" y="37088"/>
                  </a:cubicBezTo>
                  <a:cubicBezTo>
                    <a:pt x="21156" y="28167"/>
                    <a:pt x="14931" y="20511"/>
                    <a:pt x="6678" y="15837"/>
                  </a:cubicBezTo>
                  <a:lnTo>
                    <a:pt x="12164" y="5486"/>
                  </a:lnTo>
                  <a:lnTo>
                    <a:pt x="23970" y="5128"/>
                  </a:lnTo>
                  <a:close/>
                  <a:moveTo>
                    <a:pt x="28573" y="0"/>
                  </a:moveTo>
                  <a:lnTo>
                    <a:pt x="23803" y="143"/>
                  </a:lnTo>
                  <a:lnTo>
                    <a:pt x="11997" y="501"/>
                  </a:lnTo>
                  <a:lnTo>
                    <a:pt x="9111" y="596"/>
                  </a:lnTo>
                  <a:lnTo>
                    <a:pt x="7752" y="3172"/>
                  </a:lnTo>
                  <a:lnTo>
                    <a:pt x="2266" y="13499"/>
                  </a:lnTo>
                  <a:lnTo>
                    <a:pt x="0" y="17769"/>
                  </a:lnTo>
                  <a:lnTo>
                    <a:pt x="4198" y="20154"/>
                  </a:lnTo>
                  <a:cubicBezTo>
                    <a:pt x="11329" y="24208"/>
                    <a:pt x="16815" y="30958"/>
                    <a:pt x="19248" y="38614"/>
                  </a:cubicBezTo>
                  <a:lnTo>
                    <a:pt x="20822" y="43599"/>
                  </a:lnTo>
                  <a:lnTo>
                    <a:pt x="25711" y="41762"/>
                  </a:lnTo>
                  <a:cubicBezTo>
                    <a:pt x="28072" y="40904"/>
                    <a:pt x="30314" y="39830"/>
                    <a:pt x="32389" y="38590"/>
                  </a:cubicBezTo>
                  <a:lnTo>
                    <a:pt x="32604" y="38519"/>
                  </a:lnTo>
                  <a:lnTo>
                    <a:pt x="33248" y="38113"/>
                  </a:lnTo>
                  <a:cubicBezTo>
                    <a:pt x="35466" y="36730"/>
                    <a:pt x="37493" y="35156"/>
                    <a:pt x="39330" y="33391"/>
                  </a:cubicBezTo>
                  <a:lnTo>
                    <a:pt x="43241" y="29718"/>
                  </a:lnTo>
                  <a:lnTo>
                    <a:pt x="39282" y="26092"/>
                  </a:lnTo>
                  <a:cubicBezTo>
                    <a:pt x="33295" y="20583"/>
                    <a:pt x="29503" y="12784"/>
                    <a:pt x="28907" y="4746"/>
                  </a:cubicBezTo>
                  <a:lnTo>
                    <a:pt x="28573"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84;p4">
              <a:extLst>
                <a:ext uri="{FF2B5EF4-FFF2-40B4-BE49-F238E27FC236}">
                  <a16:creationId xmlns:a16="http://schemas.microsoft.com/office/drawing/2014/main" id="{07AA53E8-4C9D-4583-9FB5-A73499C48C37}"/>
                </a:ext>
              </a:extLst>
            </p:cNvPr>
            <p:cNvSpPr/>
            <p:nvPr/>
          </p:nvSpPr>
          <p:spPr>
            <a:xfrm>
              <a:off x="4064875" y="1383525"/>
              <a:ext cx="475250" cy="377475"/>
            </a:xfrm>
            <a:custGeom>
              <a:avLst/>
              <a:gdLst/>
              <a:ahLst/>
              <a:cxnLst/>
              <a:rect l="l" t="t" r="r" b="b"/>
              <a:pathLst>
                <a:path w="19010" h="15099" extrusionOk="0">
                  <a:moveTo>
                    <a:pt x="1479" y="12737"/>
                  </a:moveTo>
                  <a:cubicBezTo>
                    <a:pt x="1479" y="12737"/>
                    <a:pt x="1384" y="11878"/>
                    <a:pt x="1384" y="11640"/>
                  </a:cubicBezTo>
                  <a:cubicBezTo>
                    <a:pt x="1360" y="11306"/>
                    <a:pt x="1288" y="10972"/>
                    <a:pt x="1265" y="10614"/>
                  </a:cubicBezTo>
                  <a:cubicBezTo>
                    <a:pt x="1265" y="10614"/>
                    <a:pt x="1193" y="10137"/>
                    <a:pt x="1169" y="9994"/>
                  </a:cubicBezTo>
                  <a:lnTo>
                    <a:pt x="1002" y="8921"/>
                  </a:lnTo>
                  <a:cubicBezTo>
                    <a:pt x="1002" y="8921"/>
                    <a:pt x="907" y="8515"/>
                    <a:pt x="907" y="8396"/>
                  </a:cubicBezTo>
                  <a:lnTo>
                    <a:pt x="549" y="6774"/>
                  </a:lnTo>
                  <a:lnTo>
                    <a:pt x="1" y="4604"/>
                  </a:lnTo>
                  <a:lnTo>
                    <a:pt x="2123" y="3817"/>
                  </a:lnTo>
                  <a:cubicBezTo>
                    <a:pt x="4007" y="3149"/>
                    <a:pt x="5844" y="2266"/>
                    <a:pt x="7633" y="1241"/>
                  </a:cubicBezTo>
                  <a:lnTo>
                    <a:pt x="9731" y="1"/>
                  </a:lnTo>
                  <a:lnTo>
                    <a:pt x="19009" y="14597"/>
                  </a:lnTo>
                  <a:lnTo>
                    <a:pt x="1742" y="15098"/>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5;p4">
              <a:extLst>
                <a:ext uri="{FF2B5EF4-FFF2-40B4-BE49-F238E27FC236}">
                  <a16:creationId xmlns:a16="http://schemas.microsoft.com/office/drawing/2014/main" id="{10AABCDB-213F-07AD-9B59-0EE87E0542FA}"/>
                </a:ext>
              </a:extLst>
            </p:cNvPr>
            <p:cNvSpPr/>
            <p:nvPr/>
          </p:nvSpPr>
          <p:spPr>
            <a:xfrm>
              <a:off x="3172275" y="1412750"/>
              <a:ext cx="456175" cy="377450"/>
            </a:xfrm>
            <a:custGeom>
              <a:avLst/>
              <a:gdLst/>
              <a:ahLst/>
              <a:cxnLst/>
              <a:rect l="l" t="t" r="r" b="b"/>
              <a:pathLst>
                <a:path w="18247" h="15098" extrusionOk="0">
                  <a:moveTo>
                    <a:pt x="8014" y="0"/>
                  </a:moveTo>
                  <a:lnTo>
                    <a:pt x="10185" y="1074"/>
                  </a:lnTo>
                  <a:cubicBezTo>
                    <a:pt x="12093" y="2028"/>
                    <a:pt x="14096" y="2815"/>
                    <a:pt x="16123" y="3411"/>
                  </a:cubicBezTo>
                  <a:lnTo>
                    <a:pt x="18246" y="4031"/>
                  </a:lnTo>
                  <a:lnTo>
                    <a:pt x="17888" y="6201"/>
                  </a:lnTo>
                  <a:cubicBezTo>
                    <a:pt x="17554" y="8133"/>
                    <a:pt x="17435" y="10137"/>
                    <a:pt x="17459" y="12116"/>
                  </a:cubicBezTo>
                  <a:lnTo>
                    <a:pt x="17507" y="14573"/>
                  </a:lnTo>
                  <a:lnTo>
                    <a:pt x="1" y="15098"/>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6;p4">
              <a:extLst>
                <a:ext uri="{FF2B5EF4-FFF2-40B4-BE49-F238E27FC236}">
                  <a16:creationId xmlns:a16="http://schemas.microsoft.com/office/drawing/2014/main" id="{72D79CF7-4F54-AAE1-1F30-3E64A66A94C7}"/>
                </a:ext>
              </a:extLst>
            </p:cNvPr>
            <p:cNvSpPr/>
            <p:nvPr/>
          </p:nvSpPr>
          <p:spPr>
            <a:xfrm>
              <a:off x="2839575" y="1727575"/>
              <a:ext cx="454950" cy="377450"/>
            </a:xfrm>
            <a:custGeom>
              <a:avLst/>
              <a:gdLst/>
              <a:ahLst/>
              <a:cxnLst/>
              <a:rect l="l" t="t" r="r" b="b"/>
              <a:pathLst>
                <a:path w="18198" h="15098" extrusionOk="0">
                  <a:moveTo>
                    <a:pt x="334" y="8944"/>
                  </a:moveTo>
                  <a:cubicBezTo>
                    <a:pt x="668" y="6965"/>
                    <a:pt x="811" y="4937"/>
                    <a:pt x="787" y="2982"/>
                  </a:cubicBezTo>
                  <a:lnTo>
                    <a:pt x="763" y="501"/>
                  </a:lnTo>
                  <a:lnTo>
                    <a:pt x="18198" y="0"/>
                  </a:lnTo>
                  <a:lnTo>
                    <a:pt x="10184" y="15098"/>
                  </a:lnTo>
                  <a:lnTo>
                    <a:pt x="7990" y="14024"/>
                  </a:lnTo>
                  <a:cubicBezTo>
                    <a:pt x="6082" y="13070"/>
                    <a:pt x="4102" y="12307"/>
                    <a:pt x="2123" y="11735"/>
                  </a:cubicBezTo>
                  <a:lnTo>
                    <a:pt x="0" y="11115"/>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7;p4">
              <a:extLst>
                <a:ext uri="{FF2B5EF4-FFF2-40B4-BE49-F238E27FC236}">
                  <a16:creationId xmlns:a16="http://schemas.microsoft.com/office/drawing/2014/main" id="{1557678F-8DBF-5F94-7D85-D9449C3224F4}"/>
                </a:ext>
              </a:extLst>
            </p:cNvPr>
            <p:cNvSpPr/>
            <p:nvPr/>
          </p:nvSpPr>
          <p:spPr>
            <a:xfrm>
              <a:off x="2911700" y="3556900"/>
              <a:ext cx="475250" cy="377450"/>
            </a:xfrm>
            <a:custGeom>
              <a:avLst/>
              <a:gdLst/>
              <a:ahLst/>
              <a:cxnLst/>
              <a:rect l="l" t="t" r="r" b="b"/>
              <a:pathLst>
                <a:path w="19010" h="15098" extrusionOk="0">
                  <a:moveTo>
                    <a:pt x="1503" y="12713"/>
                  </a:moveTo>
                  <a:cubicBezTo>
                    <a:pt x="1503" y="12713"/>
                    <a:pt x="1408" y="11854"/>
                    <a:pt x="1408" y="11640"/>
                  </a:cubicBezTo>
                  <a:cubicBezTo>
                    <a:pt x="1384" y="11306"/>
                    <a:pt x="1313" y="10948"/>
                    <a:pt x="1289" y="10614"/>
                  </a:cubicBezTo>
                  <a:cubicBezTo>
                    <a:pt x="1289" y="10614"/>
                    <a:pt x="1241" y="10137"/>
                    <a:pt x="1193" y="9994"/>
                  </a:cubicBezTo>
                  <a:lnTo>
                    <a:pt x="1026" y="8921"/>
                  </a:lnTo>
                  <a:cubicBezTo>
                    <a:pt x="1026" y="8921"/>
                    <a:pt x="931" y="8491"/>
                    <a:pt x="931" y="8372"/>
                  </a:cubicBezTo>
                  <a:lnTo>
                    <a:pt x="573" y="6774"/>
                  </a:lnTo>
                  <a:lnTo>
                    <a:pt x="1" y="4604"/>
                  </a:lnTo>
                  <a:lnTo>
                    <a:pt x="2124" y="3817"/>
                  </a:lnTo>
                  <a:cubicBezTo>
                    <a:pt x="4008" y="3125"/>
                    <a:pt x="5844" y="2266"/>
                    <a:pt x="7633" y="1217"/>
                  </a:cubicBezTo>
                  <a:lnTo>
                    <a:pt x="9732" y="1"/>
                  </a:lnTo>
                  <a:lnTo>
                    <a:pt x="19010" y="14573"/>
                  </a:lnTo>
                  <a:lnTo>
                    <a:pt x="1718" y="15098"/>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8;p4">
              <a:extLst>
                <a:ext uri="{FF2B5EF4-FFF2-40B4-BE49-F238E27FC236}">
                  <a16:creationId xmlns:a16="http://schemas.microsoft.com/office/drawing/2014/main" id="{6F4A78EE-86A1-DB2F-820B-D29472FC5933}"/>
                </a:ext>
              </a:extLst>
            </p:cNvPr>
            <p:cNvSpPr/>
            <p:nvPr/>
          </p:nvSpPr>
          <p:spPr>
            <a:xfrm>
              <a:off x="2449600" y="2768050"/>
              <a:ext cx="437700" cy="531300"/>
            </a:xfrm>
            <a:custGeom>
              <a:avLst/>
              <a:gdLst/>
              <a:ahLst/>
              <a:cxnLst/>
              <a:rect l="l" t="t" r="r" b="b"/>
              <a:pathLst>
                <a:path w="17508" h="21252" extrusionOk="0">
                  <a:moveTo>
                    <a:pt x="7490" y="19963"/>
                  </a:moveTo>
                  <a:cubicBezTo>
                    <a:pt x="6035" y="18842"/>
                    <a:pt x="4246" y="17674"/>
                    <a:pt x="2195" y="16529"/>
                  </a:cubicBezTo>
                  <a:lnTo>
                    <a:pt x="1" y="15336"/>
                  </a:lnTo>
                  <a:lnTo>
                    <a:pt x="8158" y="0"/>
                  </a:lnTo>
                  <a:lnTo>
                    <a:pt x="17507" y="14692"/>
                  </a:lnTo>
                  <a:lnTo>
                    <a:pt x="15456" y="16028"/>
                  </a:lnTo>
                  <a:cubicBezTo>
                    <a:pt x="13786" y="17125"/>
                    <a:pt x="12212" y="18389"/>
                    <a:pt x="10781" y="19749"/>
                  </a:cubicBezTo>
                  <a:lnTo>
                    <a:pt x="9207" y="21251"/>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9;p4">
              <a:extLst>
                <a:ext uri="{FF2B5EF4-FFF2-40B4-BE49-F238E27FC236}">
                  <a16:creationId xmlns:a16="http://schemas.microsoft.com/office/drawing/2014/main" id="{42E58C09-CA43-193E-71C0-26614E92C90D}"/>
                </a:ext>
              </a:extLst>
            </p:cNvPr>
            <p:cNvSpPr/>
            <p:nvPr/>
          </p:nvSpPr>
          <p:spPr>
            <a:xfrm>
              <a:off x="2426350" y="2383450"/>
              <a:ext cx="433500" cy="531300"/>
            </a:xfrm>
            <a:custGeom>
              <a:avLst/>
              <a:gdLst/>
              <a:ahLst/>
              <a:cxnLst/>
              <a:rect l="l" t="t" r="r" b="b"/>
              <a:pathLst>
                <a:path w="17340" h="21252" extrusionOk="0">
                  <a:moveTo>
                    <a:pt x="1" y="6631"/>
                  </a:moveTo>
                  <a:lnTo>
                    <a:pt x="2052" y="5296"/>
                  </a:lnTo>
                  <a:lnTo>
                    <a:pt x="2433" y="5033"/>
                  </a:lnTo>
                  <a:cubicBezTo>
                    <a:pt x="2624" y="4914"/>
                    <a:pt x="2791" y="4795"/>
                    <a:pt x="2982" y="4652"/>
                  </a:cubicBezTo>
                  <a:cubicBezTo>
                    <a:pt x="3244" y="4437"/>
                    <a:pt x="3531" y="4246"/>
                    <a:pt x="3817" y="4055"/>
                  </a:cubicBezTo>
                  <a:cubicBezTo>
                    <a:pt x="3817" y="4055"/>
                    <a:pt x="4198" y="3769"/>
                    <a:pt x="4318" y="3650"/>
                  </a:cubicBezTo>
                  <a:cubicBezTo>
                    <a:pt x="4604" y="3412"/>
                    <a:pt x="4890" y="3173"/>
                    <a:pt x="5176" y="2935"/>
                  </a:cubicBezTo>
                  <a:cubicBezTo>
                    <a:pt x="5176" y="2935"/>
                    <a:pt x="5510" y="2672"/>
                    <a:pt x="5606" y="2624"/>
                  </a:cubicBezTo>
                  <a:cubicBezTo>
                    <a:pt x="6011" y="2267"/>
                    <a:pt x="6440" y="1909"/>
                    <a:pt x="6822" y="1503"/>
                  </a:cubicBezTo>
                  <a:lnTo>
                    <a:pt x="8420" y="1"/>
                  </a:lnTo>
                  <a:lnTo>
                    <a:pt x="10137" y="1384"/>
                  </a:lnTo>
                  <a:cubicBezTo>
                    <a:pt x="11711" y="2672"/>
                    <a:pt x="13405" y="3865"/>
                    <a:pt x="15217" y="4890"/>
                  </a:cubicBezTo>
                  <a:lnTo>
                    <a:pt x="17340" y="6083"/>
                  </a:lnTo>
                  <a:lnTo>
                    <a:pt x="9302" y="21252"/>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90;p4">
              <a:extLst>
                <a:ext uri="{FF2B5EF4-FFF2-40B4-BE49-F238E27FC236}">
                  <a16:creationId xmlns:a16="http://schemas.microsoft.com/office/drawing/2014/main" id="{648CB119-FC5F-92E7-B724-08FD2A8F4DE7}"/>
                </a:ext>
              </a:extLst>
            </p:cNvPr>
            <p:cNvSpPr/>
            <p:nvPr/>
          </p:nvSpPr>
          <p:spPr>
            <a:xfrm>
              <a:off x="4418450" y="1665550"/>
              <a:ext cx="461525" cy="382250"/>
            </a:xfrm>
            <a:custGeom>
              <a:avLst/>
              <a:gdLst/>
              <a:ahLst/>
              <a:cxnLst/>
              <a:rect l="l" t="t" r="r" b="b"/>
              <a:pathLst>
                <a:path w="18461" h="15290" extrusionOk="0">
                  <a:moveTo>
                    <a:pt x="1" y="836"/>
                  </a:moveTo>
                  <a:lnTo>
                    <a:pt x="16815" y="1"/>
                  </a:lnTo>
                  <a:lnTo>
                    <a:pt x="16982" y="2434"/>
                  </a:lnTo>
                  <a:cubicBezTo>
                    <a:pt x="17149" y="4413"/>
                    <a:pt x="17435" y="6417"/>
                    <a:pt x="17912" y="8301"/>
                  </a:cubicBezTo>
                  <a:lnTo>
                    <a:pt x="18461" y="10447"/>
                  </a:lnTo>
                  <a:lnTo>
                    <a:pt x="16386" y="11258"/>
                  </a:lnTo>
                  <a:cubicBezTo>
                    <a:pt x="14716" y="11926"/>
                    <a:pt x="12880" y="12833"/>
                    <a:pt x="10877" y="14001"/>
                  </a:cubicBezTo>
                  <a:lnTo>
                    <a:pt x="8754" y="15289"/>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91;p4">
              <a:extLst>
                <a:ext uri="{FF2B5EF4-FFF2-40B4-BE49-F238E27FC236}">
                  <a16:creationId xmlns:a16="http://schemas.microsoft.com/office/drawing/2014/main" id="{7C56A3D5-283A-7B78-77BA-1FE768F8EF25}"/>
                </a:ext>
              </a:extLst>
            </p:cNvPr>
            <p:cNvSpPr/>
            <p:nvPr/>
          </p:nvSpPr>
          <p:spPr>
            <a:xfrm>
              <a:off x="4920500" y="2695300"/>
              <a:ext cx="434100" cy="532500"/>
            </a:xfrm>
            <a:custGeom>
              <a:avLst/>
              <a:gdLst/>
              <a:ahLst/>
              <a:cxnLst/>
              <a:rect l="l" t="t" r="r" b="b"/>
              <a:pathLst>
                <a:path w="17364" h="21300" extrusionOk="0">
                  <a:moveTo>
                    <a:pt x="7227" y="19916"/>
                  </a:moveTo>
                  <a:cubicBezTo>
                    <a:pt x="5653" y="18604"/>
                    <a:pt x="3912" y="17412"/>
                    <a:pt x="2124" y="16410"/>
                  </a:cubicBezTo>
                  <a:lnTo>
                    <a:pt x="1" y="15217"/>
                  </a:lnTo>
                  <a:lnTo>
                    <a:pt x="8062" y="1"/>
                  </a:lnTo>
                  <a:lnTo>
                    <a:pt x="17364" y="14645"/>
                  </a:lnTo>
                  <a:lnTo>
                    <a:pt x="15313" y="15980"/>
                  </a:lnTo>
                  <a:cubicBezTo>
                    <a:pt x="13596" y="17101"/>
                    <a:pt x="11998" y="18366"/>
                    <a:pt x="10543" y="19773"/>
                  </a:cubicBezTo>
                  <a:lnTo>
                    <a:pt x="8921" y="21299"/>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92;p4">
              <a:extLst>
                <a:ext uri="{FF2B5EF4-FFF2-40B4-BE49-F238E27FC236}">
                  <a16:creationId xmlns:a16="http://schemas.microsoft.com/office/drawing/2014/main" id="{80923446-2869-4ECF-12EB-0E050A890C42}"/>
                </a:ext>
              </a:extLst>
            </p:cNvPr>
            <p:cNvSpPr/>
            <p:nvPr/>
          </p:nvSpPr>
          <p:spPr>
            <a:xfrm>
              <a:off x="4905000" y="2298800"/>
              <a:ext cx="433500" cy="532475"/>
            </a:xfrm>
            <a:custGeom>
              <a:avLst/>
              <a:gdLst/>
              <a:ahLst/>
              <a:cxnLst/>
              <a:rect l="l" t="t" r="r" b="b"/>
              <a:pathLst>
                <a:path w="17340" h="21299" extrusionOk="0">
                  <a:moveTo>
                    <a:pt x="1" y="6654"/>
                  </a:moveTo>
                  <a:lnTo>
                    <a:pt x="2052" y="5319"/>
                  </a:lnTo>
                  <a:cubicBezTo>
                    <a:pt x="3769" y="4222"/>
                    <a:pt x="5367" y="2934"/>
                    <a:pt x="6822" y="1527"/>
                  </a:cubicBezTo>
                  <a:lnTo>
                    <a:pt x="8444" y="0"/>
                  </a:lnTo>
                  <a:lnTo>
                    <a:pt x="10137" y="1407"/>
                  </a:lnTo>
                  <a:cubicBezTo>
                    <a:pt x="11711" y="2719"/>
                    <a:pt x="13452" y="3912"/>
                    <a:pt x="15241" y="4889"/>
                  </a:cubicBezTo>
                  <a:lnTo>
                    <a:pt x="17340" y="6082"/>
                  </a:lnTo>
                  <a:lnTo>
                    <a:pt x="9302" y="21299"/>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93;p4">
              <a:extLst>
                <a:ext uri="{FF2B5EF4-FFF2-40B4-BE49-F238E27FC236}">
                  <a16:creationId xmlns:a16="http://schemas.microsoft.com/office/drawing/2014/main" id="{4CE6C6C9-B6BF-2E38-3F22-159A50E5F792}"/>
                </a:ext>
              </a:extLst>
            </p:cNvPr>
            <p:cNvSpPr/>
            <p:nvPr/>
          </p:nvSpPr>
          <p:spPr>
            <a:xfrm>
              <a:off x="4165650" y="3811500"/>
              <a:ext cx="453175" cy="379850"/>
            </a:xfrm>
            <a:custGeom>
              <a:avLst/>
              <a:gdLst/>
              <a:ahLst/>
              <a:cxnLst/>
              <a:rect l="l" t="t" r="r" b="b"/>
              <a:pathLst>
                <a:path w="18127" h="15194" extrusionOk="0">
                  <a:moveTo>
                    <a:pt x="358" y="9064"/>
                  </a:moveTo>
                  <a:cubicBezTo>
                    <a:pt x="692" y="7108"/>
                    <a:pt x="835" y="5057"/>
                    <a:pt x="811" y="2982"/>
                  </a:cubicBezTo>
                  <a:lnTo>
                    <a:pt x="787" y="502"/>
                  </a:lnTo>
                  <a:lnTo>
                    <a:pt x="18127" y="1"/>
                  </a:lnTo>
                  <a:lnTo>
                    <a:pt x="10017" y="15193"/>
                  </a:lnTo>
                  <a:lnTo>
                    <a:pt x="7847" y="14096"/>
                  </a:lnTo>
                  <a:cubicBezTo>
                    <a:pt x="7704" y="14025"/>
                    <a:pt x="7585" y="13929"/>
                    <a:pt x="7418" y="13882"/>
                  </a:cubicBezTo>
                  <a:lnTo>
                    <a:pt x="7108" y="13739"/>
                  </a:lnTo>
                  <a:cubicBezTo>
                    <a:pt x="6559" y="13452"/>
                    <a:pt x="6058" y="13262"/>
                    <a:pt x="5510" y="13047"/>
                  </a:cubicBezTo>
                  <a:lnTo>
                    <a:pt x="5438" y="13023"/>
                  </a:lnTo>
                  <a:cubicBezTo>
                    <a:pt x="4913" y="12808"/>
                    <a:pt x="4436" y="12618"/>
                    <a:pt x="3959" y="12451"/>
                  </a:cubicBezTo>
                  <a:lnTo>
                    <a:pt x="3769" y="12403"/>
                  </a:lnTo>
                  <a:cubicBezTo>
                    <a:pt x="3220" y="12212"/>
                    <a:pt x="2648" y="12021"/>
                    <a:pt x="2123" y="11854"/>
                  </a:cubicBezTo>
                  <a:lnTo>
                    <a:pt x="0" y="11234"/>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94;p4">
              <a:extLst>
                <a:ext uri="{FF2B5EF4-FFF2-40B4-BE49-F238E27FC236}">
                  <a16:creationId xmlns:a16="http://schemas.microsoft.com/office/drawing/2014/main" id="{351CC359-BCB1-3A41-D22C-24E6553EA774}"/>
                </a:ext>
              </a:extLst>
            </p:cNvPr>
            <p:cNvSpPr/>
            <p:nvPr/>
          </p:nvSpPr>
          <p:spPr>
            <a:xfrm>
              <a:off x="3253375" y="3838925"/>
              <a:ext cx="474650" cy="379850"/>
            </a:xfrm>
            <a:custGeom>
              <a:avLst/>
              <a:gdLst/>
              <a:ahLst/>
              <a:cxnLst/>
              <a:rect l="l" t="t" r="r" b="b"/>
              <a:pathLst>
                <a:path w="18986" h="15194" extrusionOk="0">
                  <a:moveTo>
                    <a:pt x="0" y="502"/>
                  </a:moveTo>
                  <a:lnTo>
                    <a:pt x="17363" y="1"/>
                  </a:lnTo>
                  <a:lnTo>
                    <a:pt x="17530" y="2386"/>
                  </a:lnTo>
                  <a:cubicBezTo>
                    <a:pt x="17673" y="4342"/>
                    <a:pt x="17983" y="6345"/>
                    <a:pt x="18460" y="8253"/>
                  </a:cubicBezTo>
                  <a:lnTo>
                    <a:pt x="18985" y="10400"/>
                  </a:lnTo>
                  <a:lnTo>
                    <a:pt x="16934" y="11211"/>
                  </a:lnTo>
                  <a:cubicBezTo>
                    <a:pt x="15264" y="11831"/>
                    <a:pt x="13428" y="12785"/>
                    <a:pt x="11425" y="13953"/>
                  </a:cubicBezTo>
                  <a:lnTo>
                    <a:pt x="9326" y="15194"/>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95;p4">
              <a:extLst>
                <a:ext uri="{FF2B5EF4-FFF2-40B4-BE49-F238E27FC236}">
                  <a16:creationId xmlns:a16="http://schemas.microsoft.com/office/drawing/2014/main" id="{EDB85EBA-BCA0-3B41-E90A-1C1F07D72485}"/>
                </a:ext>
              </a:extLst>
            </p:cNvPr>
            <p:cNvSpPr/>
            <p:nvPr/>
          </p:nvSpPr>
          <p:spPr>
            <a:xfrm>
              <a:off x="4493000" y="3509200"/>
              <a:ext cx="454375" cy="380450"/>
            </a:xfrm>
            <a:custGeom>
              <a:avLst/>
              <a:gdLst/>
              <a:ahLst/>
              <a:cxnLst/>
              <a:rect l="l" t="t" r="r" b="b"/>
              <a:pathLst>
                <a:path w="18175" h="15218" extrusionOk="0">
                  <a:moveTo>
                    <a:pt x="8109" y="1"/>
                  </a:moveTo>
                  <a:lnTo>
                    <a:pt x="10280" y="1074"/>
                  </a:lnTo>
                  <a:cubicBezTo>
                    <a:pt x="12140" y="2004"/>
                    <a:pt x="14072" y="2743"/>
                    <a:pt x="16075" y="3340"/>
                  </a:cubicBezTo>
                  <a:lnTo>
                    <a:pt x="18174" y="3984"/>
                  </a:lnTo>
                  <a:lnTo>
                    <a:pt x="17816" y="6154"/>
                  </a:lnTo>
                  <a:cubicBezTo>
                    <a:pt x="17506" y="8157"/>
                    <a:pt x="17339" y="10185"/>
                    <a:pt x="17387" y="12236"/>
                  </a:cubicBezTo>
                  <a:lnTo>
                    <a:pt x="17411" y="14716"/>
                  </a:lnTo>
                  <a:lnTo>
                    <a:pt x="0" y="15217"/>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96;p4">
              <a:extLst>
                <a:ext uri="{FF2B5EF4-FFF2-40B4-BE49-F238E27FC236}">
                  <a16:creationId xmlns:a16="http://schemas.microsoft.com/office/drawing/2014/main" id="{4102717E-1D72-6FD9-AB36-C2817D60BD6D}"/>
                </a:ext>
              </a:extLst>
            </p:cNvPr>
            <p:cNvSpPr/>
            <p:nvPr/>
          </p:nvSpPr>
          <p:spPr>
            <a:xfrm>
              <a:off x="1918350" y="1754400"/>
              <a:ext cx="505650" cy="376275"/>
            </a:xfrm>
            <a:custGeom>
              <a:avLst/>
              <a:gdLst/>
              <a:ahLst/>
              <a:cxnLst/>
              <a:rect l="l" t="t" r="r" b="b"/>
              <a:pathLst>
                <a:path w="20226" h="15051" extrusionOk="0">
                  <a:moveTo>
                    <a:pt x="0" y="287"/>
                  </a:moveTo>
                  <a:lnTo>
                    <a:pt x="5677" y="358"/>
                  </a:lnTo>
                  <a:lnTo>
                    <a:pt x="17769" y="1"/>
                  </a:lnTo>
                  <a:lnTo>
                    <a:pt x="17960" y="2386"/>
                  </a:lnTo>
                  <a:cubicBezTo>
                    <a:pt x="17960" y="2386"/>
                    <a:pt x="18055" y="3268"/>
                    <a:pt x="18055" y="3483"/>
                  </a:cubicBezTo>
                  <a:cubicBezTo>
                    <a:pt x="18079" y="3817"/>
                    <a:pt x="18126" y="4175"/>
                    <a:pt x="18174" y="4485"/>
                  </a:cubicBezTo>
                  <a:lnTo>
                    <a:pt x="18174" y="4580"/>
                  </a:lnTo>
                  <a:cubicBezTo>
                    <a:pt x="18198" y="4771"/>
                    <a:pt x="18222" y="4938"/>
                    <a:pt x="18246" y="5152"/>
                  </a:cubicBezTo>
                  <a:lnTo>
                    <a:pt x="18437" y="6226"/>
                  </a:lnTo>
                  <a:lnTo>
                    <a:pt x="18532" y="6750"/>
                  </a:lnTo>
                  <a:cubicBezTo>
                    <a:pt x="18603" y="7275"/>
                    <a:pt x="18723" y="7776"/>
                    <a:pt x="18842" y="8277"/>
                  </a:cubicBezTo>
                  <a:lnTo>
                    <a:pt x="20225" y="13715"/>
                  </a:lnTo>
                  <a:lnTo>
                    <a:pt x="16290" y="11616"/>
                  </a:lnTo>
                  <a:cubicBezTo>
                    <a:pt x="14716" y="12236"/>
                    <a:pt x="13189" y="12999"/>
                    <a:pt x="11735" y="13834"/>
                  </a:cubicBezTo>
                  <a:lnTo>
                    <a:pt x="9636" y="15050"/>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97;p4">
              <a:extLst>
                <a:ext uri="{FF2B5EF4-FFF2-40B4-BE49-F238E27FC236}">
                  <a16:creationId xmlns:a16="http://schemas.microsoft.com/office/drawing/2014/main" id="{C1CC626B-5C5D-86DC-1F9B-88296240B8A4}"/>
                </a:ext>
              </a:extLst>
            </p:cNvPr>
            <p:cNvSpPr/>
            <p:nvPr/>
          </p:nvSpPr>
          <p:spPr>
            <a:xfrm>
              <a:off x="3602175" y="596475"/>
              <a:ext cx="437075" cy="531875"/>
            </a:xfrm>
            <a:custGeom>
              <a:avLst/>
              <a:gdLst/>
              <a:ahLst/>
              <a:cxnLst/>
              <a:rect l="l" t="t" r="r" b="b"/>
              <a:pathLst>
                <a:path w="17483" h="21275" extrusionOk="0">
                  <a:moveTo>
                    <a:pt x="7490" y="19963"/>
                  </a:moveTo>
                  <a:cubicBezTo>
                    <a:pt x="6035" y="18818"/>
                    <a:pt x="4246" y="17649"/>
                    <a:pt x="2171" y="16528"/>
                  </a:cubicBezTo>
                  <a:lnTo>
                    <a:pt x="1" y="15336"/>
                  </a:lnTo>
                  <a:lnTo>
                    <a:pt x="8110" y="0"/>
                  </a:lnTo>
                  <a:lnTo>
                    <a:pt x="17483" y="14716"/>
                  </a:lnTo>
                  <a:lnTo>
                    <a:pt x="15408" y="16051"/>
                  </a:lnTo>
                  <a:cubicBezTo>
                    <a:pt x="13738" y="17149"/>
                    <a:pt x="12164" y="18413"/>
                    <a:pt x="10733" y="19772"/>
                  </a:cubicBezTo>
                  <a:lnTo>
                    <a:pt x="9159" y="21275"/>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98;p4">
              <a:extLst>
                <a:ext uri="{FF2B5EF4-FFF2-40B4-BE49-F238E27FC236}">
                  <a16:creationId xmlns:a16="http://schemas.microsoft.com/office/drawing/2014/main" id="{6B261108-EB94-FB57-62C5-7DB0040B958E}"/>
                </a:ext>
              </a:extLst>
            </p:cNvPr>
            <p:cNvSpPr/>
            <p:nvPr/>
          </p:nvSpPr>
          <p:spPr>
            <a:xfrm>
              <a:off x="2019700" y="3584925"/>
              <a:ext cx="456175" cy="376875"/>
            </a:xfrm>
            <a:custGeom>
              <a:avLst/>
              <a:gdLst/>
              <a:ahLst/>
              <a:cxnLst/>
              <a:rect l="l" t="t" r="r" b="b"/>
              <a:pathLst>
                <a:path w="18247" h="15075" extrusionOk="0">
                  <a:moveTo>
                    <a:pt x="8038" y="1"/>
                  </a:moveTo>
                  <a:lnTo>
                    <a:pt x="10209" y="1074"/>
                  </a:lnTo>
                  <a:cubicBezTo>
                    <a:pt x="12117" y="2028"/>
                    <a:pt x="14120" y="2791"/>
                    <a:pt x="16147" y="3387"/>
                  </a:cubicBezTo>
                  <a:lnTo>
                    <a:pt x="18246" y="4007"/>
                  </a:lnTo>
                  <a:lnTo>
                    <a:pt x="17889" y="6202"/>
                  </a:lnTo>
                  <a:cubicBezTo>
                    <a:pt x="17578" y="8134"/>
                    <a:pt x="17459" y="10137"/>
                    <a:pt x="17483" y="12093"/>
                  </a:cubicBezTo>
                  <a:lnTo>
                    <a:pt x="17507" y="14573"/>
                  </a:lnTo>
                  <a:lnTo>
                    <a:pt x="1" y="15074"/>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99;p4">
              <a:extLst>
                <a:ext uri="{FF2B5EF4-FFF2-40B4-BE49-F238E27FC236}">
                  <a16:creationId xmlns:a16="http://schemas.microsoft.com/office/drawing/2014/main" id="{466E8ECC-47A9-8080-8A42-593236ED433D}"/>
                </a:ext>
              </a:extLst>
            </p:cNvPr>
            <p:cNvSpPr/>
            <p:nvPr/>
          </p:nvSpPr>
          <p:spPr>
            <a:xfrm>
              <a:off x="5318800" y="1638725"/>
              <a:ext cx="451400" cy="379850"/>
            </a:xfrm>
            <a:custGeom>
              <a:avLst/>
              <a:gdLst/>
              <a:ahLst/>
              <a:cxnLst/>
              <a:rect l="l" t="t" r="r" b="b"/>
              <a:pathLst>
                <a:path w="18056" h="15194" extrusionOk="0">
                  <a:moveTo>
                    <a:pt x="287" y="9064"/>
                  </a:moveTo>
                  <a:cubicBezTo>
                    <a:pt x="621" y="7132"/>
                    <a:pt x="764" y="5057"/>
                    <a:pt x="740" y="2982"/>
                  </a:cubicBezTo>
                  <a:lnTo>
                    <a:pt x="716" y="502"/>
                  </a:lnTo>
                  <a:lnTo>
                    <a:pt x="18056" y="1"/>
                  </a:lnTo>
                  <a:lnTo>
                    <a:pt x="9994" y="15193"/>
                  </a:lnTo>
                  <a:lnTo>
                    <a:pt x="7800" y="14120"/>
                  </a:lnTo>
                  <a:cubicBezTo>
                    <a:pt x="7657" y="14072"/>
                    <a:pt x="7514" y="13977"/>
                    <a:pt x="7394" y="13929"/>
                  </a:cubicBezTo>
                  <a:lnTo>
                    <a:pt x="7037" y="13739"/>
                  </a:lnTo>
                  <a:cubicBezTo>
                    <a:pt x="6536" y="13500"/>
                    <a:pt x="6011" y="13262"/>
                    <a:pt x="5510" y="13047"/>
                  </a:cubicBezTo>
                  <a:lnTo>
                    <a:pt x="5415" y="13023"/>
                  </a:lnTo>
                  <a:cubicBezTo>
                    <a:pt x="4914" y="12808"/>
                    <a:pt x="4437" y="12641"/>
                    <a:pt x="3960" y="12451"/>
                  </a:cubicBezTo>
                  <a:lnTo>
                    <a:pt x="3722" y="12379"/>
                  </a:lnTo>
                  <a:lnTo>
                    <a:pt x="2124" y="11831"/>
                  </a:lnTo>
                  <a:lnTo>
                    <a:pt x="1" y="11210"/>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0;p4">
              <a:extLst>
                <a:ext uri="{FF2B5EF4-FFF2-40B4-BE49-F238E27FC236}">
                  <a16:creationId xmlns:a16="http://schemas.microsoft.com/office/drawing/2014/main" id="{BE92461E-3126-F122-E458-A6962E5EDA8A}"/>
                </a:ext>
              </a:extLst>
            </p:cNvPr>
            <p:cNvSpPr/>
            <p:nvPr/>
          </p:nvSpPr>
          <p:spPr>
            <a:xfrm>
              <a:off x="3753025" y="4470975"/>
              <a:ext cx="433525" cy="531875"/>
            </a:xfrm>
            <a:custGeom>
              <a:avLst/>
              <a:gdLst/>
              <a:ahLst/>
              <a:cxnLst/>
              <a:rect l="l" t="t" r="r" b="b"/>
              <a:pathLst>
                <a:path w="17341" h="21275" extrusionOk="0">
                  <a:moveTo>
                    <a:pt x="1" y="6655"/>
                  </a:moveTo>
                  <a:lnTo>
                    <a:pt x="2052" y="5295"/>
                  </a:lnTo>
                  <a:cubicBezTo>
                    <a:pt x="3745" y="4198"/>
                    <a:pt x="5367" y="2910"/>
                    <a:pt x="6822" y="1527"/>
                  </a:cubicBezTo>
                  <a:lnTo>
                    <a:pt x="8420" y="0"/>
                  </a:lnTo>
                  <a:lnTo>
                    <a:pt x="10113" y="1407"/>
                  </a:lnTo>
                  <a:cubicBezTo>
                    <a:pt x="11711" y="2719"/>
                    <a:pt x="13429" y="3912"/>
                    <a:pt x="15217" y="4890"/>
                  </a:cubicBezTo>
                  <a:lnTo>
                    <a:pt x="17340" y="6082"/>
                  </a:lnTo>
                  <a:lnTo>
                    <a:pt x="9302" y="21275"/>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1;p4">
              <a:extLst>
                <a:ext uri="{FF2B5EF4-FFF2-40B4-BE49-F238E27FC236}">
                  <a16:creationId xmlns:a16="http://schemas.microsoft.com/office/drawing/2014/main" id="{39DDFE6B-F119-E28D-AA5D-52BC2591F7B7}"/>
                </a:ext>
              </a:extLst>
            </p:cNvPr>
            <p:cNvSpPr/>
            <p:nvPr/>
          </p:nvSpPr>
          <p:spPr>
            <a:xfrm>
              <a:off x="5300925" y="3481775"/>
              <a:ext cx="555725" cy="379250"/>
            </a:xfrm>
            <a:custGeom>
              <a:avLst/>
              <a:gdLst/>
              <a:ahLst/>
              <a:cxnLst/>
              <a:rect l="l" t="t" r="r" b="b"/>
              <a:pathLst>
                <a:path w="22229" h="15170" extrusionOk="0">
                  <a:moveTo>
                    <a:pt x="12784" y="0"/>
                  </a:moveTo>
                  <a:lnTo>
                    <a:pt x="10709" y="1193"/>
                  </a:lnTo>
                  <a:cubicBezTo>
                    <a:pt x="8992" y="2171"/>
                    <a:pt x="7155" y="3053"/>
                    <a:pt x="5271" y="3721"/>
                  </a:cubicBezTo>
                  <a:lnTo>
                    <a:pt x="0" y="5629"/>
                  </a:lnTo>
                  <a:lnTo>
                    <a:pt x="4079" y="7823"/>
                  </a:lnTo>
                  <a:cubicBezTo>
                    <a:pt x="4437" y="9445"/>
                    <a:pt x="4675" y="11115"/>
                    <a:pt x="4794" y="12760"/>
                  </a:cubicBezTo>
                  <a:lnTo>
                    <a:pt x="4985" y="15169"/>
                  </a:lnTo>
                  <a:lnTo>
                    <a:pt x="22229" y="14668"/>
                  </a:lnTo>
                  <a:lnTo>
                    <a:pt x="19319" y="10256"/>
                  </a:lnTo>
                  <a:lnTo>
                    <a:pt x="12784" y="0"/>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2;p4">
              <a:extLst>
                <a:ext uri="{FF2B5EF4-FFF2-40B4-BE49-F238E27FC236}">
                  <a16:creationId xmlns:a16="http://schemas.microsoft.com/office/drawing/2014/main" id="{9B54A957-9EE3-B893-51CC-4A8826A2963E}"/>
                </a:ext>
              </a:extLst>
            </p:cNvPr>
            <p:cNvSpPr/>
            <p:nvPr/>
          </p:nvSpPr>
          <p:spPr>
            <a:xfrm>
              <a:off x="2769200" y="1329875"/>
              <a:ext cx="929600" cy="857450"/>
            </a:xfrm>
            <a:custGeom>
              <a:avLst/>
              <a:gdLst/>
              <a:ahLst/>
              <a:cxnLst/>
              <a:rect l="l" t="t" r="r" b="b"/>
              <a:pathLst>
                <a:path w="37184" h="34298" extrusionOk="0">
                  <a:moveTo>
                    <a:pt x="25187" y="6631"/>
                  </a:moveTo>
                  <a:cubicBezTo>
                    <a:pt x="27214" y="7632"/>
                    <a:pt x="29360" y="8467"/>
                    <a:pt x="31531" y="9111"/>
                  </a:cubicBezTo>
                  <a:cubicBezTo>
                    <a:pt x="31197" y="11186"/>
                    <a:pt x="31054" y="13309"/>
                    <a:pt x="31078" y="15431"/>
                  </a:cubicBezTo>
                  <a:lnTo>
                    <a:pt x="23732" y="15670"/>
                  </a:lnTo>
                  <a:lnTo>
                    <a:pt x="20345" y="15741"/>
                  </a:lnTo>
                  <a:lnTo>
                    <a:pt x="20345" y="15741"/>
                  </a:lnTo>
                  <a:lnTo>
                    <a:pt x="25187" y="6631"/>
                  </a:lnTo>
                  <a:close/>
                  <a:moveTo>
                    <a:pt x="17054" y="18079"/>
                  </a:moveTo>
                  <a:lnTo>
                    <a:pt x="15551" y="20917"/>
                  </a:lnTo>
                  <a:lnTo>
                    <a:pt x="11950" y="27714"/>
                  </a:lnTo>
                  <a:cubicBezTo>
                    <a:pt x="9899" y="26689"/>
                    <a:pt x="7776" y="25854"/>
                    <a:pt x="5629" y="25234"/>
                  </a:cubicBezTo>
                  <a:cubicBezTo>
                    <a:pt x="5987" y="23111"/>
                    <a:pt x="6130" y="20965"/>
                    <a:pt x="6106" y="18818"/>
                  </a:cubicBezTo>
                  <a:lnTo>
                    <a:pt x="13238" y="18604"/>
                  </a:lnTo>
                  <a:lnTo>
                    <a:pt x="17054" y="18079"/>
                  </a:lnTo>
                  <a:close/>
                  <a:moveTo>
                    <a:pt x="23088" y="0"/>
                  </a:moveTo>
                  <a:lnTo>
                    <a:pt x="20798" y="4293"/>
                  </a:lnTo>
                  <a:lnTo>
                    <a:pt x="15957" y="13428"/>
                  </a:lnTo>
                  <a:lnTo>
                    <a:pt x="15909" y="13547"/>
                  </a:lnTo>
                  <a:lnTo>
                    <a:pt x="5939" y="13833"/>
                  </a:lnTo>
                  <a:lnTo>
                    <a:pt x="1026" y="14000"/>
                  </a:lnTo>
                  <a:lnTo>
                    <a:pt x="1122" y="18914"/>
                  </a:lnTo>
                  <a:cubicBezTo>
                    <a:pt x="1146" y="20750"/>
                    <a:pt x="1002" y="22610"/>
                    <a:pt x="692" y="24447"/>
                  </a:cubicBezTo>
                  <a:lnTo>
                    <a:pt x="1" y="28788"/>
                  </a:lnTo>
                  <a:lnTo>
                    <a:pt x="4222" y="30004"/>
                  </a:lnTo>
                  <a:cubicBezTo>
                    <a:pt x="6059" y="30529"/>
                    <a:pt x="7895" y="31244"/>
                    <a:pt x="9684" y="32151"/>
                  </a:cubicBezTo>
                  <a:lnTo>
                    <a:pt x="14025" y="34297"/>
                  </a:lnTo>
                  <a:lnTo>
                    <a:pt x="16290" y="30004"/>
                  </a:lnTo>
                  <a:lnTo>
                    <a:pt x="21180" y="20822"/>
                  </a:lnTo>
                  <a:lnTo>
                    <a:pt x="21251" y="20702"/>
                  </a:lnTo>
                  <a:lnTo>
                    <a:pt x="31269" y="20392"/>
                  </a:lnTo>
                  <a:lnTo>
                    <a:pt x="36182" y="20249"/>
                  </a:lnTo>
                  <a:lnTo>
                    <a:pt x="36134" y="15336"/>
                  </a:lnTo>
                  <a:cubicBezTo>
                    <a:pt x="36062" y="13547"/>
                    <a:pt x="36206" y="11687"/>
                    <a:pt x="36468" y="9898"/>
                  </a:cubicBezTo>
                  <a:lnTo>
                    <a:pt x="37183" y="5557"/>
                  </a:lnTo>
                  <a:lnTo>
                    <a:pt x="32962" y="4341"/>
                  </a:lnTo>
                  <a:cubicBezTo>
                    <a:pt x="31054" y="3792"/>
                    <a:pt x="29194" y="3053"/>
                    <a:pt x="27452" y="2194"/>
                  </a:cubicBezTo>
                  <a:lnTo>
                    <a:pt x="23088"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3;p4">
              <a:extLst>
                <a:ext uri="{FF2B5EF4-FFF2-40B4-BE49-F238E27FC236}">
                  <a16:creationId xmlns:a16="http://schemas.microsoft.com/office/drawing/2014/main" id="{22311A88-A3DF-0BD9-9B95-25A9979ECF09}"/>
                </a:ext>
              </a:extLst>
            </p:cNvPr>
            <p:cNvSpPr/>
            <p:nvPr/>
          </p:nvSpPr>
          <p:spPr>
            <a:xfrm>
              <a:off x="2340500" y="2301175"/>
              <a:ext cx="630850" cy="1082825"/>
            </a:xfrm>
            <a:custGeom>
              <a:avLst/>
              <a:gdLst/>
              <a:ahLst/>
              <a:cxnLst/>
              <a:rect l="l" t="t" r="r" b="b"/>
              <a:pathLst>
                <a:path w="25234" h="43313" extrusionOk="0">
                  <a:moveTo>
                    <a:pt x="11973" y="6655"/>
                  </a:moveTo>
                  <a:cubicBezTo>
                    <a:pt x="13690" y="8062"/>
                    <a:pt x="15503" y="9302"/>
                    <a:pt x="17435" y="10375"/>
                  </a:cubicBezTo>
                  <a:lnTo>
                    <a:pt x="14120" y="16600"/>
                  </a:lnTo>
                  <a:lnTo>
                    <a:pt x="12569" y="19558"/>
                  </a:lnTo>
                  <a:lnTo>
                    <a:pt x="10733" y="16791"/>
                  </a:lnTo>
                  <a:lnTo>
                    <a:pt x="6845" y="10709"/>
                  </a:lnTo>
                  <a:cubicBezTo>
                    <a:pt x="7012" y="10590"/>
                    <a:pt x="7132" y="10471"/>
                    <a:pt x="7275" y="10375"/>
                  </a:cubicBezTo>
                  <a:cubicBezTo>
                    <a:pt x="7489" y="10256"/>
                    <a:pt x="7656" y="10113"/>
                    <a:pt x="7871" y="9994"/>
                  </a:cubicBezTo>
                  <a:cubicBezTo>
                    <a:pt x="8157" y="9779"/>
                    <a:pt x="8467" y="9565"/>
                    <a:pt x="8753" y="9326"/>
                  </a:cubicBezTo>
                  <a:cubicBezTo>
                    <a:pt x="8944" y="9183"/>
                    <a:pt x="9111" y="9064"/>
                    <a:pt x="9302" y="8921"/>
                  </a:cubicBezTo>
                  <a:cubicBezTo>
                    <a:pt x="9636" y="8682"/>
                    <a:pt x="9922" y="8420"/>
                    <a:pt x="10232" y="8181"/>
                  </a:cubicBezTo>
                  <a:lnTo>
                    <a:pt x="10661" y="7823"/>
                  </a:lnTo>
                  <a:cubicBezTo>
                    <a:pt x="11115" y="7418"/>
                    <a:pt x="11568" y="7036"/>
                    <a:pt x="11973" y="6655"/>
                  </a:cubicBezTo>
                  <a:close/>
                  <a:moveTo>
                    <a:pt x="12999" y="24113"/>
                  </a:moveTo>
                  <a:lnTo>
                    <a:pt x="18460" y="32676"/>
                  </a:lnTo>
                  <a:cubicBezTo>
                    <a:pt x="16624" y="33868"/>
                    <a:pt x="14954" y="35204"/>
                    <a:pt x="13404" y="36683"/>
                  </a:cubicBezTo>
                  <a:cubicBezTo>
                    <a:pt x="11854" y="35442"/>
                    <a:pt x="9946" y="34226"/>
                    <a:pt x="7752" y="33033"/>
                  </a:cubicBezTo>
                  <a:lnTo>
                    <a:pt x="12450" y="24113"/>
                  </a:lnTo>
                  <a:close/>
                  <a:moveTo>
                    <a:pt x="11711" y="1"/>
                  </a:moveTo>
                  <a:lnTo>
                    <a:pt x="8515" y="3053"/>
                  </a:lnTo>
                  <a:cubicBezTo>
                    <a:pt x="8181" y="3363"/>
                    <a:pt x="7799" y="3697"/>
                    <a:pt x="7394" y="4055"/>
                  </a:cubicBezTo>
                  <a:cubicBezTo>
                    <a:pt x="7322" y="4103"/>
                    <a:pt x="7275" y="4151"/>
                    <a:pt x="7203" y="4198"/>
                  </a:cubicBezTo>
                  <a:lnTo>
                    <a:pt x="6988" y="4389"/>
                  </a:lnTo>
                  <a:cubicBezTo>
                    <a:pt x="6726" y="4604"/>
                    <a:pt x="6464" y="4842"/>
                    <a:pt x="6201" y="5033"/>
                  </a:cubicBezTo>
                  <a:lnTo>
                    <a:pt x="5844" y="5295"/>
                  </a:lnTo>
                  <a:lnTo>
                    <a:pt x="5724" y="5391"/>
                  </a:lnTo>
                  <a:cubicBezTo>
                    <a:pt x="5438" y="5582"/>
                    <a:pt x="5200" y="5796"/>
                    <a:pt x="4937" y="5963"/>
                  </a:cubicBezTo>
                  <a:cubicBezTo>
                    <a:pt x="4770" y="6082"/>
                    <a:pt x="4603" y="6202"/>
                    <a:pt x="4436" y="6321"/>
                  </a:cubicBezTo>
                  <a:cubicBezTo>
                    <a:pt x="4341" y="6369"/>
                    <a:pt x="4293" y="6440"/>
                    <a:pt x="4198" y="6488"/>
                  </a:cubicBezTo>
                  <a:lnTo>
                    <a:pt x="4079" y="6583"/>
                  </a:lnTo>
                  <a:lnTo>
                    <a:pt x="0" y="9302"/>
                  </a:lnTo>
                  <a:lnTo>
                    <a:pt x="2624" y="13452"/>
                  </a:lnTo>
                  <a:lnTo>
                    <a:pt x="8014" y="21943"/>
                  </a:lnTo>
                  <a:lnTo>
                    <a:pt x="3339" y="30720"/>
                  </a:lnTo>
                  <a:lnTo>
                    <a:pt x="1002" y="35085"/>
                  </a:lnTo>
                  <a:lnTo>
                    <a:pt x="5367" y="37446"/>
                  </a:lnTo>
                  <a:cubicBezTo>
                    <a:pt x="7322" y="38495"/>
                    <a:pt x="8992" y="39568"/>
                    <a:pt x="10304" y="40642"/>
                  </a:cubicBezTo>
                  <a:lnTo>
                    <a:pt x="13714" y="43313"/>
                  </a:lnTo>
                  <a:lnTo>
                    <a:pt x="16839" y="40332"/>
                  </a:lnTo>
                  <a:cubicBezTo>
                    <a:pt x="18174" y="39091"/>
                    <a:pt x="19629" y="37923"/>
                    <a:pt x="21156" y="36873"/>
                  </a:cubicBezTo>
                  <a:lnTo>
                    <a:pt x="25234" y="34154"/>
                  </a:lnTo>
                  <a:lnTo>
                    <a:pt x="22610" y="30028"/>
                  </a:lnTo>
                  <a:lnTo>
                    <a:pt x="17173" y="21466"/>
                  </a:lnTo>
                  <a:lnTo>
                    <a:pt x="21776" y="12737"/>
                  </a:lnTo>
                  <a:lnTo>
                    <a:pt x="24089" y="8444"/>
                  </a:lnTo>
                  <a:lnTo>
                    <a:pt x="19844" y="6059"/>
                  </a:lnTo>
                  <a:cubicBezTo>
                    <a:pt x="18150" y="5105"/>
                    <a:pt x="16576" y="4031"/>
                    <a:pt x="15098" y="2815"/>
                  </a:cubicBezTo>
                  <a:lnTo>
                    <a:pt x="11711"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4;p4">
              <a:extLst>
                <a:ext uri="{FF2B5EF4-FFF2-40B4-BE49-F238E27FC236}">
                  <a16:creationId xmlns:a16="http://schemas.microsoft.com/office/drawing/2014/main" id="{B9C4C1B1-E3DC-0BA2-DD2F-E67DDC9AF306}"/>
                </a:ext>
              </a:extLst>
            </p:cNvPr>
            <p:cNvSpPr/>
            <p:nvPr/>
          </p:nvSpPr>
          <p:spPr>
            <a:xfrm>
              <a:off x="3989750" y="1300050"/>
              <a:ext cx="965375" cy="831825"/>
            </a:xfrm>
            <a:custGeom>
              <a:avLst/>
              <a:gdLst/>
              <a:ahLst/>
              <a:cxnLst/>
              <a:rect l="l" t="t" r="r" b="b"/>
              <a:pathLst>
                <a:path w="38615" h="33273" extrusionOk="0">
                  <a:moveTo>
                    <a:pt x="11806" y="6774"/>
                  </a:moveTo>
                  <a:lnTo>
                    <a:pt x="17268" y="15360"/>
                  </a:lnTo>
                  <a:lnTo>
                    <a:pt x="17125" y="15456"/>
                  </a:lnTo>
                  <a:lnTo>
                    <a:pt x="17125" y="15599"/>
                  </a:lnTo>
                  <a:lnTo>
                    <a:pt x="6941" y="15909"/>
                  </a:lnTo>
                  <a:cubicBezTo>
                    <a:pt x="6941" y="15742"/>
                    <a:pt x="6917" y="15575"/>
                    <a:pt x="6893" y="15432"/>
                  </a:cubicBezTo>
                  <a:cubicBezTo>
                    <a:pt x="6869" y="15193"/>
                    <a:pt x="6869" y="14979"/>
                    <a:pt x="6822" y="14740"/>
                  </a:cubicBezTo>
                  <a:cubicBezTo>
                    <a:pt x="6798" y="14382"/>
                    <a:pt x="6750" y="14025"/>
                    <a:pt x="6702" y="13667"/>
                  </a:cubicBezTo>
                  <a:cubicBezTo>
                    <a:pt x="6678" y="13452"/>
                    <a:pt x="6655" y="13214"/>
                    <a:pt x="6631" y="12999"/>
                  </a:cubicBezTo>
                  <a:cubicBezTo>
                    <a:pt x="6559" y="12618"/>
                    <a:pt x="6512" y="12236"/>
                    <a:pt x="6416" y="11854"/>
                  </a:cubicBezTo>
                  <a:cubicBezTo>
                    <a:pt x="6392" y="11664"/>
                    <a:pt x="6345" y="11449"/>
                    <a:pt x="6297" y="11282"/>
                  </a:cubicBezTo>
                  <a:cubicBezTo>
                    <a:pt x="6178" y="10709"/>
                    <a:pt x="6058" y="10137"/>
                    <a:pt x="5915" y="9589"/>
                  </a:cubicBezTo>
                  <a:cubicBezTo>
                    <a:pt x="7966" y="8825"/>
                    <a:pt x="9922" y="7871"/>
                    <a:pt x="11806" y="6774"/>
                  </a:cubicBezTo>
                  <a:close/>
                  <a:moveTo>
                    <a:pt x="31674" y="17221"/>
                  </a:moveTo>
                  <a:cubicBezTo>
                    <a:pt x="31817" y="19320"/>
                    <a:pt x="32151" y="21442"/>
                    <a:pt x="32675" y="23541"/>
                  </a:cubicBezTo>
                  <a:cubicBezTo>
                    <a:pt x="30863" y="24209"/>
                    <a:pt x="28883" y="25211"/>
                    <a:pt x="26784" y="26451"/>
                  </a:cubicBezTo>
                  <a:lnTo>
                    <a:pt x="23111" y="20440"/>
                  </a:lnTo>
                  <a:lnTo>
                    <a:pt x="21728" y="17865"/>
                  </a:lnTo>
                  <a:lnTo>
                    <a:pt x="24638" y="17578"/>
                  </a:lnTo>
                  <a:lnTo>
                    <a:pt x="31674" y="17221"/>
                  </a:lnTo>
                  <a:close/>
                  <a:moveTo>
                    <a:pt x="13476" y="1"/>
                  </a:moveTo>
                  <a:lnTo>
                    <a:pt x="9326" y="2433"/>
                  </a:lnTo>
                  <a:cubicBezTo>
                    <a:pt x="7656" y="3364"/>
                    <a:pt x="5963" y="4222"/>
                    <a:pt x="4246" y="4842"/>
                  </a:cubicBezTo>
                  <a:lnTo>
                    <a:pt x="0" y="6393"/>
                  </a:lnTo>
                  <a:lnTo>
                    <a:pt x="1098" y="10757"/>
                  </a:lnTo>
                  <a:cubicBezTo>
                    <a:pt x="1217" y="11210"/>
                    <a:pt x="1336" y="11711"/>
                    <a:pt x="1431" y="12260"/>
                  </a:cubicBezTo>
                  <a:cubicBezTo>
                    <a:pt x="1455" y="12355"/>
                    <a:pt x="1455" y="12403"/>
                    <a:pt x="1455" y="12498"/>
                  </a:cubicBezTo>
                  <a:lnTo>
                    <a:pt x="1527" y="12737"/>
                  </a:lnTo>
                  <a:cubicBezTo>
                    <a:pt x="1575" y="13071"/>
                    <a:pt x="1646" y="13381"/>
                    <a:pt x="1694" y="13762"/>
                  </a:cubicBezTo>
                  <a:cubicBezTo>
                    <a:pt x="1741" y="13905"/>
                    <a:pt x="1741" y="14025"/>
                    <a:pt x="1765" y="14168"/>
                  </a:cubicBezTo>
                  <a:lnTo>
                    <a:pt x="1789" y="14311"/>
                  </a:lnTo>
                  <a:cubicBezTo>
                    <a:pt x="1813" y="14621"/>
                    <a:pt x="1885" y="14955"/>
                    <a:pt x="1908" y="15241"/>
                  </a:cubicBezTo>
                  <a:cubicBezTo>
                    <a:pt x="1932" y="15456"/>
                    <a:pt x="1932" y="15623"/>
                    <a:pt x="1980" y="15837"/>
                  </a:cubicBezTo>
                  <a:cubicBezTo>
                    <a:pt x="1980" y="15933"/>
                    <a:pt x="2004" y="16052"/>
                    <a:pt x="2004" y="16147"/>
                  </a:cubicBezTo>
                  <a:lnTo>
                    <a:pt x="2004" y="16267"/>
                  </a:lnTo>
                  <a:lnTo>
                    <a:pt x="2338" y="21037"/>
                  </a:lnTo>
                  <a:lnTo>
                    <a:pt x="7132" y="20870"/>
                  </a:lnTo>
                  <a:lnTo>
                    <a:pt x="17387" y="20584"/>
                  </a:lnTo>
                  <a:lnTo>
                    <a:pt x="22539" y="29050"/>
                  </a:lnTo>
                  <a:lnTo>
                    <a:pt x="25115" y="33272"/>
                  </a:lnTo>
                  <a:lnTo>
                    <a:pt x="29360" y="30744"/>
                  </a:lnTo>
                  <a:cubicBezTo>
                    <a:pt x="31244" y="29647"/>
                    <a:pt x="32938" y="28788"/>
                    <a:pt x="34488" y="28192"/>
                  </a:cubicBezTo>
                  <a:lnTo>
                    <a:pt x="38614" y="26594"/>
                  </a:lnTo>
                  <a:lnTo>
                    <a:pt x="37541" y="22301"/>
                  </a:lnTo>
                  <a:cubicBezTo>
                    <a:pt x="37064" y="20512"/>
                    <a:pt x="36754" y="18699"/>
                    <a:pt x="36635" y="16863"/>
                  </a:cubicBezTo>
                  <a:lnTo>
                    <a:pt x="36325" y="11974"/>
                  </a:lnTo>
                  <a:lnTo>
                    <a:pt x="31435" y="12212"/>
                  </a:lnTo>
                  <a:lnTo>
                    <a:pt x="21561" y="12713"/>
                  </a:lnTo>
                  <a:lnTo>
                    <a:pt x="16076" y="4055"/>
                  </a:lnTo>
                  <a:lnTo>
                    <a:pt x="13476"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5;p4">
              <a:extLst>
                <a:ext uri="{FF2B5EF4-FFF2-40B4-BE49-F238E27FC236}">
                  <a16:creationId xmlns:a16="http://schemas.microsoft.com/office/drawing/2014/main" id="{F871C8A2-2485-665C-30DA-74744B3FE9AC}"/>
                </a:ext>
              </a:extLst>
            </p:cNvPr>
            <p:cNvSpPr/>
            <p:nvPr/>
          </p:nvSpPr>
          <p:spPr>
            <a:xfrm>
              <a:off x="4818550" y="2217100"/>
              <a:ext cx="619525" cy="1094775"/>
            </a:xfrm>
            <a:custGeom>
              <a:avLst/>
              <a:gdLst/>
              <a:ahLst/>
              <a:cxnLst/>
              <a:rect l="l" t="t" r="r" b="b"/>
              <a:pathLst>
                <a:path w="24781" h="43791" extrusionOk="0">
                  <a:moveTo>
                    <a:pt x="12021" y="6583"/>
                  </a:moveTo>
                  <a:cubicBezTo>
                    <a:pt x="13714" y="7991"/>
                    <a:pt x="15575" y="9231"/>
                    <a:pt x="17507" y="10352"/>
                  </a:cubicBezTo>
                  <a:lnTo>
                    <a:pt x="13857" y="17197"/>
                  </a:lnTo>
                  <a:lnTo>
                    <a:pt x="12546" y="19653"/>
                  </a:lnTo>
                  <a:lnTo>
                    <a:pt x="10685" y="16577"/>
                  </a:lnTo>
                  <a:lnTo>
                    <a:pt x="6893" y="10638"/>
                  </a:lnTo>
                  <a:cubicBezTo>
                    <a:pt x="8706" y="9445"/>
                    <a:pt x="10447" y="8110"/>
                    <a:pt x="12021" y="6583"/>
                  </a:cubicBezTo>
                  <a:close/>
                  <a:moveTo>
                    <a:pt x="12069" y="24567"/>
                  </a:moveTo>
                  <a:lnTo>
                    <a:pt x="12426" y="24781"/>
                  </a:lnTo>
                  <a:lnTo>
                    <a:pt x="12641" y="24662"/>
                  </a:lnTo>
                  <a:lnTo>
                    <a:pt x="18007" y="33081"/>
                  </a:lnTo>
                  <a:cubicBezTo>
                    <a:pt x="16195" y="34274"/>
                    <a:pt x="14454" y="35657"/>
                    <a:pt x="12880" y="37136"/>
                  </a:cubicBezTo>
                  <a:cubicBezTo>
                    <a:pt x="11186" y="35752"/>
                    <a:pt x="9326" y="34488"/>
                    <a:pt x="7394" y="33391"/>
                  </a:cubicBezTo>
                  <a:lnTo>
                    <a:pt x="12069" y="24567"/>
                  </a:lnTo>
                  <a:close/>
                  <a:moveTo>
                    <a:pt x="11711" y="1"/>
                  </a:moveTo>
                  <a:lnTo>
                    <a:pt x="8539" y="3030"/>
                  </a:lnTo>
                  <a:cubicBezTo>
                    <a:pt x="7156" y="4318"/>
                    <a:pt x="5701" y="5510"/>
                    <a:pt x="4103" y="6512"/>
                  </a:cubicBezTo>
                  <a:lnTo>
                    <a:pt x="0" y="9207"/>
                  </a:lnTo>
                  <a:lnTo>
                    <a:pt x="2648" y="13357"/>
                  </a:lnTo>
                  <a:lnTo>
                    <a:pt x="7966" y="21681"/>
                  </a:lnTo>
                  <a:lnTo>
                    <a:pt x="7895" y="21800"/>
                  </a:lnTo>
                  <a:lnTo>
                    <a:pt x="2982" y="31054"/>
                  </a:lnTo>
                  <a:lnTo>
                    <a:pt x="692" y="35347"/>
                  </a:lnTo>
                  <a:lnTo>
                    <a:pt x="4914" y="37732"/>
                  </a:lnTo>
                  <a:cubicBezTo>
                    <a:pt x="6583" y="38686"/>
                    <a:pt x="8205" y="39759"/>
                    <a:pt x="9660" y="40976"/>
                  </a:cubicBezTo>
                  <a:lnTo>
                    <a:pt x="13047" y="43790"/>
                  </a:lnTo>
                  <a:lnTo>
                    <a:pt x="16243" y="40737"/>
                  </a:lnTo>
                  <a:cubicBezTo>
                    <a:pt x="17602" y="39473"/>
                    <a:pt x="19081" y="38281"/>
                    <a:pt x="20655" y="37255"/>
                  </a:cubicBezTo>
                  <a:lnTo>
                    <a:pt x="24781" y="34584"/>
                  </a:lnTo>
                  <a:lnTo>
                    <a:pt x="22110" y="30434"/>
                  </a:lnTo>
                  <a:lnTo>
                    <a:pt x="16791" y="22062"/>
                  </a:lnTo>
                  <a:lnTo>
                    <a:pt x="16863" y="21991"/>
                  </a:lnTo>
                  <a:lnTo>
                    <a:pt x="21800" y="12713"/>
                  </a:lnTo>
                  <a:lnTo>
                    <a:pt x="24089" y="8420"/>
                  </a:lnTo>
                  <a:lnTo>
                    <a:pt x="19844" y="6035"/>
                  </a:lnTo>
                  <a:cubicBezTo>
                    <a:pt x="18174" y="5128"/>
                    <a:pt x="16576" y="4008"/>
                    <a:pt x="15122" y="2791"/>
                  </a:cubicBezTo>
                  <a:lnTo>
                    <a:pt x="11711"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6;p4">
              <a:extLst>
                <a:ext uri="{FF2B5EF4-FFF2-40B4-BE49-F238E27FC236}">
                  <a16:creationId xmlns:a16="http://schemas.microsoft.com/office/drawing/2014/main" id="{C36BEC5E-5E40-25E4-E4DC-F19493D12576}"/>
                </a:ext>
              </a:extLst>
            </p:cNvPr>
            <p:cNvSpPr/>
            <p:nvPr/>
          </p:nvSpPr>
          <p:spPr>
            <a:xfrm>
              <a:off x="2836575" y="3473425"/>
              <a:ext cx="963575" cy="830625"/>
            </a:xfrm>
            <a:custGeom>
              <a:avLst/>
              <a:gdLst/>
              <a:ahLst/>
              <a:cxnLst/>
              <a:rect l="l" t="t" r="r" b="b"/>
              <a:pathLst>
                <a:path w="38543" h="33225" extrusionOk="0">
                  <a:moveTo>
                    <a:pt x="11878" y="6774"/>
                  </a:moveTo>
                  <a:lnTo>
                    <a:pt x="17221" y="15146"/>
                  </a:lnTo>
                  <a:lnTo>
                    <a:pt x="17006" y="15313"/>
                  </a:lnTo>
                  <a:lnTo>
                    <a:pt x="17006" y="15599"/>
                  </a:lnTo>
                  <a:lnTo>
                    <a:pt x="7013" y="15861"/>
                  </a:lnTo>
                  <a:cubicBezTo>
                    <a:pt x="7013" y="15718"/>
                    <a:pt x="6989" y="15551"/>
                    <a:pt x="6965" y="15384"/>
                  </a:cubicBezTo>
                  <a:cubicBezTo>
                    <a:pt x="6917" y="15146"/>
                    <a:pt x="6917" y="14955"/>
                    <a:pt x="6894" y="14716"/>
                  </a:cubicBezTo>
                  <a:cubicBezTo>
                    <a:pt x="6870" y="14358"/>
                    <a:pt x="6798" y="14001"/>
                    <a:pt x="6774" y="13619"/>
                  </a:cubicBezTo>
                  <a:cubicBezTo>
                    <a:pt x="6750" y="13428"/>
                    <a:pt x="6727" y="13190"/>
                    <a:pt x="6679" y="12975"/>
                  </a:cubicBezTo>
                  <a:cubicBezTo>
                    <a:pt x="6631" y="12594"/>
                    <a:pt x="6560" y="12188"/>
                    <a:pt x="6488" y="11806"/>
                  </a:cubicBezTo>
                  <a:cubicBezTo>
                    <a:pt x="6440" y="11640"/>
                    <a:pt x="6417" y="11425"/>
                    <a:pt x="6369" y="11258"/>
                  </a:cubicBezTo>
                  <a:cubicBezTo>
                    <a:pt x="6250" y="10686"/>
                    <a:pt x="6130" y="10113"/>
                    <a:pt x="5963" y="9541"/>
                  </a:cubicBezTo>
                  <a:cubicBezTo>
                    <a:pt x="8038" y="8801"/>
                    <a:pt x="9994" y="7847"/>
                    <a:pt x="11878" y="6774"/>
                  </a:cubicBezTo>
                  <a:close/>
                  <a:moveTo>
                    <a:pt x="31698" y="17149"/>
                  </a:moveTo>
                  <a:cubicBezTo>
                    <a:pt x="31841" y="19272"/>
                    <a:pt x="32175" y="21394"/>
                    <a:pt x="32723" y="23469"/>
                  </a:cubicBezTo>
                  <a:cubicBezTo>
                    <a:pt x="30887" y="24185"/>
                    <a:pt x="28931" y="25163"/>
                    <a:pt x="26809" y="26427"/>
                  </a:cubicBezTo>
                  <a:lnTo>
                    <a:pt x="22969" y="20369"/>
                  </a:lnTo>
                  <a:lnTo>
                    <a:pt x="20751" y="17292"/>
                  </a:lnTo>
                  <a:lnTo>
                    <a:pt x="20751" y="17292"/>
                  </a:lnTo>
                  <a:lnTo>
                    <a:pt x="24567" y="17364"/>
                  </a:lnTo>
                  <a:lnTo>
                    <a:pt x="31698" y="17149"/>
                  </a:lnTo>
                  <a:close/>
                  <a:moveTo>
                    <a:pt x="13476" y="1"/>
                  </a:moveTo>
                  <a:lnTo>
                    <a:pt x="9350" y="2433"/>
                  </a:lnTo>
                  <a:cubicBezTo>
                    <a:pt x="7681" y="3387"/>
                    <a:pt x="5963" y="4222"/>
                    <a:pt x="4246" y="4842"/>
                  </a:cubicBezTo>
                  <a:lnTo>
                    <a:pt x="1" y="6392"/>
                  </a:lnTo>
                  <a:lnTo>
                    <a:pt x="1122" y="10781"/>
                  </a:lnTo>
                  <a:cubicBezTo>
                    <a:pt x="1241" y="11210"/>
                    <a:pt x="1360" y="11735"/>
                    <a:pt x="1432" y="12260"/>
                  </a:cubicBezTo>
                  <a:cubicBezTo>
                    <a:pt x="1479" y="12355"/>
                    <a:pt x="1479" y="12403"/>
                    <a:pt x="1479" y="12498"/>
                  </a:cubicBezTo>
                  <a:lnTo>
                    <a:pt x="1527" y="12737"/>
                  </a:lnTo>
                  <a:cubicBezTo>
                    <a:pt x="1575" y="13071"/>
                    <a:pt x="1646" y="13404"/>
                    <a:pt x="1718" y="13762"/>
                  </a:cubicBezTo>
                  <a:cubicBezTo>
                    <a:pt x="1742" y="13905"/>
                    <a:pt x="1742" y="14048"/>
                    <a:pt x="1766" y="14168"/>
                  </a:cubicBezTo>
                  <a:lnTo>
                    <a:pt x="1790" y="14311"/>
                  </a:lnTo>
                  <a:cubicBezTo>
                    <a:pt x="1813" y="14621"/>
                    <a:pt x="1885" y="14955"/>
                    <a:pt x="1909" y="15241"/>
                  </a:cubicBezTo>
                  <a:cubicBezTo>
                    <a:pt x="1933" y="15456"/>
                    <a:pt x="1933" y="15623"/>
                    <a:pt x="1980" y="15837"/>
                  </a:cubicBezTo>
                  <a:cubicBezTo>
                    <a:pt x="1980" y="15933"/>
                    <a:pt x="2004" y="16052"/>
                    <a:pt x="2004" y="16147"/>
                  </a:cubicBezTo>
                  <a:lnTo>
                    <a:pt x="2004" y="16267"/>
                  </a:lnTo>
                  <a:lnTo>
                    <a:pt x="2338" y="21037"/>
                  </a:lnTo>
                  <a:lnTo>
                    <a:pt x="7108" y="20870"/>
                  </a:lnTo>
                  <a:lnTo>
                    <a:pt x="17125" y="20583"/>
                  </a:lnTo>
                  <a:lnTo>
                    <a:pt x="22539" y="29122"/>
                  </a:lnTo>
                  <a:lnTo>
                    <a:pt x="25139" y="33224"/>
                  </a:lnTo>
                  <a:lnTo>
                    <a:pt x="29313" y="30744"/>
                  </a:lnTo>
                  <a:cubicBezTo>
                    <a:pt x="31197" y="29647"/>
                    <a:pt x="32890" y="28788"/>
                    <a:pt x="34441" y="28192"/>
                  </a:cubicBezTo>
                  <a:lnTo>
                    <a:pt x="38543" y="26594"/>
                  </a:lnTo>
                  <a:lnTo>
                    <a:pt x="37470" y="22301"/>
                  </a:lnTo>
                  <a:cubicBezTo>
                    <a:pt x="37088" y="20488"/>
                    <a:pt x="36802" y="18652"/>
                    <a:pt x="36683" y="16815"/>
                  </a:cubicBezTo>
                  <a:lnTo>
                    <a:pt x="36349" y="12045"/>
                  </a:lnTo>
                  <a:lnTo>
                    <a:pt x="31555" y="12212"/>
                  </a:lnTo>
                  <a:lnTo>
                    <a:pt x="21442" y="12498"/>
                  </a:lnTo>
                  <a:lnTo>
                    <a:pt x="16076" y="4055"/>
                  </a:lnTo>
                  <a:lnTo>
                    <a:pt x="13476"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7;p4">
              <a:extLst>
                <a:ext uri="{FF2B5EF4-FFF2-40B4-BE49-F238E27FC236}">
                  <a16:creationId xmlns:a16="http://schemas.microsoft.com/office/drawing/2014/main" id="{ABE678D0-EA09-6BFF-47DE-A9363B7DE5DC}"/>
                </a:ext>
              </a:extLst>
            </p:cNvPr>
            <p:cNvSpPr/>
            <p:nvPr/>
          </p:nvSpPr>
          <p:spPr>
            <a:xfrm>
              <a:off x="4094100" y="3426925"/>
              <a:ext cx="924225" cy="848500"/>
            </a:xfrm>
            <a:custGeom>
              <a:avLst/>
              <a:gdLst/>
              <a:ahLst/>
              <a:cxnLst/>
              <a:rect l="l" t="t" r="r" b="b"/>
              <a:pathLst>
                <a:path w="36969" h="33940" extrusionOk="0">
                  <a:moveTo>
                    <a:pt x="25115" y="6583"/>
                  </a:moveTo>
                  <a:cubicBezTo>
                    <a:pt x="27094" y="7561"/>
                    <a:pt x="29193" y="8372"/>
                    <a:pt x="31316" y="8992"/>
                  </a:cubicBezTo>
                  <a:cubicBezTo>
                    <a:pt x="30958" y="11138"/>
                    <a:pt x="30791" y="13309"/>
                    <a:pt x="30839" y="15527"/>
                  </a:cubicBezTo>
                  <a:lnTo>
                    <a:pt x="23588" y="15765"/>
                  </a:lnTo>
                  <a:lnTo>
                    <a:pt x="20130" y="16028"/>
                  </a:lnTo>
                  <a:lnTo>
                    <a:pt x="21799" y="12832"/>
                  </a:lnTo>
                  <a:lnTo>
                    <a:pt x="25115" y="6583"/>
                  </a:lnTo>
                  <a:close/>
                  <a:moveTo>
                    <a:pt x="16171" y="18031"/>
                  </a:moveTo>
                  <a:lnTo>
                    <a:pt x="16171" y="18246"/>
                  </a:lnTo>
                  <a:lnTo>
                    <a:pt x="16529" y="18484"/>
                  </a:lnTo>
                  <a:lnTo>
                    <a:pt x="11830" y="27309"/>
                  </a:lnTo>
                  <a:cubicBezTo>
                    <a:pt x="11591" y="27142"/>
                    <a:pt x="11329" y="27023"/>
                    <a:pt x="11091" y="26903"/>
                  </a:cubicBezTo>
                  <a:cubicBezTo>
                    <a:pt x="11067" y="26880"/>
                    <a:pt x="10995" y="26880"/>
                    <a:pt x="10971" y="26856"/>
                  </a:cubicBezTo>
                  <a:cubicBezTo>
                    <a:pt x="10447" y="26593"/>
                    <a:pt x="9898" y="26331"/>
                    <a:pt x="9326" y="26140"/>
                  </a:cubicBezTo>
                  <a:cubicBezTo>
                    <a:pt x="9302" y="26140"/>
                    <a:pt x="9278" y="26116"/>
                    <a:pt x="9254" y="26116"/>
                  </a:cubicBezTo>
                  <a:cubicBezTo>
                    <a:pt x="8729" y="25902"/>
                    <a:pt x="8205" y="25687"/>
                    <a:pt x="7704" y="25520"/>
                  </a:cubicBezTo>
                  <a:cubicBezTo>
                    <a:pt x="7608" y="25472"/>
                    <a:pt x="7513" y="25449"/>
                    <a:pt x="7465" y="25425"/>
                  </a:cubicBezTo>
                  <a:cubicBezTo>
                    <a:pt x="6893" y="25210"/>
                    <a:pt x="6297" y="25043"/>
                    <a:pt x="5700" y="24852"/>
                  </a:cubicBezTo>
                  <a:cubicBezTo>
                    <a:pt x="6058" y="22706"/>
                    <a:pt x="6201" y="20512"/>
                    <a:pt x="6177" y="18317"/>
                  </a:cubicBezTo>
                  <a:lnTo>
                    <a:pt x="16171" y="18031"/>
                  </a:lnTo>
                  <a:close/>
                  <a:moveTo>
                    <a:pt x="22944" y="0"/>
                  </a:moveTo>
                  <a:lnTo>
                    <a:pt x="20678" y="4293"/>
                  </a:lnTo>
                  <a:lnTo>
                    <a:pt x="16028" y="13046"/>
                  </a:lnTo>
                  <a:lnTo>
                    <a:pt x="5963" y="13356"/>
                  </a:lnTo>
                  <a:lnTo>
                    <a:pt x="1050" y="13500"/>
                  </a:lnTo>
                  <a:lnTo>
                    <a:pt x="1121" y="18413"/>
                  </a:lnTo>
                  <a:cubicBezTo>
                    <a:pt x="1169" y="20345"/>
                    <a:pt x="1002" y="22229"/>
                    <a:pt x="716" y="24041"/>
                  </a:cubicBezTo>
                  <a:lnTo>
                    <a:pt x="0" y="28406"/>
                  </a:lnTo>
                  <a:lnTo>
                    <a:pt x="4222" y="29646"/>
                  </a:lnTo>
                  <a:cubicBezTo>
                    <a:pt x="4699" y="29789"/>
                    <a:pt x="5176" y="29956"/>
                    <a:pt x="5748" y="30171"/>
                  </a:cubicBezTo>
                  <a:lnTo>
                    <a:pt x="5772" y="30171"/>
                  </a:lnTo>
                  <a:lnTo>
                    <a:pt x="5963" y="30219"/>
                  </a:lnTo>
                  <a:cubicBezTo>
                    <a:pt x="6416" y="30409"/>
                    <a:pt x="6893" y="30553"/>
                    <a:pt x="7346" y="30767"/>
                  </a:cubicBezTo>
                  <a:lnTo>
                    <a:pt x="7394" y="30791"/>
                  </a:lnTo>
                  <a:lnTo>
                    <a:pt x="8825" y="31411"/>
                  </a:lnTo>
                  <a:lnTo>
                    <a:pt x="8896" y="31435"/>
                  </a:lnTo>
                  <a:lnTo>
                    <a:pt x="8944" y="31483"/>
                  </a:lnTo>
                  <a:lnTo>
                    <a:pt x="9206" y="31602"/>
                  </a:lnTo>
                  <a:lnTo>
                    <a:pt x="9564" y="31769"/>
                  </a:lnTo>
                  <a:lnTo>
                    <a:pt x="13929" y="33939"/>
                  </a:lnTo>
                  <a:lnTo>
                    <a:pt x="16218" y="29646"/>
                  </a:lnTo>
                  <a:lnTo>
                    <a:pt x="20869" y="20869"/>
                  </a:lnTo>
                  <a:lnTo>
                    <a:pt x="30982" y="20559"/>
                  </a:lnTo>
                  <a:lnTo>
                    <a:pt x="35895" y="20416"/>
                  </a:lnTo>
                  <a:lnTo>
                    <a:pt x="35800" y="15503"/>
                  </a:lnTo>
                  <a:cubicBezTo>
                    <a:pt x="35800" y="13547"/>
                    <a:pt x="35967" y="11639"/>
                    <a:pt x="36253" y="9827"/>
                  </a:cubicBezTo>
                  <a:lnTo>
                    <a:pt x="36968" y="5438"/>
                  </a:lnTo>
                  <a:lnTo>
                    <a:pt x="32699" y="4222"/>
                  </a:lnTo>
                  <a:cubicBezTo>
                    <a:pt x="30863" y="3697"/>
                    <a:pt x="29026" y="2981"/>
                    <a:pt x="27309" y="2147"/>
                  </a:cubicBezTo>
                  <a:lnTo>
                    <a:pt x="22944"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p4">
              <a:extLst>
                <a:ext uri="{FF2B5EF4-FFF2-40B4-BE49-F238E27FC236}">
                  <a16:creationId xmlns:a16="http://schemas.microsoft.com/office/drawing/2014/main" id="{CBAFFBAF-7F95-3347-CFE6-9DF736591E78}"/>
                </a:ext>
              </a:extLst>
            </p:cNvPr>
            <p:cNvSpPr/>
            <p:nvPr/>
          </p:nvSpPr>
          <p:spPr>
            <a:xfrm>
              <a:off x="1824725" y="1690000"/>
              <a:ext cx="692875" cy="528325"/>
            </a:xfrm>
            <a:custGeom>
              <a:avLst/>
              <a:gdLst/>
              <a:ahLst/>
              <a:cxnLst/>
              <a:rect l="l" t="t" r="r" b="b"/>
              <a:pathLst>
                <a:path w="27715" h="21133" extrusionOk="0">
                  <a:moveTo>
                    <a:pt x="19200" y="5129"/>
                  </a:moveTo>
                  <a:cubicBezTo>
                    <a:pt x="19200" y="5319"/>
                    <a:pt x="19224" y="5463"/>
                    <a:pt x="19248" y="5630"/>
                  </a:cubicBezTo>
                  <a:cubicBezTo>
                    <a:pt x="19272" y="5868"/>
                    <a:pt x="19272" y="6107"/>
                    <a:pt x="19319" y="6321"/>
                  </a:cubicBezTo>
                  <a:cubicBezTo>
                    <a:pt x="19343" y="6679"/>
                    <a:pt x="19391" y="7037"/>
                    <a:pt x="19439" y="7394"/>
                  </a:cubicBezTo>
                  <a:cubicBezTo>
                    <a:pt x="19463" y="7633"/>
                    <a:pt x="19486" y="7848"/>
                    <a:pt x="19510" y="8086"/>
                  </a:cubicBezTo>
                  <a:cubicBezTo>
                    <a:pt x="19582" y="8468"/>
                    <a:pt x="19630" y="8849"/>
                    <a:pt x="19725" y="9255"/>
                  </a:cubicBezTo>
                  <a:cubicBezTo>
                    <a:pt x="19749" y="9422"/>
                    <a:pt x="19797" y="9636"/>
                    <a:pt x="19844" y="9803"/>
                  </a:cubicBezTo>
                  <a:cubicBezTo>
                    <a:pt x="19963" y="10352"/>
                    <a:pt x="20083" y="10924"/>
                    <a:pt x="20202" y="11449"/>
                  </a:cubicBezTo>
                  <a:lnTo>
                    <a:pt x="20154" y="11425"/>
                  </a:lnTo>
                  <a:cubicBezTo>
                    <a:pt x="20130" y="11449"/>
                    <a:pt x="20154" y="11473"/>
                    <a:pt x="20154" y="11521"/>
                  </a:cubicBezTo>
                  <a:cubicBezTo>
                    <a:pt x="18103" y="12260"/>
                    <a:pt x="16124" y="13190"/>
                    <a:pt x="14239" y="14287"/>
                  </a:cubicBezTo>
                  <a:lnTo>
                    <a:pt x="8515" y="5272"/>
                  </a:lnTo>
                  <a:lnTo>
                    <a:pt x="8825" y="5439"/>
                  </a:lnTo>
                  <a:lnTo>
                    <a:pt x="19200" y="5129"/>
                  </a:lnTo>
                  <a:close/>
                  <a:moveTo>
                    <a:pt x="23780" y="1"/>
                  </a:moveTo>
                  <a:lnTo>
                    <a:pt x="19009" y="120"/>
                  </a:lnTo>
                  <a:lnTo>
                    <a:pt x="9994" y="382"/>
                  </a:lnTo>
                  <a:lnTo>
                    <a:pt x="1" y="1170"/>
                  </a:lnTo>
                  <a:lnTo>
                    <a:pt x="4294" y="7919"/>
                  </a:lnTo>
                  <a:lnTo>
                    <a:pt x="10042" y="16959"/>
                  </a:lnTo>
                  <a:lnTo>
                    <a:pt x="12618" y="21013"/>
                  </a:lnTo>
                  <a:lnTo>
                    <a:pt x="16744" y="18604"/>
                  </a:lnTo>
                  <a:cubicBezTo>
                    <a:pt x="17769" y="18008"/>
                    <a:pt x="18842" y="17459"/>
                    <a:pt x="19916" y="17006"/>
                  </a:cubicBezTo>
                  <a:lnTo>
                    <a:pt x="27715" y="21132"/>
                  </a:lnTo>
                  <a:lnTo>
                    <a:pt x="27715" y="21132"/>
                  </a:lnTo>
                  <a:lnTo>
                    <a:pt x="25044" y="10257"/>
                  </a:lnTo>
                  <a:cubicBezTo>
                    <a:pt x="24924" y="9803"/>
                    <a:pt x="24829" y="9326"/>
                    <a:pt x="24710" y="8849"/>
                  </a:cubicBezTo>
                  <a:cubicBezTo>
                    <a:pt x="24710" y="8802"/>
                    <a:pt x="24686" y="8706"/>
                    <a:pt x="24686" y="8611"/>
                  </a:cubicBezTo>
                  <a:lnTo>
                    <a:pt x="24614" y="8372"/>
                  </a:lnTo>
                  <a:cubicBezTo>
                    <a:pt x="24567" y="8062"/>
                    <a:pt x="24495" y="7681"/>
                    <a:pt x="24447" y="7371"/>
                  </a:cubicBezTo>
                  <a:cubicBezTo>
                    <a:pt x="24423" y="7204"/>
                    <a:pt x="24423" y="7061"/>
                    <a:pt x="24376" y="6917"/>
                  </a:cubicBezTo>
                  <a:lnTo>
                    <a:pt x="24352" y="6774"/>
                  </a:lnTo>
                  <a:cubicBezTo>
                    <a:pt x="24328" y="6464"/>
                    <a:pt x="24257" y="6130"/>
                    <a:pt x="24233" y="5820"/>
                  </a:cubicBezTo>
                  <a:cubicBezTo>
                    <a:pt x="24209" y="5606"/>
                    <a:pt x="24209" y="5415"/>
                    <a:pt x="24185" y="5224"/>
                  </a:cubicBezTo>
                  <a:cubicBezTo>
                    <a:pt x="24185" y="5129"/>
                    <a:pt x="24137" y="5009"/>
                    <a:pt x="24137" y="4914"/>
                  </a:cubicBezTo>
                  <a:lnTo>
                    <a:pt x="24137" y="4771"/>
                  </a:lnTo>
                  <a:lnTo>
                    <a:pt x="2378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9;p4">
              <a:extLst>
                <a:ext uri="{FF2B5EF4-FFF2-40B4-BE49-F238E27FC236}">
                  <a16:creationId xmlns:a16="http://schemas.microsoft.com/office/drawing/2014/main" id="{6DCFA49B-78EA-674B-B0C1-251447D07889}"/>
                </a:ext>
              </a:extLst>
            </p:cNvPr>
            <p:cNvSpPr/>
            <p:nvPr/>
          </p:nvSpPr>
          <p:spPr>
            <a:xfrm>
              <a:off x="3517500" y="473050"/>
              <a:ext cx="606425" cy="737600"/>
            </a:xfrm>
            <a:custGeom>
              <a:avLst/>
              <a:gdLst/>
              <a:ahLst/>
              <a:cxnLst/>
              <a:rect l="l" t="t" r="r" b="b"/>
              <a:pathLst>
                <a:path w="24257" h="29504" extrusionOk="0">
                  <a:moveTo>
                    <a:pt x="11711" y="9898"/>
                  </a:moveTo>
                  <a:lnTo>
                    <a:pt x="17436" y="18937"/>
                  </a:lnTo>
                  <a:cubicBezTo>
                    <a:pt x="15647" y="20130"/>
                    <a:pt x="13953" y="21465"/>
                    <a:pt x="12403" y="22920"/>
                  </a:cubicBezTo>
                  <a:cubicBezTo>
                    <a:pt x="10853" y="21704"/>
                    <a:pt x="8921" y="20488"/>
                    <a:pt x="6727" y="19295"/>
                  </a:cubicBezTo>
                  <a:lnTo>
                    <a:pt x="11711" y="9898"/>
                  </a:lnTo>
                  <a:close/>
                  <a:moveTo>
                    <a:pt x="11330" y="0"/>
                  </a:moveTo>
                  <a:lnTo>
                    <a:pt x="7299" y="7561"/>
                  </a:lnTo>
                  <a:lnTo>
                    <a:pt x="2314" y="16934"/>
                  </a:lnTo>
                  <a:lnTo>
                    <a:pt x="1" y="21299"/>
                  </a:lnTo>
                  <a:lnTo>
                    <a:pt x="4342" y="23660"/>
                  </a:lnTo>
                  <a:cubicBezTo>
                    <a:pt x="6321" y="24709"/>
                    <a:pt x="7991" y="25782"/>
                    <a:pt x="9326" y="26832"/>
                  </a:cubicBezTo>
                  <a:lnTo>
                    <a:pt x="12713" y="29503"/>
                  </a:lnTo>
                  <a:lnTo>
                    <a:pt x="15861" y="26522"/>
                  </a:lnTo>
                  <a:cubicBezTo>
                    <a:pt x="17197" y="25258"/>
                    <a:pt x="18652" y="24113"/>
                    <a:pt x="20178" y="23063"/>
                  </a:cubicBezTo>
                  <a:lnTo>
                    <a:pt x="24257" y="20368"/>
                  </a:lnTo>
                  <a:lnTo>
                    <a:pt x="21633" y="16242"/>
                  </a:lnTo>
                  <a:lnTo>
                    <a:pt x="15909" y="7251"/>
                  </a:lnTo>
                  <a:lnTo>
                    <a:pt x="11330"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10;p4">
              <a:extLst>
                <a:ext uri="{FF2B5EF4-FFF2-40B4-BE49-F238E27FC236}">
                  <a16:creationId xmlns:a16="http://schemas.microsoft.com/office/drawing/2014/main" id="{EE040F2B-2145-A817-9553-C95EFFE1BCEC}"/>
                </a:ext>
              </a:extLst>
            </p:cNvPr>
            <p:cNvSpPr/>
            <p:nvPr/>
          </p:nvSpPr>
          <p:spPr>
            <a:xfrm>
              <a:off x="1915350" y="3502650"/>
              <a:ext cx="632075" cy="524125"/>
            </a:xfrm>
            <a:custGeom>
              <a:avLst/>
              <a:gdLst/>
              <a:ahLst/>
              <a:cxnLst/>
              <a:rect l="l" t="t" r="r" b="b"/>
              <a:pathLst>
                <a:path w="25283" h="20965" extrusionOk="0">
                  <a:moveTo>
                    <a:pt x="13286" y="6631"/>
                  </a:moveTo>
                  <a:cubicBezTo>
                    <a:pt x="15313" y="7632"/>
                    <a:pt x="17459" y="8467"/>
                    <a:pt x="19630" y="9087"/>
                  </a:cubicBezTo>
                  <a:cubicBezTo>
                    <a:pt x="19296" y="11186"/>
                    <a:pt x="19153" y="13309"/>
                    <a:pt x="19177" y="15408"/>
                  </a:cubicBezTo>
                  <a:lnTo>
                    <a:pt x="8444" y="15741"/>
                  </a:lnTo>
                  <a:lnTo>
                    <a:pt x="13286" y="6631"/>
                  </a:lnTo>
                  <a:close/>
                  <a:moveTo>
                    <a:pt x="11187" y="0"/>
                  </a:moveTo>
                  <a:lnTo>
                    <a:pt x="8897" y="4293"/>
                  </a:lnTo>
                  <a:lnTo>
                    <a:pt x="4032" y="13380"/>
                  </a:lnTo>
                  <a:lnTo>
                    <a:pt x="1" y="20965"/>
                  </a:lnTo>
                  <a:lnTo>
                    <a:pt x="8587" y="20726"/>
                  </a:lnTo>
                  <a:lnTo>
                    <a:pt x="19367" y="20392"/>
                  </a:lnTo>
                  <a:lnTo>
                    <a:pt x="24281" y="20249"/>
                  </a:lnTo>
                  <a:lnTo>
                    <a:pt x="24209" y="15312"/>
                  </a:lnTo>
                  <a:cubicBezTo>
                    <a:pt x="24161" y="13547"/>
                    <a:pt x="24281" y="11687"/>
                    <a:pt x="24567" y="9898"/>
                  </a:cubicBezTo>
                  <a:lnTo>
                    <a:pt x="25282" y="5557"/>
                  </a:lnTo>
                  <a:lnTo>
                    <a:pt x="21061" y="4317"/>
                  </a:lnTo>
                  <a:cubicBezTo>
                    <a:pt x="19153" y="3792"/>
                    <a:pt x="17292" y="3029"/>
                    <a:pt x="15551" y="2171"/>
                  </a:cubicBezTo>
                  <a:lnTo>
                    <a:pt x="11187"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11;p4">
              <a:extLst>
                <a:ext uri="{FF2B5EF4-FFF2-40B4-BE49-F238E27FC236}">
                  <a16:creationId xmlns:a16="http://schemas.microsoft.com/office/drawing/2014/main" id="{DE8102CD-B0E5-52CA-8E23-326F7206B887}"/>
                </a:ext>
              </a:extLst>
            </p:cNvPr>
            <p:cNvSpPr/>
            <p:nvPr/>
          </p:nvSpPr>
          <p:spPr>
            <a:xfrm>
              <a:off x="5247250" y="1573725"/>
              <a:ext cx="629075" cy="528325"/>
            </a:xfrm>
            <a:custGeom>
              <a:avLst/>
              <a:gdLst/>
              <a:ahLst/>
              <a:cxnLst/>
              <a:rect l="l" t="t" r="r" b="b"/>
              <a:pathLst>
                <a:path w="25163" h="21133" extrusionOk="0">
                  <a:moveTo>
                    <a:pt x="16720" y="5224"/>
                  </a:moveTo>
                  <a:lnTo>
                    <a:pt x="11783" y="14502"/>
                  </a:lnTo>
                  <a:cubicBezTo>
                    <a:pt x="11544" y="14383"/>
                    <a:pt x="11258" y="14264"/>
                    <a:pt x="11020" y="14144"/>
                  </a:cubicBezTo>
                  <a:cubicBezTo>
                    <a:pt x="10996" y="14097"/>
                    <a:pt x="10948" y="14097"/>
                    <a:pt x="10900" y="14073"/>
                  </a:cubicBezTo>
                  <a:cubicBezTo>
                    <a:pt x="10376" y="13810"/>
                    <a:pt x="9827" y="13572"/>
                    <a:pt x="9279" y="13357"/>
                  </a:cubicBezTo>
                  <a:cubicBezTo>
                    <a:pt x="9231" y="13357"/>
                    <a:pt x="9207" y="13333"/>
                    <a:pt x="9183" y="13333"/>
                  </a:cubicBezTo>
                  <a:cubicBezTo>
                    <a:pt x="8682" y="13119"/>
                    <a:pt x="8134" y="12904"/>
                    <a:pt x="7633" y="12737"/>
                  </a:cubicBezTo>
                  <a:cubicBezTo>
                    <a:pt x="7538" y="12713"/>
                    <a:pt x="7442" y="12666"/>
                    <a:pt x="7394" y="12642"/>
                  </a:cubicBezTo>
                  <a:cubicBezTo>
                    <a:pt x="6822" y="12427"/>
                    <a:pt x="6226" y="12260"/>
                    <a:pt x="5630" y="12069"/>
                  </a:cubicBezTo>
                  <a:cubicBezTo>
                    <a:pt x="5987" y="9923"/>
                    <a:pt x="6130" y="7729"/>
                    <a:pt x="6107" y="5558"/>
                  </a:cubicBezTo>
                  <a:lnTo>
                    <a:pt x="16720" y="5224"/>
                  </a:lnTo>
                  <a:close/>
                  <a:moveTo>
                    <a:pt x="25163" y="1"/>
                  </a:moveTo>
                  <a:lnTo>
                    <a:pt x="16577" y="240"/>
                  </a:lnTo>
                  <a:lnTo>
                    <a:pt x="5963" y="526"/>
                  </a:lnTo>
                  <a:lnTo>
                    <a:pt x="1050" y="693"/>
                  </a:lnTo>
                  <a:lnTo>
                    <a:pt x="1122" y="5606"/>
                  </a:lnTo>
                  <a:cubicBezTo>
                    <a:pt x="1169" y="7538"/>
                    <a:pt x="1003" y="9446"/>
                    <a:pt x="716" y="11235"/>
                  </a:cubicBezTo>
                  <a:lnTo>
                    <a:pt x="1" y="15599"/>
                  </a:lnTo>
                  <a:lnTo>
                    <a:pt x="4222" y="16839"/>
                  </a:lnTo>
                  <a:cubicBezTo>
                    <a:pt x="4699" y="17006"/>
                    <a:pt x="5176" y="17149"/>
                    <a:pt x="5749" y="17340"/>
                  </a:cubicBezTo>
                  <a:lnTo>
                    <a:pt x="5773" y="17340"/>
                  </a:lnTo>
                  <a:lnTo>
                    <a:pt x="5963" y="17412"/>
                  </a:lnTo>
                  <a:cubicBezTo>
                    <a:pt x="6440" y="17579"/>
                    <a:pt x="6894" y="17746"/>
                    <a:pt x="7323" y="17937"/>
                  </a:cubicBezTo>
                  <a:lnTo>
                    <a:pt x="7394" y="17984"/>
                  </a:lnTo>
                  <a:lnTo>
                    <a:pt x="8825" y="18604"/>
                  </a:lnTo>
                  <a:lnTo>
                    <a:pt x="8873" y="18628"/>
                  </a:lnTo>
                  <a:lnTo>
                    <a:pt x="8945" y="18652"/>
                  </a:lnTo>
                  <a:lnTo>
                    <a:pt x="9207" y="18771"/>
                  </a:lnTo>
                  <a:lnTo>
                    <a:pt x="9565" y="18962"/>
                  </a:lnTo>
                  <a:lnTo>
                    <a:pt x="13929" y="21132"/>
                  </a:lnTo>
                  <a:lnTo>
                    <a:pt x="16219" y="16839"/>
                  </a:lnTo>
                  <a:lnTo>
                    <a:pt x="21132" y="7562"/>
                  </a:lnTo>
                  <a:lnTo>
                    <a:pt x="25163"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12;p4">
              <a:extLst>
                <a:ext uri="{FF2B5EF4-FFF2-40B4-BE49-F238E27FC236}">
                  <a16:creationId xmlns:a16="http://schemas.microsoft.com/office/drawing/2014/main" id="{462590DB-B84B-B871-F6C6-A5C3C0E52BEF}"/>
                </a:ext>
              </a:extLst>
            </p:cNvPr>
            <p:cNvSpPr/>
            <p:nvPr/>
          </p:nvSpPr>
          <p:spPr>
            <a:xfrm>
              <a:off x="3667775" y="4388100"/>
              <a:ext cx="604625" cy="738775"/>
            </a:xfrm>
            <a:custGeom>
              <a:avLst/>
              <a:gdLst/>
              <a:ahLst/>
              <a:cxnLst/>
              <a:rect l="l" t="t" r="r" b="b"/>
              <a:pathLst>
                <a:path w="24185" h="29551" extrusionOk="0">
                  <a:moveTo>
                    <a:pt x="11949" y="6678"/>
                  </a:moveTo>
                  <a:cubicBezTo>
                    <a:pt x="13666" y="8085"/>
                    <a:pt x="15503" y="9326"/>
                    <a:pt x="17435" y="10423"/>
                  </a:cubicBezTo>
                  <a:lnTo>
                    <a:pt x="12522" y="19677"/>
                  </a:lnTo>
                  <a:lnTo>
                    <a:pt x="6821" y="10733"/>
                  </a:lnTo>
                  <a:cubicBezTo>
                    <a:pt x="8658" y="9540"/>
                    <a:pt x="10375" y="8157"/>
                    <a:pt x="11949" y="6678"/>
                  </a:cubicBezTo>
                  <a:close/>
                  <a:moveTo>
                    <a:pt x="11758" y="0"/>
                  </a:moveTo>
                  <a:lnTo>
                    <a:pt x="8539" y="3053"/>
                  </a:lnTo>
                  <a:cubicBezTo>
                    <a:pt x="7155" y="4317"/>
                    <a:pt x="5700" y="5510"/>
                    <a:pt x="4102" y="6535"/>
                  </a:cubicBezTo>
                  <a:lnTo>
                    <a:pt x="0" y="9206"/>
                  </a:lnTo>
                  <a:lnTo>
                    <a:pt x="2648" y="13356"/>
                  </a:lnTo>
                  <a:lnTo>
                    <a:pt x="8348" y="22300"/>
                  </a:lnTo>
                  <a:lnTo>
                    <a:pt x="12927" y="29551"/>
                  </a:lnTo>
                  <a:lnTo>
                    <a:pt x="16958" y="21966"/>
                  </a:lnTo>
                  <a:lnTo>
                    <a:pt x="21871" y="12712"/>
                  </a:lnTo>
                  <a:lnTo>
                    <a:pt x="24184" y="8419"/>
                  </a:lnTo>
                  <a:lnTo>
                    <a:pt x="19939" y="6034"/>
                  </a:lnTo>
                  <a:cubicBezTo>
                    <a:pt x="18222" y="5104"/>
                    <a:pt x="16600" y="4031"/>
                    <a:pt x="15145" y="2814"/>
                  </a:cubicBezTo>
                  <a:lnTo>
                    <a:pt x="11758"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13;p4">
              <a:extLst>
                <a:ext uri="{FF2B5EF4-FFF2-40B4-BE49-F238E27FC236}">
                  <a16:creationId xmlns:a16="http://schemas.microsoft.com/office/drawing/2014/main" id="{1E800965-1FFB-D86F-151C-E301C134C10A}"/>
                </a:ext>
              </a:extLst>
            </p:cNvPr>
            <p:cNvSpPr/>
            <p:nvPr/>
          </p:nvSpPr>
          <p:spPr>
            <a:xfrm>
              <a:off x="5148875" y="3396500"/>
              <a:ext cx="799000" cy="528925"/>
            </a:xfrm>
            <a:custGeom>
              <a:avLst/>
              <a:gdLst/>
              <a:ahLst/>
              <a:cxnLst/>
              <a:rect l="l" t="t" r="r" b="b"/>
              <a:pathLst>
                <a:path w="31960" h="21157" extrusionOk="0">
                  <a:moveTo>
                    <a:pt x="18055" y="6750"/>
                  </a:moveTo>
                  <a:lnTo>
                    <a:pt x="23636" y="15551"/>
                  </a:lnTo>
                  <a:lnTo>
                    <a:pt x="23946" y="15694"/>
                  </a:lnTo>
                  <a:lnTo>
                    <a:pt x="13381" y="16028"/>
                  </a:lnTo>
                  <a:cubicBezTo>
                    <a:pt x="13237" y="13858"/>
                    <a:pt x="12880" y="11711"/>
                    <a:pt x="12331" y="9565"/>
                  </a:cubicBezTo>
                  <a:lnTo>
                    <a:pt x="12212" y="9493"/>
                  </a:lnTo>
                  <a:cubicBezTo>
                    <a:pt x="14239" y="8754"/>
                    <a:pt x="16219" y="7824"/>
                    <a:pt x="18055" y="6750"/>
                  </a:cubicBezTo>
                  <a:close/>
                  <a:moveTo>
                    <a:pt x="19701" y="1"/>
                  </a:moveTo>
                  <a:lnTo>
                    <a:pt x="15551" y="2434"/>
                  </a:lnTo>
                  <a:cubicBezTo>
                    <a:pt x="13977" y="3364"/>
                    <a:pt x="12283" y="4151"/>
                    <a:pt x="10519" y="4771"/>
                  </a:cubicBezTo>
                  <a:lnTo>
                    <a:pt x="1" y="8635"/>
                  </a:lnTo>
                  <a:lnTo>
                    <a:pt x="7967" y="12904"/>
                  </a:lnTo>
                  <a:cubicBezTo>
                    <a:pt x="8157" y="14049"/>
                    <a:pt x="8324" y="15217"/>
                    <a:pt x="8396" y="16362"/>
                  </a:cubicBezTo>
                  <a:lnTo>
                    <a:pt x="8730" y="21156"/>
                  </a:lnTo>
                  <a:lnTo>
                    <a:pt x="13524" y="21013"/>
                  </a:lnTo>
                  <a:lnTo>
                    <a:pt x="24089" y="20703"/>
                  </a:lnTo>
                  <a:lnTo>
                    <a:pt x="31960" y="19964"/>
                  </a:lnTo>
                  <a:lnTo>
                    <a:pt x="27166" y="11759"/>
                  </a:lnTo>
                  <a:lnTo>
                    <a:pt x="22277" y="4079"/>
                  </a:lnTo>
                  <a:lnTo>
                    <a:pt x="19701"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14;p4">
              <a:extLst>
                <a:ext uri="{FF2B5EF4-FFF2-40B4-BE49-F238E27FC236}">
                  <a16:creationId xmlns:a16="http://schemas.microsoft.com/office/drawing/2014/main" id="{E3D2BA82-1D23-C1DD-0FCC-7679E0FD257B}"/>
                </a:ext>
              </a:extLst>
            </p:cNvPr>
            <p:cNvSpPr/>
            <p:nvPr/>
          </p:nvSpPr>
          <p:spPr>
            <a:xfrm>
              <a:off x="2893225" y="781475"/>
              <a:ext cx="1846650" cy="1657450"/>
            </a:xfrm>
            <a:custGeom>
              <a:avLst/>
              <a:gdLst/>
              <a:ahLst/>
              <a:cxnLst/>
              <a:rect l="l" t="t" r="r" b="b"/>
              <a:pathLst>
                <a:path w="73866" h="66298" extrusionOk="0">
                  <a:moveTo>
                    <a:pt x="62961" y="1"/>
                  </a:moveTo>
                  <a:cubicBezTo>
                    <a:pt x="57830" y="1"/>
                    <a:pt x="52703" y="1034"/>
                    <a:pt x="47988" y="3070"/>
                  </a:cubicBezTo>
                  <a:cubicBezTo>
                    <a:pt x="46270" y="3786"/>
                    <a:pt x="44648" y="4645"/>
                    <a:pt x="43050" y="5622"/>
                  </a:cubicBezTo>
                  <a:lnTo>
                    <a:pt x="43003" y="5670"/>
                  </a:lnTo>
                  <a:cubicBezTo>
                    <a:pt x="40999" y="6910"/>
                    <a:pt x="39115" y="8341"/>
                    <a:pt x="37398" y="9963"/>
                  </a:cubicBezTo>
                  <a:cubicBezTo>
                    <a:pt x="35776" y="8699"/>
                    <a:pt x="33820" y="7483"/>
                    <a:pt x="31578" y="6290"/>
                  </a:cubicBezTo>
                  <a:lnTo>
                    <a:pt x="31030" y="5980"/>
                  </a:lnTo>
                  <a:cubicBezTo>
                    <a:pt x="25563" y="3128"/>
                    <a:pt x="19448" y="1673"/>
                    <a:pt x="13348" y="1673"/>
                  </a:cubicBezTo>
                  <a:cubicBezTo>
                    <a:pt x="9655" y="1673"/>
                    <a:pt x="5968" y="2206"/>
                    <a:pt x="2433" y="3285"/>
                  </a:cubicBezTo>
                  <a:lnTo>
                    <a:pt x="1" y="4024"/>
                  </a:lnTo>
                  <a:lnTo>
                    <a:pt x="764" y="6433"/>
                  </a:lnTo>
                  <a:cubicBezTo>
                    <a:pt x="3697" y="15759"/>
                    <a:pt x="10423" y="23796"/>
                    <a:pt x="19081" y="28447"/>
                  </a:cubicBezTo>
                  <a:lnTo>
                    <a:pt x="19248" y="28543"/>
                  </a:lnTo>
                  <a:cubicBezTo>
                    <a:pt x="21418" y="29688"/>
                    <a:pt x="23732" y="30642"/>
                    <a:pt x="26117" y="31357"/>
                  </a:cubicBezTo>
                  <a:cubicBezTo>
                    <a:pt x="25759" y="33694"/>
                    <a:pt x="25640" y="36079"/>
                    <a:pt x="25735" y="38441"/>
                  </a:cubicBezTo>
                  <a:lnTo>
                    <a:pt x="25735" y="38512"/>
                  </a:lnTo>
                  <a:cubicBezTo>
                    <a:pt x="26188" y="48410"/>
                    <a:pt x="30648" y="57926"/>
                    <a:pt x="38018" y="64628"/>
                  </a:cubicBezTo>
                  <a:lnTo>
                    <a:pt x="39807" y="66298"/>
                  </a:lnTo>
                  <a:lnTo>
                    <a:pt x="41476" y="64485"/>
                  </a:lnTo>
                  <a:cubicBezTo>
                    <a:pt x="48154" y="57306"/>
                    <a:pt x="51732" y="47504"/>
                    <a:pt x="51279" y="37582"/>
                  </a:cubicBezTo>
                  <a:cubicBezTo>
                    <a:pt x="51207" y="35483"/>
                    <a:pt x="50897" y="33361"/>
                    <a:pt x="50444" y="31286"/>
                  </a:cubicBezTo>
                  <a:lnTo>
                    <a:pt x="50277" y="30546"/>
                  </a:lnTo>
                  <a:cubicBezTo>
                    <a:pt x="52543" y="29735"/>
                    <a:pt x="54713" y="28662"/>
                    <a:pt x="56741" y="27374"/>
                  </a:cubicBezTo>
                  <a:cubicBezTo>
                    <a:pt x="58863" y="26062"/>
                    <a:pt x="60819" y="24536"/>
                    <a:pt x="62608" y="22842"/>
                  </a:cubicBezTo>
                  <a:cubicBezTo>
                    <a:pt x="67569" y="18192"/>
                    <a:pt x="71122" y="12277"/>
                    <a:pt x="72863" y="5742"/>
                  </a:cubicBezTo>
                  <a:cubicBezTo>
                    <a:pt x="73054" y="5145"/>
                    <a:pt x="73197" y="4549"/>
                    <a:pt x="73317" y="3953"/>
                  </a:cubicBezTo>
                  <a:lnTo>
                    <a:pt x="73865" y="1544"/>
                  </a:lnTo>
                  <a:lnTo>
                    <a:pt x="71480" y="972"/>
                  </a:lnTo>
                  <a:cubicBezTo>
                    <a:pt x="68687" y="322"/>
                    <a:pt x="65823" y="1"/>
                    <a:pt x="62961" y="1"/>
                  </a:cubicBez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15;p4">
              <a:extLst>
                <a:ext uri="{FF2B5EF4-FFF2-40B4-BE49-F238E27FC236}">
                  <a16:creationId xmlns:a16="http://schemas.microsoft.com/office/drawing/2014/main" id="{33C46558-5DAF-EBC6-67F1-B975DFD79FEB}"/>
                </a:ext>
              </a:extLst>
            </p:cNvPr>
            <p:cNvSpPr/>
            <p:nvPr/>
          </p:nvSpPr>
          <p:spPr>
            <a:xfrm>
              <a:off x="2814525" y="720375"/>
              <a:ext cx="1999875" cy="1806200"/>
            </a:xfrm>
            <a:custGeom>
              <a:avLst/>
              <a:gdLst/>
              <a:ahLst/>
              <a:cxnLst/>
              <a:rect l="l" t="t" r="r" b="b"/>
              <a:pathLst>
                <a:path w="79995" h="72248" extrusionOk="0">
                  <a:moveTo>
                    <a:pt x="66036" y="4963"/>
                  </a:moveTo>
                  <a:cubicBezTo>
                    <a:pt x="68721" y="4963"/>
                    <a:pt x="71415" y="5263"/>
                    <a:pt x="74056" y="5872"/>
                  </a:cubicBezTo>
                  <a:cubicBezTo>
                    <a:pt x="73936" y="6445"/>
                    <a:pt x="73793" y="7017"/>
                    <a:pt x="73626" y="7542"/>
                  </a:cubicBezTo>
                  <a:cubicBezTo>
                    <a:pt x="72005" y="13624"/>
                    <a:pt x="68666" y="19133"/>
                    <a:pt x="64062" y="23474"/>
                  </a:cubicBezTo>
                  <a:cubicBezTo>
                    <a:pt x="62393" y="25048"/>
                    <a:pt x="60580" y="26455"/>
                    <a:pt x="58601" y="27672"/>
                  </a:cubicBezTo>
                  <a:cubicBezTo>
                    <a:pt x="56335" y="29055"/>
                    <a:pt x="53902" y="30224"/>
                    <a:pt x="51374" y="31106"/>
                  </a:cubicBezTo>
                  <a:cubicBezTo>
                    <a:pt x="50849" y="31273"/>
                    <a:pt x="50563" y="31822"/>
                    <a:pt x="50706" y="32322"/>
                  </a:cubicBezTo>
                  <a:cubicBezTo>
                    <a:pt x="50897" y="32942"/>
                    <a:pt x="51040" y="33610"/>
                    <a:pt x="51183" y="34254"/>
                  </a:cubicBezTo>
                  <a:cubicBezTo>
                    <a:pt x="51613" y="36186"/>
                    <a:pt x="51875" y="38190"/>
                    <a:pt x="51970" y="40169"/>
                  </a:cubicBezTo>
                  <a:cubicBezTo>
                    <a:pt x="52376" y="49423"/>
                    <a:pt x="49061" y="58534"/>
                    <a:pt x="42836" y="65236"/>
                  </a:cubicBezTo>
                  <a:cubicBezTo>
                    <a:pt x="35919" y="58939"/>
                    <a:pt x="31745" y="50091"/>
                    <a:pt x="31364" y="40765"/>
                  </a:cubicBezTo>
                  <a:cubicBezTo>
                    <a:pt x="31244" y="38142"/>
                    <a:pt x="31459" y="35518"/>
                    <a:pt x="31936" y="32919"/>
                  </a:cubicBezTo>
                  <a:cubicBezTo>
                    <a:pt x="32008" y="32465"/>
                    <a:pt x="31769" y="32012"/>
                    <a:pt x="31387" y="31822"/>
                  </a:cubicBezTo>
                  <a:cubicBezTo>
                    <a:pt x="31292" y="31750"/>
                    <a:pt x="31197" y="31726"/>
                    <a:pt x="31077" y="31726"/>
                  </a:cubicBezTo>
                  <a:lnTo>
                    <a:pt x="31006" y="31726"/>
                  </a:lnTo>
                  <a:cubicBezTo>
                    <a:pt x="31006" y="31726"/>
                    <a:pt x="30958" y="31726"/>
                    <a:pt x="30958" y="31702"/>
                  </a:cubicBezTo>
                  <a:cubicBezTo>
                    <a:pt x="28382" y="31011"/>
                    <a:pt x="25878" y="30033"/>
                    <a:pt x="23517" y="28769"/>
                  </a:cubicBezTo>
                  <a:cubicBezTo>
                    <a:pt x="23493" y="28769"/>
                    <a:pt x="23445" y="28745"/>
                    <a:pt x="23445" y="28745"/>
                  </a:cubicBezTo>
                  <a:cubicBezTo>
                    <a:pt x="23445" y="28745"/>
                    <a:pt x="23421" y="28745"/>
                    <a:pt x="23421" y="28721"/>
                  </a:cubicBezTo>
                  <a:cubicBezTo>
                    <a:pt x="15217" y="24332"/>
                    <a:pt x="9016" y="16867"/>
                    <a:pt x="6249" y="8138"/>
                  </a:cubicBezTo>
                  <a:cubicBezTo>
                    <a:pt x="9578" y="7128"/>
                    <a:pt x="13033" y="6626"/>
                    <a:pt x="16489" y="6626"/>
                  </a:cubicBezTo>
                  <a:cubicBezTo>
                    <a:pt x="22170" y="6626"/>
                    <a:pt x="27854" y="7982"/>
                    <a:pt x="32985" y="10666"/>
                  </a:cubicBezTo>
                  <a:lnTo>
                    <a:pt x="33534" y="10952"/>
                  </a:lnTo>
                  <a:cubicBezTo>
                    <a:pt x="36134" y="12312"/>
                    <a:pt x="38304" y="13743"/>
                    <a:pt x="39950" y="15150"/>
                  </a:cubicBezTo>
                  <a:cubicBezTo>
                    <a:pt x="39997" y="15198"/>
                    <a:pt x="40069" y="15245"/>
                    <a:pt x="40117" y="15269"/>
                  </a:cubicBezTo>
                  <a:cubicBezTo>
                    <a:pt x="40212" y="15317"/>
                    <a:pt x="40307" y="15365"/>
                    <a:pt x="40427" y="15365"/>
                  </a:cubicBezTo>
                  <a:lnTo>
                    <a:pt x="40451" y="15365"/>
                  </a:lnTo>
                  <a:cubicBezTo>
                    <a:pt x="40498" y="15377"/>
                    <a:pt x="40546" y="15383"/>
                    <a:pt x="40597" y="15383"/>
                  </a:cubicBezTo>
                  <a:cubicBezTo>
                    <a:pt x="40647" y="15383"/>
                    <a:pt x="40701" y="15377"/>
                    <a:pt x="40761" y="15365"/>
                  </a:cubicBezTo>
                  <a:lnTo>
                    <a:pt x="40784" y="15365"/>
                  </a:lnTo>
                  <a:cubicBezTo>
                    <a:pt x="40880" y="15365"/>
                    <a:pt x="40951" y="15317"/>
                    <a:pt x="41047" y="15269"/>
                  </a:cubicBezTo>
                  <a:cubicBezTo>
                    <a:pt x="41047" y="15269"/>
                    <a:pt x="41071" y="15269"/>
                    <a:pt x="41071" y="15245"/>
                  </a:cubicBezTo>
                  <a:cubicBezTo>
                    <a:pt x="41166" y="15198"/>
                    <a:pt x="41261" y="15150"/>
                    <a:pt x="41309" y="15055"/>
                  </a:cubicBezTo>
                  <a:lnTo>
                    <a:pt x="41357" y="15055"/>
                  </a:lnTo>
                  <a:cubicBezTo>
                    <a:pt x="43193" y="13218"/>
                    <a:pt x="45292" y="11572"/>
                    <a:pt x="47510" y="10165"/>
                  </a:cubicBezTo>
                  <a:cubicBezTo>
                    <a:pt x="49013" y="9235"/>
                    <a:pt x="50539" y="8472"/>
                    <a:pt x="52113" y="7780"/>
                  </a:cubicBezTo>
                  <a:cubicBezTo>
                    <a:pt x="56497" y="5917"/>
                    <a:pt x="61253" y="4963"/>
                    <a:pt x="66036" y="4963"/>
                  </a:cubicBezTo>
                  <a:close/>
                  <a:moveTo>
                    <a:pt x="66046" y="1"/>
                  </a:moveTo>
                  <a:cubicBezTo>
                    <a:pt x="60599" y="1"/>
                    <a:pt x="55152" y="1098"/>
                    <a:pt x="50134" y="3249"/>
                  </a:cubicBezTo>
                  <a:cubicBezTo>
                    <a:pt x="48464" y="3964"/>
                    <a:pt x="46819" y="4799"/>
                    <a:pt x="45244" y="5753"/>
                  </a:cubicBezTo>
                  <a:lnTo>
                    <a:pt x="44887" y="5991"/>
                  </a:lnTo>
                  <a:cubicBezTo>
                    <a:pt x="43313" y="6969"/>
                    <a:pt x="41786" y="8090"/>
                    <a:pt x="40355" y="9283"/>
                  </a:cubicBezTo>
                  <a:cubicBezTo>
                    <a:pt x="39020" y="8353"/>
                    <a:pt x="37493" y="7446"/>
                    <a:pt x="35847" y="6588"/>
                  </a:cubicBezTo>
                  <a:cubicBezTo>
                    <a:pt x="35680" y="6492"/>
                    <a:pt x="35466" y="6373"/>
                    <a:pt x="35299" y="6302"/>
                  </a:cubicBezTo>
                  <a:cubicBezTo>
                    <a:pt x="29458" y="3269"/>
                    <a:pt x="22940" y="1710"/>
                    <a:pt x="16433" y="1710"/>
                  </a:cubicBezTo>
                  <a:cubicBezTo>
                    <a:pt x="12499" y="1710"/>
                    <a:pt x="8569" y="2280"/>
                    <a:pt x="4794" y="3439"/>
                  </a:cubicBezTo>
                  <a:lnTo>
                    <a:pt x="0" y="4871"/>
                  </a:lnTo>
                  <a:lnTo>
                    <a:pt x="1527" y="9664"/>
                  </a:lnTo>
                  <a:cubicBezTo>
                    <a:pt x="4651" y="19610"/>
                    <a:pt x="11782" y="28149"/>
                    <a:pt x="21036" y="33133"/>
                  </a:cubicBezTo>
                  <a:cubicBezTo>
                    <a:pt x="21084" y="33133"/>
                    <a:pt x="21108" y="33157"/>
                    <a:pt x="21108" y="33157"/>
                  </a:cubicBezTo>
                  <a:lnTo>
                    <a:pt x="21156" y="33181"/>
                  </a:lnTo>
                  <a:cubicBezTo>
                    <a:pt x="22897" y="34111"/>
                    <a:pt x="24638" y="34874"/>
                    <a:pt x="26498" y="35542"/>
                  </a:cubicBezTo>
                  <a:cubicBezTo>
                    <a:pt x="26307" y="37307"/>
                    <a:pt x="26283" y="39024"/>
                    <a:pt x="26355" y="40789"/>
                  </a:cubicBezTo>
                  <a:lnTo>
                    <a:pt x="26355" y="40956"/>
                  </a:lnTo>
                  <a:cubicBezTo>
                    <a:pt x="26784" y="51546"/>
                    <a:pt x="31554" y="61754"/>
                    <a:pt x="39473" y="68909"/>
                  </a:cubicBezTo>
                  <a:lnTo>
                    <a:pt x="43122" y="72248"/>
                  </a:lnTo>
                  <a:lnTo>
                    <a:pt x="46509" y="68623"/>
                  </a:lnTo>
                  <a:cubicBezTo>
                    <a:pt x="53616" y="60967"/>
                    <a:pt x="57432" y="50496"/>
                    <a:pt x="56979" y="39955"/>
                  </a:cubicBezTo>
                  <a:cubicBezTo>
                    <a:pt x="56883" y="38166"/>
                    <a:pt x="56669" y="36353"/>
                    <a:pt x="56335" y="34517"/>
                  </a:cubicBezTo>
                  <a:cubicBezTo>
                    <a:pt x="58028" y="33777"/>
                    <a:pt x="59674" y="32919"/>
                    <a:pt x="61272" y="31941"/>
                  </a:cubicBezTo>
                  <a:cubicBezTo>
                    <a:pt x="63490" y="30534"/>
                    <a:pt x="65613" y="28912"/>
                    <a:pt x="67521" y="27099"/>
                  </a:cubicBezTo>
                  <a:cubicBezTo>
                    <a:pt x="72792" y="22114"/>
                    <a:pt x="76584" y="15794"/>
                    <a:pt x="78468" y="8854"/>
                  </a:cubicBezTo>
                  <a:cubicBezTo>
                    <a:pt x="78635" y="8233"/>
                    <a:pt x="78802" y="7566"/>
                    <a:pt x="78945" y="6945"/>
                  </a:cubicBezTo>
                  <a:lnTo>
                    <a:pt x="79994" y="2152"/>
                  </a:lnTo>
                  <a:lnTo>
                    <a:pt x="75177" y="1054"/>
                  </a:lnTo>
                  <a:cubicBezTo>
                    <a:pt x="72185" y="349"/>
                    <a:pt x="69115" y="1"/>
                    <a:pt x="66046" y="1"/>
                  </a:cubicBez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16;p4">
              <a:extLst>
                <a:ext uri="{FF2B5EF4-FFF2-40B4-BE49-F238E27FC236}">
                  <a16:creationId xmlns:a16="http://schemas.microsoft.com/office/drawing/2014/main" id="{EBE276E6-E6AF-260A-E448-0C10C91C15C0}"/>
                </a:ext>
              </a:extLst>
            </p:cNvPr>
            <p:cNvSpPr/>
            <p:nvPr/>
          </p:nvSpPr>
          <p:spPr>
            <a:xfrm>
              <a:off x="1740650" y="2954250"/>
              <a:ext cx="1846650" cy="1657450"/>
            </a:xfrm>
            <a:custGeom>
              <a:avLst/>
              <a:gdLst/>
              <a:ahLst/>
              <a:cxnLst/>
              <a:rect l="l" t="t" r="r" b="b"/>
              <a:pathLst>
                <a:path w="73866" h="66298" extrusionOk="0">
                  <a:moveTo>
                    <a:pt x="62978" y="1"/>
                  </a:moveTo>
                  <a:cubicBezTo>
                    <a:pt x="57851" y="1"/>
                    <a:pt x="52718" y="1034"/>
                    <a:pt x="47988" y="3070"/>
                  </a:cubicBezTo>
                  <a:cubicBezTo>
                    <a:pt x="46294" y="3786"/>
                    <a:pt x="44649" y="4645"/>
                    <a:pt x="43075" y="5622"/>
                  </a:cubicBezTo>
                  <a:cubicBezTo>
                    <a:pt x="41047" y="6887"/>
                    <a:pt x="39139" y="8341"/>
                    <a:pt x="37398" y="9963"/>
                  </a:cubicBezTo>
                  <a:cubicBezTo>
                    <a:pt x="35776" y="8699"/>
                    <a:pt x="33797" y="7483"/>
                    <a:pt x="31555" y="6290"/>
                  </a:cubicBezTo>
                  <a:lnTo>
                    <a:pt x="31030" y="6028"/>
                  </a:lnTo>
                  <a:cubicBezTo>
                    <a:pt x="25544" y="3159"/>
                    <a:pt x="19428" y="1698"/>
                    <a:pt x="13322" y="1698"/>
                  </a:cubicBezTo>
                  <a:cubicBezTo>
                    <a:pt x="9634" y="1698"/>
                    <a:pt x="5949" y="2231"/>
                    <a:pt x="2410" y="3309"/>
                  </a:cubicBezTo>
                  <a:lnTo>
                    <a:pt x="1" y="4048"/>
                  </a:lnTo>
                  <a:lnTo>
                    <a:pt x="740" y="6433"/>
                  </a:lnTo>
                  <a:cubicBezTo>
                    <a:pt x="3698" y="15759"/>
                    <a:pt x="10400" y="23797"/>
                    <a:pt x="19081" y="28447"/>
                  </a:cubicBezTo>
                  <a:lnTo>
                    <a:pt x="19224" y="28519"/>
                  </a:lnTo>
                  <a:cubicBezTo>
                    <a:pt x="21395" y="29688"/>
                    <a:pt x="23732" y="30642"/>
                    <a:pt x="26117" y="31357"/>
                  </a:cubicBezTo>
                  <a:cubicBezTo>
                    <a:pt x="25735" y="33694"/>
                    <a:pt x="25616" y="36080"/>
                    <a:pt x="25711" y="38417"/>
                  </a:cubicBezTo>
                  <a:lnTo>
                    <a:pt x="25735" y="38751"/>
                  </a:lnTo>
                  <a:cubicBezTo>
                    <a:pt x="26260" y="48553"/>
                    <a:pt x="30720" y="57974"/>
                    <a:pt x="38042" y="64628"/>
                  </a:cubicBezTo>
                  <a:lnTo>
                    <a:pt x="39831" y="66298"/>
                  </a:lnTo>
                  <a:lnTo>
                    <a:pt x="41500" y="64485"/>
                  </a:lnTo>
                  <a:cubicBezTo>
                    <a:pt x="48179" y="57283"/>
                    <a:pt x="51756" y="47480"/>
                    <a:pt x="51303" y="37582"/>
                  </a:cubicBezTo>
                  <a:cubicBezTo>
                    <a:pt x="51208" y="35483"/>
                    <a:pt x="50921" y="33361"/>
                    <a:pt x="50468" y="31262"/>
                  </a:cubicBezTo>
                  <a:lnTo>
                    <a:pt x="50277" y="30546"/>
                  </a:lnTo>
                  <a:cubicBezTo>
                    <a:pt x="52543" y="29711"/>
                    <a:pt x="54737" y="28638"/>
                    <a:pt x="56765" y="27374"/>
                  </a:cubicBezTo>
                  <a:cubicBezTo>
                    <a:pt x="58864" y="26062"/>
                    <a:pt x="60843" y="24536"/>
                    <a:pt x="62632" y="22843"/>
                  </a:cubicBezTo>
                  <a:cubicBezTo>
                    <a:pt x="67569" y="18192"/>
                    <a:pt x="71123" y="12277"/>
                    <a:pt x="72888" y="5742"/>
                  </a:cubicBezTo>
                  <a:cubicBezTo>
                    <a:pt x="73054" y="5145"/>
                    <a:pt x="73221" y="4549"/>
                    <a:pt x="73341" y="3953"/>
                  </a:cubicBezTo>
                  <a:lnTo>
                    <a:pt x="73865" y="1544"/>
                  </a:lnTo>
                  <a:lnTo>
                    <a:pt x="71480" y="972"/>
                  </a:lnTo>
                  <a:cubicBezTo>
                    <a:pt x="68696" y="322"/>
                    <a:pt x="65838" y="1"/>
                    <a:pt x="62978" y="1"/>
                  </a:cubicBez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17;p4">
              <a:extLst>
                <a:ext uri="{FF2B5EF4-FFF2-40B4-BE49-F238E27FC236}">
                  <a16:creationId xmlns:a16="http://schemas.microsoft.com/office/drawing/2014/main" id="{59CB17EE-E6A1-FEF8-ECFC-607BC0696749}"/>
                </a:ext>
              </a:extLst>
            </p:cNvPr>
            <p:cNvSpPr/>
            <p:nvPr/>
          </p:nvSpPr>
          <p:spPr>
            <a:xfrm>
              <a:off x="1661350" y="2892250"/>
              <a:ext cx="2000475" cy="1807700"/>
            </a:xfrm>
            <a:custGeom>
              <a:avLst/>
              <a:gdLst/>
              <a:ahLst/>
              <a:cxnLst/>
              <a:rect l="l" t="t" r="r" b="b"/>
              <a:pathLst>
                <a:path w="80019" h="72308" extrusionOk="0">
                  <a:moveTo>
                    <a:pt x="66071" y="4972"/>
                  </a:moveTo>
                  <a:cubicBezTo>
                    <a:pt x="68765" y="4972"/>
                    <a:pt x="71469" y="5280"/>
                    <a:pt x="74128" y="5908"/>
                  </a:cubicBezTo>
                  <a:cubicBezTo>
                    <a:pt x="74008" y="6457"/>
                    <a:pt x="73841" y="7029"/>
                    <a:pt x="73698" y="7578"/>
                  </a:cubicBezTo>
                  <a:cubicBezTo>
                    <a:pt x="72053" y="13660"/>
                    <a:pt x="68714" y="19169"/>
                    <a:pt x="64134" y="23486"/>
                  </a:cubicBezTo>
                  <a:cubicBezTo>
                    <a:pt x="62465" y="25084"/>
                    <a:pt x="60652" y="26467"/>
                    <a:pt x="58673" y="27708"/>
                  </a:cubicBezTo>
                  <a:cubicBezTo>
                    <a:pt x="56407" y="29091"/>
                    <a:pt x="53950" y="30260"/>
                    <a:pt x="51422" y="31118"/>
                  </a:cubicBezTo>
                  <a:cubicBezTo>
                    <a:pt x="50921" y="31309"/>
                    <a:pt x="50635" y="31834"/>
                    <a:pt x="50778" y="32358"/>
                  </a:cubicBezTo>
                  <a:cubicBezTo>
                    <a:pt x="50945" y="32978"/>
                    <a:pt x="51112" y="33622"/>
                    <a:pt x="51255" y="34290"/>
                  </a:cubicBezTo>
                  <a:cubicBezTo>
                    <a:pt x="51661" y="36222"/>
                    <a:pt x="51947" y="38226"/>
                    <a:pt x="52018" y="40181"/>
                  </a:cubicBezTo>
                  <a:cubicBezTo>
                    <a:pt x="52448" y="49459"/>
                    <a:pt x="49132" y="58546"/>
                    <a:pt x="42908" y="65272"/>
                  </a:cubicBezTo>
                  <a:cubicBezTo>
                    <a:pt x="35991" y="58975"/>
                    <a:pt x="31817" y="50127"/>
                    <a:pt x="31412" y="40778"/>
                  </a:cubicBezTo>
                  <a:cubicBezTo>
                    <a:pt x="31292" y="38154"/>
                    <a:pt x="31507" y="35530"/>
                    <a:pt x="31984" y="32955"/>
                  </a:cubicBezTo>
                  <a:cubicBezTo>
                    <a:pt x="32079" y="32501"/>
                    <a:pt x="31841" y="32048"/>
                    <a:pt x="31459" y="31834"/>
                  </a:cubicBezTo>
                  <a:cubicBezTo>
                    <a:pt x="31364" y="31786"/>
                    <a:pt x="31269" y="31762"/>
                    <a:pt x="31149" y="31762"/>
                  </a:cubicBezTo>
                  <a:lnTo>
                    <a:pt x="31054" y="31762"/>
                  </a:lnTo>
                  <a:cubicBezTo>
                    <a:pt x="31054" y="31762"/>
                    <a:pt x="31030" y="31762"/>
                    <a:pt x="31030" y="31714"/>
                  </a:cubicBezTo>
                  <a:cubicBezTo>
                    <a:pt x="28430" y="31023"/>
                    <a:pt x="25926" y="30045"/>
                    <a:pt x="23589" y="28805"/>
                  </a:cubicBezTo>
                  <a:cubicBezTo>
                    <a:pt x="23541" y="28805"/>
                    <a:pt x="23517" y="28757"/>
                    <a:pt x="23517" y="28757"/>
                  </a:cubicBezTo>
                  <a:cubicBezTo>
                    <a:pt x="23517" y="28757"/>
                    <a:pt x="23493" y="28757"/>
                    <a:pt x="23493" y="28733"/>
                  </a:cubicBezTo>
                  <a:cubicBezTo>
                    <a:pt x="15289" y="24345"/>
                    <a:pt x="9088" y="16903"/>
                    <a:pt x="6321" y="8174"/>
                  </a:cubicBezTo>
                  <a:cubicBezTo>
                    <a:pt x="9647" y="7155"/>
                    <a:pt x="13100" y="6651"/>
                    <a:pt x="16553" y="6651"/>
                  </a:cubicBezTo>
                  <a:cubicBezTo>
                    <a:pt x="22237" y="6651"/>
                    <a:pt x="27924" y="8017"/>
                    <a:pt x="33057" y="10702"/>
                  </a:cubicBezTo>
                  <a:lnTo>
                    <a:pt x="33606" y="10965"/>
                  </a:lnTo>
                  <a:cubicBezTo>
                    <a:pt x="36229" y="12348"/>
                    <a:pt x="38376" y="13779"/>
                    <a:pt x="40022" y="15162"/>
                  </a:cubicBezTo>
                  <a:cubicBezTo>
                    <a:pt x="40069" y="15234"/>
                    <a:pt x="40141" y="15258"/>
                    <a:pt x="40189" y="15281"/>
                  </a:cubicBezTo>
                  <a:cubicBezTo>
                    <a:pt x="40284" y="15353"/>
                    <a:pt x="40379" y="15377"/>
                    <a:pt x="40499" y="15377"/>
                  </a:cubicBezTo>
                  <a:lnTo>
                    <a:pt x="40522" y="15377"/>
                  </a:lnTo>
                  <a:cubicBezTo>
                    <a:pt x="40570" y="15389"/>
                    <a:pt x="40612" y="15395"/>
                    <a:pt x="40657" y="15395"/>
                  </a:cubicBezTo>
                  <a:cubicBezTo>
                    <a:pt x="40701" y="15395"/>
                    <a:pt x="40749" y="15389"/>
                    <a:pt x="40809" y="15377"/>
                  </a:cubicBezTo>
                  <a:lnTo>
                    <a:pt x="40833" y="15377"/>
                  </a:lnTo>
                  <a:cubicBezTo>
                    <a:pt x="40928" y="15377"/>
                    <a:pt x="41023" y="15353"/>
                    <a:pt x="41119" y="15281"/>
                  </a:cubicBezTo>
                  <a:cubicBezTo>
                    <a:pt x="41119" y="15281"/>
                    <a:pt x="41143" y="15281"/>
                    <a:pt x="41143" y="15258"/>
                  </a:cubicBezTo>
                  <a:cubicBezTo>
                    <a:pt x="41238" y="15234"/>
                    <a:pt x="41310" y="15162"/>
                    <a:pt x="41381" y="15091"/>
                  </a:cubicBezTo>
                  <a:lnTo>
                    <a:pt x="41405" y="15091"/>
                  </a:lnTo>
                  <a:cubicBezTo>
                    <a:pt x="43265" y="13230"/>
                    <a:pt x="45340" y="11585"/>
                    <a:pt x="47582" y="10201"/>
                  </a:cubicBezTo>
                  <a:cubicBezTo>
                    <a:pt x="49061" y="9271"/>
                    <a:pt x="50587" y="8484"/>
                    <a:pt x="52161" y="7816"/>
                  </a:cubicBezTo>
                  <a:cubicBezTo>
                    <a:pt x="56553" y="5941"/>
                    <a:pt x="61295" y="4972"/>
                    <a:pt x="66071" y="4972"/>
                  </a:cubicBezTo>
                  <a:close/>
                  <a:moveTo>
                    <a:pt x="66092" y="1"/>
                  </a:moveTo>
                  <a:cubicBezTo>
                    <a:pt x="60644" y="1"/>
                    <a:pt x="55203" y="1094"/>
                    <a:pt x="50182" y="3261"/>
                  </a:cubicBezTo>
                  <a:cubicBezTo>
                    <a:pt x="48512" y="3976"/>
                    <a:pt x="46867" y="4811"/>
                    <a:pt x="45293" y="5765"/>
                  </a:cubicBezTo>
                  <a:lnTo>
                    <a:pt x="44935" y="6004"/>
                  </a:lnTo>
                  <a:cubicBezTo>
                    <a:pt x="43361" y="6982"/>
                    <a:pt x="41834" y="8079"/>
                    <a:pt x="40403" y="9271"/>
                  </a:cubicBezTo>
                  <a:cubicBezTo>
                    <a:pt x="39068" y="8341"/>
                    <a:pt x="37541" y="7459"/>
                    <a:pt x="35896" y="6600"/>
                  </a:cubicBezTo>
                  <a:cubicBezTo>
                    <a:pt x="35729" y="6505"/>
                    <a:pt x="35514" y="6385"/>
                    <a:pt x="35323" y="6290"/>
                  </a:cubicBezTo>
                  <a:cubicBezTo>
                    <a:pt x="29497" y="3258"/>
                    <a:pt x="22985" y="1698"/>
                    <a:pt x="16480" y="1698"/>
                  </a:cubicBezTo>
                  <a:cubicBezTo>
                    <a:pt x="12547" y="1698"/>
                    <a:pt x="8617" y="2268"/>
                    <a:pt x="4842" y="3428"/>
                  </a:cubicBezTo>
                  <a:lnTo>
                    <a:pt x="1" y="4883"/>
                  </a:lnTo>
                  <a:lnTo>
                    <a:pt x="1527" y="9700"/>
                  </a:lnTo>
                  <a:cubicBezTo>
                    <a:pt x="4652" y="19646"/>
                    <a:pt x="11783" y="28185"/>
                    <a:pt x="21061" y="33145"/>
                  </a:cubicBezTo>
                  <a:cubicBezTo>
                    <a:pt x="21084" y="33145"/>
                    <a:pt x="21108" y="33193"/>
                    <a:pt x="21108" y="33193"/>
                  </a:cubicBezTo>
                  <a:lnTo>
                    <a:pt x="21180" y="33217"/>
                  </a:lnTo>
                  <a:cubicBezTo>
                    <a:pt x="22897" y="34147"/>
                    <a:pt x="24662" y="34910"/>
                    <a:pt x="26498" y="35578"/>
                  </a:cubicBezTo>
                  <a:cubicBezTo>
                    <a:pt x="26332" y="37295"/>
                    <a:pt x="26308" y="39037"/>
                    <a:pt x="26355" y="40778"/>
                  </a:cubicBezTo>
                  <a:lnTo>
                    <a:pt x="26355" y="41016"/>
                  </a:lnTo>
                  <a:cubicBezTo>
                    <a:pt x="26809" y="51606"/>
                    <a:pt x="31579" y="61814"/>
                    <a:pt x="39473" y="68969"/>
                  </a:cubicBezTo>
                  <a:lnTo>
                    <a:pt x="43146" y="72308"/>
                  </a:lnTo>
                  <a:lnTo>
                    <a:pt x="46509" y="68683"/>
                  </a:lnTo>
                  <a:cubicBezTo>
                    <a:pt x="53640" y="61027"/>
                    <a:pt x="57456" y="50556"/>
                    <a:pt x="56979" y="40014"/>
                  </a:cubicBezTo>
                  <a:cubicBezTo>
                    <a:pt x="56884" y="38226"/>
                    <a:pt x="56669" y="36413"/>
                    <a:pt x="56359" y="34576"/>
                  </a:cubicBezTo>
                  <a:cubicBezTo>
                    <a:pt x="58052" y="33837"/>
                    <a:pt x="59698" y="32978"/>
                    <a:pt x="61272" y="32001"/>
                  </a:cubicBezTo>
                  <a:cubicBezTo>
                    <a:pt x="63514" y="30593"/>
                    <a:pt x="65613" y="28972"/>
                    <a:pt x="67521" y="27159"/>
                  </a:cubicBezTo>
                  <a:cubicBezTo>
                    <a:pt x="72816" y="22174"/>
                    <a:pt x="76584" y="15854"/>
                    <a:pt x="78468" y="8913"/>
                  </a:cubicBezTo>
                  <a:cubicBezTo>
                    <a:pt x="78659" y="8293"/>
                    <a:pt x="78802" y="7625"/>
                    <a:pt x="78945" y="7005"/>
                  </a:cubicBezTo>
                  <a:lnTo>
                    <a:pt x="80019" y="2140"/>
                  </a:lnTo>
                  <a:lnTo>
                    <a:pt x="75225" y="1043"/>
                  </a:lnTo>
                  <a:cubicBezTo>
                    <a:pt x="72227" y="347"/>
                    <a:pt x="69158" y="1"/>
                    <a:pt x="66092" y="1"/>
                  </a:cubicBez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18;p4">
              <a:extLst>
                <a:ext uri="{FF2B5EF4-FFF2-40B4-BE49-F238E27FC236}">
                  <a16:creationId xmlns:a16="http://schemas.microsoft.com/office/drawing/2014/main" id="{234BB923-6969-1F72-C666-51C493A59DA4}"/>
                </a:ext>
              </a:extLst>
            </p:cNvPr>
            <p:cNvSpPr/>
            <p:nvPr/>
          </p:nvSpPr>
          <p:spPr>
            <a:xfrm>
              <a:off x="1725150" y="1079425"/>
              <a:ext cx="1847250" cy="1653725"/>
            </a:xfrm>
            <a:custGeom>
              <a:avLst/>
              <a:gdLst/>
              <a:ahLst/>
              <a:cxnLst/>
              <a:rect l="l" t="t" r="r" b="b"/>
              <a:pathLst>
                <a:path w="73890" h="66149" extrusionOk="0">
                  <a:moveTo>
                    <a:pt x="34178" y="1"/>
                  </a:moveTo>
                  <a:lnTo>
                    <a:pt x="32485" y="1837"/>
                  </a:lnTo>
                  <a:cubicBezTo>
                    <a:pt x="25807" y="8993"/>
                    <a:pt x="22229" y="18771"/>
                    <a:pt x="22635" y="28622"/>
                  </a:cubicBezTo>
                  <a:cubicBezTo>
                    <a:pt x="22754" y="31007"/>
                    <a:pt x="23088" y="33368"/>
                    <a:pt x="23613" y="35657"/>
                  </a:cubicBezTo>
                  <a:cubicBezTo>
                    <a:pt x="21371" y="36492"/>
                    <a:pt x="19176" y="37565"/>
                    <a:pt x="17125" y="38853"/>
                  </a:cubicBezTo>
                  <a:lnTo>
                    <a:pt x="17054" y="38877"/>
                  </a:lnTo>
                  <a:cubicBezTo>
                    <a:pt x="8682" y="44100"/>
                    <a:pt x="2672" y="52567"/>
                    <a:pt x="549" y="62131"/>
                  </a:cubicBezTo>
                  <a:lnTo>
                    <a:pt x="1" y="64612"/>
                  </a:lnTo>
                  <a:lnTo>
                    <a:pt x="2433" y="65184"/>
                  </a:lnTo>
                  <a:cubicBezTo>
                    <a:pt x="5208" y="65831"/>
                    <a:pt x="8044" y="66149"/>
                    <a:pt x="10877" y="66149"/>
                  </a:cubicBezTo>
                  <a:cubicBezTo>
                    <a:pt x="17860" y="66149"/>
                    <a:pt x="24826" y="64222"/>
                    <a:pt x="30815" y="60557"/>
                  </a:cubicBezTo>
                  <a:cubicBezTo>
                    <a:pt x="32866" y="59317"/>
                    <a:pt x="34798" y="57838"/>
                    <a:pt x="36563" y="56216"/>
                  </a:cubicBezTo>
                  <a:cubicBezTo>
                    <a:pt x="36730" y="56360"/>
                    <a:pt x="37279" y="56765"/>
                    <a:pt x="37279" y="56765"/>
                  </a:cubicBezTo>
                  <a:cubicBezTo>
                    <a:pt x="37756" y="57123"/>
                    <a:pt x="38233" y="57481"/>
                    <a:pt x="38710" y="57814"/>
                  </a:cubicBezTo>
                  <a:cubicBezTo>
                    <a:pt x="38853" y="57934"/>
                    <a:pt x="39044" y="58029"/>
                    <a:pt x="39187" y="58148"/>
                  </a:cubicBezTo>
                  <a:lnTo>
                    <a:pt x="40427" y="58959"/>
                  </a:lnTo>
                  <a:cubicBezTo>
                    <a:pt x="40642" y="59079"/>
                    <a:pt x="40833" y="59198"/>
                    <a:pt x="41023" y="59317"/>
                  </a:cubicBezTo>
                  <a:cubicBezTo>
                    <a:pt x="41548" y="59603"/>
                    <a:pt x="42049" y="59866"/>
                    <a:pt x="42574" y="60176"/>
                  </a:cubicBezTo>
                  <a:lnTo>
                    <a:pt x="42693" y="60223"/>
                  </a:lnTo>
                  <a:cubicBezTo>
                    <a:pt x="48246" y="63169"/>
                    <a:pt x="54364" y="64670"/>
                    <a:pt x="60562" y="64670"/>
                  </a:cubicBezTo>
                  <a:cubicBezTo>
                    <a:pt x="61791" y="64670"/>
                    <a:pt x="63023" y="64611"/>
                    <a:pt x="64254" y="64493"/>
                  </a:cubicBezTo>
                  <a:cubicBezTo>
                    <a:pt x="66352" y="64278"/>
                    <a:pt x="68427" y="63920"/>
                    <a:pt x="70455" y="63372"/>
                  </a:cubicBezTo>
                  <a:lnTo>
                    <a:pt x="70574" y="63419"/>
                  </a:lnTo>
                  <a:lnTo>
                    <a:pt x="73889" y="62227"/>
                  </a:lnTo>
                  <a:lnTo>
                    <a:pt x="73174" y="59937"/>
                  </a:lnTo>
                  <a:cubicBezTo>
                    <a:pt x="70216" y="50564"/>
                    <a:pt x="63538" y="42550"/>
                    <a:pt x="54833" y="37875"/>
                  </a:cubicBezTo>
                  <a:lnTo>
                    <a:pt x="54666" y="37780"/>
                  </a:lnTo>
                  <a:cubicBezTo>
                    <a:pt x="52472" y="36611"/>
                    <a:pt x="50206" y="35705"/>
                    <a:pt x="47868" y="34990"/>
                  </a:cubicBezTo>
                  <a:cubicBezTo>
                    <a:pt x="48226" y="32605"/>
                    <a:pt x="48369" y="30219"/>
                    <a:pt x="48250" y="27834"/>
                  </a:cubicBezTo>
                  <a:lnTo>
                    <a:pt x="48226" y="27501"/>
                  </a:lnTo>
                  <a:cubicBezTo>
                    <a:pt x="47701" y="17722"/>
                    <a:pt x="43265" y="8325"/>
                    <a:pt x="35991" y="1671"/>
                  </a:cubicBezTo>
                  <a:lnTo>
                    <a:pt x="34178" y="1"/>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19;p4">
              <a:extLst>
                <a:ext uri="{FF2B5EF4-FFF2-40B4-BE49-F238E27FC236}">
                  <a16:creationId xmlns:a16="http://schemas.microsoft.com/office/drawing/2014/main" id="{A1434939-FE78-C792-57F3-4B10B7B2C83E}"/>
                </a:ext>
              </a:extLst>
            </p:cNvPr>
            <p:cNvSpPr/>
            <p:nvPr/>
          </p:nvSpPr>
          <p:spPr>
            <a:xfrm>
              <a:off x="1651825" y="991200"/>
              <a:ext cx="2000475" cy="1802475"/>
            </a:xfrm>
            <a:custGeom>
              <a:avLst/>
              <a:gdLst/>
              <a:ahLst/>
              <a:cxnLst/>
              <a:rect l="l" t="t" r="r" b="b"/>
              <a:pathLst>
                <a:path w="80019" h="72099" extrusionOk="0">
                  <a:moveTo>
                    <a:pt x="37254" y="6988"/>
                  </a:moveTo>
                  <a:cubicBezTo>
                    <a:pt x="44147" y="13285"/>
                    <a:pt x="48297" y="22109"/>
                    <a:pt x="48703" y="31411"/>
                  </a:cubicBezTo>
                  <a:cubicBezTo>
                    <a:pt x="48822" y="34059"/>
                    <a:pt x="48655" y="36730"/>
                    <a:pt x="48154" y="39306"/>
                  </a:cubicBezTo>
                  <a:cubicBezTo>
                    <a:pt x="48059" y="39759"/>
                    <a:pt x="48297" y="40212"/>
                    <a:pt x="48679" y="40427"/>
                  </a:cubicBezTo>
                  <a:cubicBezTo>
                    <a:pt x="48774" y="40474"/>
                    <a:pt x="48869" y="40498"/>
                    <a:pt x="48989" y="40498"/>
                  </a:cubicBezTo>
                  <a:lnTo>
                    <a:pt x="49060" y="40498"/>
                  </a:lnTo>
                  <a:cubicBezTo>
                    <a:pt x="49108" y="40498"/>
                    <a:pt x="49108" y="40546"/>
                    <a:pt x="49132" y="40546"/>
                  </a:cubicBezTo>
                  <a:cubicBezTo>
                    <a:pt x="51684" y="41214"/>
                    <a:pt x="54164" y="42215"/>
                    <a:pt x="56502" y="43432"/>
                  </a:cubicBezTo>
                  <a:cubicBezTo>
                    <a:pt x="56525" y="43432"/>
                    <a:pt x="56525" y="43456"/>
                    <a:pt x="56549" y="43456"/>
                  </a:cubicBezTo>
                  <a:cubicBezTo>
                    <a:pt x="56549" y="43456"/>
                    <a:pt x="56573" y="43456"/>
                    <a:pt x="56573" y="43479"/>
                  </a:cubicBezTo>
                  <a:cubicBezTo>
                    <a:pt x="64802" y="47868"/>
                    <a:pt x="71026" y="55357"/>
                    <a:pt x="73769" y="64110"/>
                  </a:cubicBezTo>
                  <a:lnTo>
                    <a:pt x="73745" y="64110"/>
                  </a:lnTo>
                  <a:lnTo>
                    <a:pt x="73722" y="64086"/>
                  </a:lnTo>
                  <a:cubicBezTo>
                    <a:pt x="71504" y="64730"/>
                    <a:pt x="69238" y="65183"/>
                    <a:pt x="66972" y="65422"/>
                  </a:cubicBezTo>
                  <a:cubicBezTo>
                    <a:pt x="65839" y="65532"/>
                    <a:pt x="64700" y="65587"/>
                    <a:pt x="63560" y="65587"/>
                  </a:cubicBezTo>
                  <a:cubicBezTo>
                    <a:pt x="57813" y="65587"/>
                    <a:pt x="52041" y="64189"/>
                    <a:pt x="46866" y="61463"/>
                  </a:cubicBezTo>
                  <a:cubicBezTo>
                    <a:pt x="46818" y="61439"/>
                    <a:pt x="46771" y="61439"/>
                    <a:pt x="46747" y="61391"/>
                  </a:cubicBezTo>
                  <a:lnTo>
                    <a:pt x="45316" y="60604"/>
                  </a:lnTo>
                  <a:cubicBezTo>
                    <a:pt x="45125" y="60485"/>
                    <a:pt x="44910" y="60366"/>
                    <a:pt x="44743" y="60270"/>
                  </a:cubicBezTo>
                  <a:cubicBezTo>
                    <a:pt x="44362" y="60032"/>
                    <a:pt x="43956" y="59793"/>
                    <a:pt x="43575" y="59531"/>
                  </a:cubicBezTo>
                  <a:cubicBezTo>
                    <a:pt x="43432" y="59435"/>
                    <a:pt x="43289" y="59316"/>
                    <a:pt x="43122" y="59221"/>
                  </a:cubicBezTo>
                  <a:lnTo>
                    <a:pt x="41786" y="58243"/>
                  </a:lnTo>
                  <a:cubicBezTo>
                    <a:pt x="41738" y="58219"/>
                    <a:pt x="41691" y="58147"/>
                    <a:pt x="41643" y="58124"/>
                  </a:cubicBezTo>
                  <a:cubicBezTo>
                    <a:pt x="41142" y="57742"/>
                    <a:pt x="40617" y="57313"/>
                    <a:pt x="40140" y="56907"/>
                  </a:cubicBezTo>
                  <a:cubicBezTo>
                    <a:pt x="40093" y="56836"/>
                    <a:pt x="40021" y="56812"/>
                    <a:pt x="39949" y="56740"/>
                  </a:cubicBezTo>
                  <a:cubicBezTo>
                    <a:pt x="39793" y="56667"/>
                    <a:pt x="39623" y="56629"/>
                    <a:pt x="39453" y="56629"/>
                  </a:cubicBezTo>
                  <a:cubicBezTo>
                    <a:pt x="39183" y="56629"/>
                    <a:pt x="38915" y="56726"/>
                    <a:pt x="38709" y="56931"/>
                  </a:cubicBezTo>
                  <a:cubicBezTo>
                    <a:pt x="36849" y="58815"/>
                    <a:pt x="34726" y="60437"/>
                    <a:pt x="32460" y="61868"/>
                  </a:cubicBezTo>
                  <a:cubicBezTo>
                    <a:pt x="26854" y="65324"/>
                    <a:pt x="20381" y="67107"/>
                    <a:pt x="13879" y="67107"/>
                  </a:cubicBezTo>
                  <a:cubicBezTo>
                    <a:pt x="11226" y="67107"/>
                    <a:pt x="8568" y="66810"/>
                    <a:pt x="5963" y="66209"/>
                  </a:cubicBezTo>
                  <a:cubicBezTo>
                    <a:pt x="7918" y="57217"/>
                    <a:pt x="13523" y="49347"/>
                    <a:pt x="21394" y="44457"/>
                  </a:cubicBezTo>
                  <a:cubicBezTo>
                    <a:pt x="23660" y="43074"/>
                    <a:pt x="26116" y="41905"/>
                    <a:pt x="28644" y="41071"/>
                  </a:cubicBezTo>
                  <a:cubicBezTo>
                    <a:pt x="28907" y="40975"/>
                    <a:pt x="29121" y="40761"/>
                    <a:pt x="29241" y="40522"/>
                  </a:cubicBezTo>
                  <a:lnTo>
                    <a:pt x="29336" y="40570"/>
                  </a:lnTo>
                  <a:cubicBezTo>
                    <a:pt x="29408" y="40355"/>
                    <a:pt x="29455" y="40117"/>
                    <a:pt x="29384" y="39878"/>
                  </a:cubicBezTo>
                  <a:cubicBezTo>
                    <a:pt x="28668" y="37302"/>
                    <a:pt x="28263" y="34655"/>
                    <a:pt x="28144" y="32007"/>
                  </a:cubicBezTo>
                  <a:cubicBezTo>
                    <a:pt x="27714" y="22730"/>
                    <a:pt x="31029" y="13714"/>
                    <a:pt x="37254" y="6988"/>
                  </a:cubicBezTo>
                  <a:close/>
                  <a:moveTo>
                    <a:pt x="36992" y="0"/>
                  </a:moveTo>
                  <a:lnTo>
                    <a:pt x="33629" y="3602"/>
                  </a:lnTo>
                  <a:cubicBezTo>
                    <a:pt x="26498" y="11234"/>
                    <a:pt x="22682" y="21656"/>
                    <a:pt x="23135" y="32222"/>
                  </a:cubicBezTo>
                  <a:cubicBezTo>
                    <a:pt x="23207" y="34035"/>
                    <a:pt x="23397" y="35823"/>
                    <a:pt x="23731" y="37612"/>
                  </a:cubicBezTo>
                  <a:cubicBezTo>
                    <a:pt x="21990" y="38352"/>
                    <a:pt x="20344" y="39234"/>
                    <a:pt x="18770" y="40236"/>
                  </a:cubicBezTo>
                  <a:lnTo>
                    <a:pt x="18246" y="40570"/>
                  </a:lnTo>
                  <a:lnTo>
                    <a:pt x="18198" y="40594"/>
                  </a:lnTo>
                  <a:cubicBezTo>
                    <a:pt x="9540" y="46198"/>
                    <a:pt x="3291" y="55095"/>
                    <a:pt x="1073" y="65136"/>
                  </a:cubicBezTo>
                  <a:lnTo>
                    <a:pt x="0" y="69953"/>
                  </a:lnTo>
                  <a:lnTo>
                    <a:pt x="4794" y="71074"/>
                  </a:lnTo>
                  <a:cubicBezTo>
                    <a:pt x="7749" y="71762"/>
                    <a:pt x="10767" y="72098"/>
                    <a:pt x="13782" y="72098"/>
                  </a:cubicBezTo>
                  <a:cubicBezTo>
                    <a:pt x="21231" y="72098"/>
                    <a:pt x="28659" y="70043"/>
                    <a:pt x="35060" y="66137"/>
                  </a:cubicBezTo>
                  <a:cubicBezTo>
                    <a:pt x="36658" y="65160"/>
                    <a:pt x="38185" y="64062"/>
                    <a:pt x="39616" y="62870"/>
                  </a:cubicBezTo>
                  <a:lnTo>
                    <a:pt x="40236" y="63299"/>
                  </a:lnTo>
                  <a:lnTo>
                    <a:pt x="40784" y="63657"/>
                  </a:lnTo>
                  <a:cubicBezTo>
                    <a:pt x="41190" y="63943"/>
                    <a:pt x="41619" y="64229"/>
                    <a:pt x="42096" y="64492"/>
                  </a:cubicBezTo>
                  <a:cubicBezTo>
                    <a:pt x="42311" y="64611"/>
                    <a:pt x="42501" y="64778"/>
                    <a:pt x="42716" y="64897"/>
                  </a:cubicBezTo>
                  <a:cubicBezTo>
                    <a:pt x="43336" y="65255"/>
                    <a:pt x="43861" y="65541"/>
                    <a:pt x="44338" y="65827"/>
                  </a:cubicBezTo>
                  <a:lnTo>
                    <a:pt x="44457" y="65875"/>
                  </a:lnTo>
                  <a:cubicBezTo>
                    <a:pt x="50343" y="69006"/>
                    <a:pt x="56821" y="70606"/>
                    <a:pt x="63400" y="70606"/>
                  </a:cubicBezTo>
                  <a:cubicBezTo>
                    <a:pt x="64739" y="70606"/>
                    <a:pt x="66082" y="70540"/>
                    <a:pt x="67425" y="70407"/>
                  </a:cubicBezTo>
                  <a:cubicBezTo>
                    <a:pt x="69333" y="70240"/>
                    <a:pt x="71241" y="69906"/>
                    <a:pt x="73101" y="69453"/>
                  </a:cubicBezTo>
                  <a:lnTo>
                    <a:pt x="73245" y="69548"/>
                  </a:lnTo>
                  <a:lnTo>
                    <a:pt x="75129" y="68952"/>
                  </a:lnTo>
                  <a:lnTo>
                    <a:pt x="75153" y="68952"/>
                  </a:lnTo>
                  <a:lnTo>
                    <a:pt x="75296" y="68880"/>
                  </a:lnTo>
                  <a:lnTo>
                    <a:pt x="80018" y="67378"/>
                  </a:lnTo>
                  <a:lnTo>
                    <a:pt x="78516" y="62655"/>
                  </a:lnTo>
                  <a:cubicBezTo>
                    <a:pt x="75391" y="52710"/>
                    <a:pt x="68260" y="44123"/>
                    <a:pt x="59006" y="39139"/>
                  </a:cubicBezTo>
                  <a:cubicBezTo>
                    <a:pt x="58958" y="39115"/>
                    <a:pt x="58911" y="39067"/>
                    <a:pt x="58887" y="39067"/>
                  </a:cubicBezTo>
                  <a:cubicBezTo>
                    <a:pt x="58839" y="39043"/>
                    <a:pt x="58791" y="39043"/>
                    <a:pt x="58767" y="39019"/>
                  </a:cubicBezTo>
                  <a:cubicBezTo>
                    <a:pt x="57098" y="38113"/>
                    <a:pt x="55357" y="37374"/>
                    <a:pt x="53568" y="36730"/>
                  </a:cubicBezTo>
                  <a:cubicBezTo>
                    <a:pt x="53711" y="35060"/>
                    <a:pt x="53783" y="33391"/>
                    <a:pt x="53735" y="31721"/>
                  </a:cubicBezTo>
                  <a:lnTo>
                    <a:pt x="53663" y="30076"/>
                  </a:lnTo>
                  <a:cubicBezTo>
                    <a:pt x="52900" y="19939"/>
                    <a:pt x="48226" y="10256"/>
                    <a:pt x="40665" y="3339"/>
                  </a:cubicBezTo>
                  <a:lnTo>
                    <a:pt x="36992"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20;p4">
              <a:extLst>
                <a:ext uri="{FF2B5EF4-FFF2-40B4-BE49-F238E27FC236}">
                  <a16:creationId xmlns:a16="http://schemas.microsoft.com/office/drawing/2014/main" id="{34034A53-F533-C36C-0514-C2C3CEF2D9A8}"/>
                </a:ext>
              </a:extLst>
            </p:cNvPr>
            <p:cNvSpPr/>
            <p:nvPr/>
          </p:nvSpPr>
          <p:spPr>
            <a:xfrm>
              <a:off x="4204400" y="991200"/>
              <a:ext cx="1848425" cy="1654775"/>
            </a:xfrm>
            <a:custGeom>
              <a:avLst/>
              <a:gdLst/>
              <a:ahLst/>
              <a:cxnLst/>
              <a:rect l="l" t="t" r="r" b="b"/>
              <a:pathLst>
                <a:path w="73937" h="66191" extrusionOk="0">
                  <a:moveTo>
                    <a:pt x="34226" y="0"/>
                  </a:moveTo>
                  <a:lnTo>
                    <a:pt x="32532" y="1789"/>
                  </a:lnTo>
                  <a:cubicBezTo>
                    <a:pt x="25759" y="8944"/>
                    <a:pt x="22158" y="18723"/>
                    <a:pt x="22563" y="28621"/>
                  </a:cubicBezTo>
                  <a:cubicBezTo>
                    <a:pt x="22682" y="30958"/>
                    <a:pt x="23016" y="33319"/>
                    <a:pt x="23565" y="35609"/>
                  </a:cubicBezTo>
                  <a:cubicBezTo>
                    <a:pt x="21681" y="36372"/>
                    <a:pt x="19582" y="37445"/>
                    <a:pt x="17411" y="38781"/>
                  </a:cubicBezTo>
                  <a:lnTo>
                    <a:pt x="16720" y="38996"/>
                  </a:lnTo>
                  <a:lnTo>
                    <a:pt x="16553" y="39306"/>
                  </a:lnTo>
                  <a:cubicBezTo>
                    <a:pt x="8444" y="44529"/>
                    <a:pt x="2624" y="52853"/>
                    <a:pt x="549" y="62202"/>
                  </a:cubicBezTo>
                  <a:lnTo>
                    <a:pt x="1" y="64635"/>
                  </a:lnTo>
                  <a:lnTo>
                    <a:pt x="2386" y="65183"/>
                  </a:lnTo>
                  <a:cubicBezTo>
                    <a:pt x="5230" y="65859"/>
                    <a:pt x="8138" y="66191"/>
                    <a:pt x="11040" y="66191"/>
                  </a:cubicBezTo>
                  <a:cubicBezTo>
                    <a:pt x="17872" y="66191"/>
                    <a:pt x="24670" y="64351"/>
                    <a:pt x="30529" y="60819"/>
                  </a:cubicBezTo>
                  <a:lnTo>
                    <a:pt x="30720" y="60819"/>
                  </a:lnTo>
                  <a:lnTo>
                    <a:pt x="30958" y="60628"/>
                  </a:lnTo>
                  <a:cubicBezTo>
                    <a:pt x="33009" y="59364"/>
                    <a:pt x="34917" y="57909"/>
                    <a:pt x="36682" y="56263"/>
                  </a:cubicBezTo>
                  <a:cubicBezTo>
                    <a:pt x="38543" y="57790"/>
                    <a:pt x="40618" y="59173"/>
                    <a:pt x="42812" y="60318"/>
                  </a:cubicBezTo>
                  <a:cubicBezTo>
                    <a:pt x="48356" y="63225"/>
                    <a:pt x="54550" y="64720"/>
                    <a:pt x="60724" y="64720"/>
                  </a:cubicBezTo>
                  <a:cubicBezTo>
                    <a:pt x="64378" y="64720"/>
                    <a:pt x="68026" y="64196"/>
                    <a:pt x="71528" y="63132"/>
                  </a:cubicBezTo>
                  <a:lnTo>
                    <a:pt x="73937" y="62393"/>
                  </a:lnTo>
                  <a:lnTo>
                    <a:pt x="73173" y="59960"/>
                  </a:lnTo>
                  <a:cubicBezTo>
                    <a:pt x="70192" y="50635"/>
                    <a:pt x="63466" y="42597"/>
                    <a:pt x="54689" y="37875"/>
                  </a:cubicBezTo>
                  <a:lnTo>
                    <a:pt x="54403" y="37732"/>
                  </a:lnTo>
                  <a:cubicBezTo>
                    <a:pt x="53998" y="37517"/>
                    <a:pt x="53568" y="37302"/>
                    <a:pt x="53139" y="37111"/>
                  </a:cubicBezTo>
                  <a:cubicBezTo>
                    <a:pt x="52781" y="36944"/>
                    <a:pt x="52424" y="36777"/>
                    <a:pt x="52066" y="36634"/>
                  </a:cubicBezTo>
                  <a:lnTo>
                    <a:pt x="51255" y="36277"/>
                  </a:lnTo>
                  <a:cubicBezTo>
                    <a:pt x="50921" y="36134"/>
                    <a:pt x="50563" y="36014"/>
                    <a:pt x="50206" y="35847"/>
                  </a:cubicBezTo>
                  <a:cubicBezTo>
                    <a:pt x="49752" y="35704"/>
                    <a:pt x="49323" y="35537"/>
                    <a:pt x="48870" y="35370"/>
                  </a:cubicBezTo>
                  <a:lnTo>
                    <a:pt x="48441" y="35227"/>
                  </a:lnTo>
                  <a:cubicBezTo>
                    <a:pt x="48274" y="35180"/>
                    <a:pt x="48059" y="35108"/>
                    <a:pt x="47892" y="35060"/>
                  </a:cubicBezTo>
                  <a:cubicBezTo>
                    <a:pt x="48250" y="32628"/>
                    <a:pt x="48393" y="30219"/>
                    <a:pt x="48274" y="27786"/>
                  </a:cubicBezTo>
                  <a:cubicBezTo>
                    <a:pt x="47916" y="19820"/>
                    <a:pt x="44935" y="11973"/>
                    <a:pt x="39854" y="5700"/>
                  </a:cubicBezTo>
                  <a:cubicBezTo>
                    <a:pt x="38710" y="4293"/>
                    <a:pt x="37422" y="2910"/>
                    <a:pt x="36038" y="1670"/>
                  </a:cubicBezTo>
                  <a:lnTo>
                    <a:pt x="34226" y="0"/>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21;p4">
              <a:extLst>
                <a:ext uri="{FF2B5EF4-FFF2-40B4-BE49-F238E27FC236}">
                  <a16:creationId xmlns:a16="http://schemas.microsoft.com/office/drawing/2014/main" id="{05CAD19D-1242-21EE-5BD7-240DC03E6E83}"/>
                </a:ext>
              </a:extLst>
            </p:cNvPr>
            <p:cNvSpPr/>
            <p:nvPr/>
          </p:nvSpPr>
          <p:spPr>
            <a:xfrm>
              <a:off x="4129275" y="902950"/>
              <a:ext cx="2000475" cy="1805175"/>
            </a:xfrm>
            <a:custGeom>
              <a:avLst/>
              <a:gdLst/>
              <a:ahLst/>
              <a:cxnLst/>
              <a:rect l="l" t="t" r="r" b="b"/>
              <a:pathLst>
                <a:path w="80019" h="72207" extrusionOk="0">
                  <a:moveTo>
                    <a:pt x="37326" y="7012"/>
                  </a:moveTo>
                  <a:cubicBezTo>
                    <a:pt x="38614" y="8205"/>
                    <a:pt x="39807" y="9445"/>
                    <a:pt x="40904" y="10804"/>
                  </a:cubicBezTo>
                  <a:cubicBezTo>
                    <a:pt x="45602" y="16600"/>
                    <a:pt x="48417" y="23851"/>
                    <a:pt x="48751" y="31387"/>
                  </a:cubicBezTo>
                  <a:cubicBezTo>
                    <a:pt x="48870" y="34083"/>
                    <a:pt x="48655" y="36801"/>
                    <a:pt x="48154" y="39425"/>
                  </a:cubicBezTo>
                  <a:cubicBezTo>
                    <a:pt x="48059" y="39854"/>
                    <a:pt x="48297" y="40307"/>
                    <a:pt x="48679" y="40522"/>
                  </a:cubicBezTo>
                  <a:cubicBezTo>
                    <a:pt x="48751" y="40546"/>
                    <a:pt x="48822" y="40570"/>
                    <a:pt x="48894" y="40618"/>
                  </a:cubicBezTo>
                  <a:cubicBezTo>
                    <a:pt x="49466" y="40761"/>
                    <a:pt x="50062" y="40928"/>
                    <a:pt x="50611" y="41118"/>
                  </a:cubicBezTo>
                  <a:cubicBezTo>
                    <a:pt x="50730" y="41142"/>
                    <a:pt x="50873" y="41214"/>
                    <a:pt x="50992" y="41238"/>
                  </a:cubicBezTo>
                  <a:lnTo>
                    <a:pt x="52257" y="41691"/>
                  </a:lnTo>
                  <a:cubicBezTo>
                    <a:pt x="52590" y="41810"/>
                    <a:pt x="52924" y="41953"/>
                    <a:pt x="53234" y="42072"/>
                  </a:cubicBezTo>
                  <a:cubicBezTo>
                    <a:pt x="53473" y="42168"/>
                    <a:pt x="53735" y="42287"/>
                    <a:pt x="53974" y="42406"/>
                  </a:cubicBezTo>
                  <a:cubicBezTo>
                    <a:pt x="54308" y="42549"/>
                    <a:pt x="54665" y="42693"/>
                    <a:pt x="54999" y="42836"/>
                  </a:cubicBezTo>
                  <a:cubicBezTo>
                    <a:pt x="55381" y="43026"/>
                    <a:pt x="55810" y="43241"/>
                    <a:pt x="56192" y="43432"/>
                  </a:cubicBezTo>
                  <a:cubicBezTo>
                    <a:pt x="56287" y="43480"/>
                    <a:pt x="56359" y="43527"/>
                    <a:pt x="56430" y="43551"/>
                  </a:cubicBezTo>
                  <a:cubicBezTo>
                    <a:pt x="64683" y="47963"/>
                    <a:pt x="70908" y="55453"/>
                    <a:pt x="73698" y="64229"/>
                  </a:cubicBezTo>
                  <a:cubicBezTo>
                    <a:pt x="70406" y="65226"/>
                    <a:pt x="66989" y="65718"/>
                    <a:pt x="63569" y="65718"/>
                  </a:cubicBezTo>
                  <a:cubicBezTo>
                    <a:pt x="57820" y="65718"/>
                    <a:pt x="52064" y="64328"/>
                    <a:pt x="46890" y="61606"/>
                  </a:cubicBezTo>
                  <a:cubicBezTo>
                    <a:pt x="46866" y="61606"/>
                    <a:pt x="46866" y="61558"/>
                    <a:pt x="46819" y="61558"/>
                  </a:cubicBezTo>
                  <a:cubicBezTo>
                    <a:pt x="44481" y="60318"/>
                    <a:pt x="42216" y="58768"/>
                    <a:pt x="40141" y="57003"/>
                  </a:cubicBezTo>
                  <a:cubicBezTo>
                    <a:pt x="40093" y="56955"/>
                    <a:pt x="40021" y="56907"/>
                    <a:pt x="39950" y="56860"/>
                  </a:cubicBezTo>
                  <a:cubicBezTo>
                    <a:pt x="39780" y="56775"/>
                    <a:pt x="39600" y="56731"/>
                    <a:pt x="39422" y="56731"/>
                  </a:cubicBezTo>
                  <a:cubicBezTo>
                    <a:pt x="39151" y="56731"/>
                    <a:pt x="38888" y="56834"/>
                    <a:pt x="38686" y="57051"/>
                  </a:cubicBezTo>
                  <a:lnTo>
                    <a:pt x="38638" y="57122"/>
                  </a:lnTo>
                  <a:lnTo>
                    <a:pt x="38590" y="57146"/>
                  </a:lnTo>
                  <a:cubicBezTo>
                    <a:pt x="36754" y="59006"/>
                    <a:pt x="34655" y="60604"/>
                    <a:pt x="32437" y="61988"/>
                  </a:cubicBezTo>
                  <a:cubicBezTo>
                    <a:pt x="26900" y="65394"/>
                    <a:pt x="20489" y="67159"/>
                    <a:pt x="14027" y="67159"/>
                  </a:cubicBezTo>
                  <a:cubicBezTo>
                    <a:pt x="11304" y="67159"/>
                    <a:pt x="8571" y="66846"/>
                    <a:pt x="5891" y="66209"/>
                  </a:cubicBezTo>
                  <a:cubicBezTo>
                    <a:pt x="7895" y="57265"/>
                    <a:pt x="13500" y="49395"/>
                    <a:pt x="21370" y="44529"/>
                  </a:cubicBezTo>
                  <a:cubicBezTo>
                    <a:pt x="23994" y="42907"/>
                    <a:pt x="26498" y="41667"/>
                    <a:pt x="28573" y="40951"/>
                  </a:cubicBezTo>
                  <a:cubicBezTo>
                    <a:pt x="28621" y="40951"/>
                    <a:pt x="28621" y="40928"/>
                    <a:pt x="28645" y="40928"/>
                  </a:cubicBezTo>
                  <a:cubicBezTo>
                    <a:pt x="28669" y="40928"/>
                    <a:pt x="28692" y="40904"/>
                    <a:pt x="28740" y="40880"/>
                  </a:cubicBezTo>
                  <a:cubicBezTo>
                    <a:pt x="28764" y="40856"/>
                    <a:pt x="28788" y="40856"/>
                    <a:pt x="28812" y="40808"/>
                  </a:cubicBezTo>
                  <a:cubicBezTo>
                    <a:pt x="28859" y="40785"/>
                    <a:pt x="28883" y="40785"/>
                    <a:pt x="28907" y="40761"/>
                  </a:cubicBezTo>
                  <a:cubicBezTo>
                    <a:pt x="28931" y="40737"/>
                    <a:pt x="28979" y="40737"/>
                    <a:pt x="28979" y="40689"/>
                  </a:cubicBezTo>
                  <a:cubicBezTo>
                    <a:pt x="29002" y="40665"/>
                    <a:pt x="29026" y="40641"/>
                    <a:pt x="29026" y="40618"/>
                  </a:cubicBezTo>
                  <a:cubicBezTo>
                    <a:pt x="29050" y="40570"/>
                    <a:pt x="29050" y="40546"/>
                    <a:pt x="29098" y="40522"/>
                  </a:cubicBezTo>
                  <a:cubicBezTo>
                    <a:pt x="29122" y="40498"/>
                    <a:pt x="29122" y="40451"/>
                    <a:pt x="29146" y="40427"/>
                  </a:cubicBezTo>
                  <a:cubicBezTo>
                    <a:pt x="29146" y="40403"/>
                    <a:pt x="29169" y="40379"/>
                    <a:pt x="29169" y="40331"/>
                  </a:cubicBezTo>
                  <a:cubicBezTo>
                    <a:pt x="29169" y="40307"/>
                    <a:pt x="29217" y="40284"/>
                    <a:pt x="29217" y="40236"/>
                  </a:cubicBezTo>
                  <a:cubicBezTo>
                    <a:pt x="29217" y="40212"/>
                    <a:pt x="29241" y="40188"/>
                    <a:pt x="29241" y="40164"/>
                  </a:cubicBezTo>
                  <a:cubicBezTo>
                    <a:pt x="29241" y="40117"/>
                    <a:pt x="29241" y="40093"/>
                    <a:pt x="29265" y="40069"/>
                  </a:cubicBezTo>
                  <a:lnTo>
                    <a:pt x="29265" y="39974"/>
                  </a:lnTo>
                  <a:lnTo>
                    <a:pt x="29265" y="39878"/>
                  </a:lnTo>
                  <a:cubicBezTo>
                    <a:pt x="29265" y="39854"/>
                    <a:pt x="29265" y="39830"/>
                    <a:pt x="29241" y="39807"/>
                  </a:cubicBezTo>
                  <a:lnTo>
                    <a:pt x="29241" y="39735"/>
                  </a:lnTo>
                  <a:cubicBezTo>
                    <a:pt x="28525" y="37207"/>
                    <a:pt x="28096" y="34583"/>
                    <a:pt x="28025" y="31960"/>
                  </a:cubicBezTo>
                  <a:cubicBezTo>
                    <a:pt x="27667" y="22754"/>
                    <a:pt x="31030" y="13690"/>
                    <a:pt x="37326" y="7012"/>
                  </a:cubicBezTo>
                  <a:close/>
                  <a:moveTo>
                    <a:pt x="37088" y="0"/>
                  </a:moveTo>
                  <a:lnTo>
                    <a:pt x="33725" y="3578"/>
                  </a:lnTo>
                  <a:cubicBezTo>
                    <a:pt x="26665" y="11043"/>
                    <a:pt x="22801" y="21156"/>
                    <a:pt x="23040" y="31459"/>
                  </a:cubicBezTo>
                  <a:lnTo>
                    <a:pt x="23040" y="31483"/>
                  </a:lnTo>
                  <a:lnTo>
                    <a:pt x="23064" y="32222"/>
                  </a:lnTo>
                  <a:cubicBezTo>
                    <a:pt x="23159" y="34035"/>
                    <a:pt x="23326" y="35871"/>
                    <a:pt x="23660" y="37684"/>
                  </a:cubicBezTo>
                  <a:cubicBezTo>
                    <a:pt x="22229" y="38376"/>
                    <a:pt x="20726" y="39210"/>
                    <a:pt x="19152" y="40141"/>
                  </a:cubicBezTo>
                  <a:lnTo>
                    <a:pt x="17864" y="40641"/>
                  </a:lnTo>
                  <a:lnTo>
                    <a:pt x="17626" y="41118"/>
                  </a:lnTo>
                  <a:cubicBezTo>
                    <a:pt x="9278" y="46723"/>
                    <a:pt x="3268" y="55429"/>
                    <a:pt x="1074" y="65207"/>
                  </a:cubicBezTo>
                  <a:lnTo>
                    <a:pt x="0" y="70001"/>
                  </a:lnTo>
                  <a:lnTo>
                    <a:pt x="4794" y="71146"/>
                  </a:lnTo>
                  <a:cubicBezTo>
                    <a:pt x="7815" y="71857"/>
                    <a:pt x="10900" y="72207"/>
                    <a:pt x="13979" y="72207"/>
                  </a:cubicBezTo>
                  <a:cubicBezTo>
                    <a:pt x="21328" y="72207"/>
                    <a:pt x="28638" y="70215"/>
                    <a:pt x="34941" y="66400"/>
                  </a:cubicBezTo>
                  <a:lnTo>
                    <a:pt x="35323" y="66209"/>
                  </a:lnTo>
                  <a:lnTo>
                    <a:pt x="35466" y="66066"/>
                  </a:lnTo>
                  <a:cubicBezTo>
                    <a:pt x="36921" y="65136"/>
                    <a:pt x="38352" y="64110"/>
                    <a:pt x="39711" y="62989"/>
                  </a:cubicBezTo>
                  <a:cubicBezTo>
                    <a:pt x="41214" y="64110"/>
                    <a:pt x="42836" y="65112"/>
                    <a:pt x="44529" y="66018"/>
                  </a:cubicBezTo>
                  <a:lnTo>
                    <a:pt x="44601" y="66042"/>
                  </a:lnTo>
                  <a:cubicBezTo>
                    <a:pt x="50505" y="69144"/>
                    <a:pt x="57098" y="70740"/>
                    <a:pt x="63673" y="70740"/>
                  </a:cubicBezTo>
                  <a:cubicBezTo>
                    <a:pt x="67562" y="70740"/>
                    <a:pt x="71445" y="70182"/>
                    <a:pt x="75177" y="69047"/>
                  </a:cubicBezTo>
                  <a:lnTo>
                    <a:pt x="80018" y="67592"/>
                  </a:lnTo>
                  <a:lnTo>
                    <a:pt x="78492" y="62751"/>
                  </a:lnTo>
                  <a:cubicBezTo>
                    <a:pt x="75344" y="52805"/>
                    <a:pt x="68189" y="44219"/>
                    <a:pt x="58815" y="39210"/>
                  </a:cubicBezTo>
                  <a:lnTo>
                    <a:pt x="58768" y="39210"/>
                  </a:lnTo>
                  <a:cubicBezTo>
                    <a:pt x="58696" y="39187"/>
                    <a:pt x="58601" y="39115"/>
                    <a:pt x="58553" y="39091"/>
                  </a:cubicBezTo>
                  <a:lnTo>
                    <a:pt x="58481" y="39067"/>
                  </a:lnTo>
                  <a:cubicBezTo>
                    <a:pt x="58028" y="38829"/>
                    <a:pt x="57551" y="38590"/>
                    <a:pt x="57146" y="38399"/>
                  </a:cubicBezTo>
                  <a:cubicBezTo>
                    <a:pt x="56764" y="38233"/>
                    <a:pt x="56359" y="38042"/>
                    <a:pt x="56025" y="37875"/>
                  </a:cubicBezTo>
                  <a:cubicBezTo>
                    <a:pt x="55739" y="37756"/>
                    <a:pt x="55452" y="37636"/>
                    <a:pt x="55142" y="37517"/>
                  </a:cubicBezTo>
                  <a:cubicBezTo>
                    <a:pt x="54785" y="37350"/>
                    <a:pt x="54403" y="37207"/>
                    <a:pt x="54045" y="37064"/>
                  </a:cubicBezTo>
                  <a:cubicBezTo>
                    <a:pt x="53902" y="36992"/>
                    <a:pt x="53735" y="36945"/>
                    <a:pt x="53568" y="36873"/>
                  </a:cubicBezTo>
                  <a:cubicBezTo>
                    <a:pt x="53735" y="35013"/>
                    <a:pt x="53807" y="33105"/>
                    <a:pt x="53711" y="31220"/>
                  </a:cubicBezTo>
                  <a:cubicBezTo>
                    <a:pt x="53354" y="22730"/>
                    <a:pt x="50158" y="14382"/>
                    <a:pt x="44768" y="7704"/>
                  </a:cubicBezTo>
                  <a:cubicBezTo>
                    <a:pt x="43527" y="6154"/>
                    <a:pt x="42144" y="4675"/>
                    <a:pt x="40689" y="3363"/>
                  </a:cubicBezTo>
                  <a:lnTo>
                    <a:pt x="37088"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22;p4">
              <a:extLst>
                <a:ext uri="{FF2B5EF4-FFF2-40B4-BE49-F238E27FC236}">
                  <a16:creationId xmlns:a16="http://schemas.microsoft.com/office/drawing/2014/main" id="{813F2AC4-C949-316B-BB63-B3BA9C7804E7}"/>
                </a:ext>
              </a:extLst>
            </p:cNvPr>
            <p:cNvSpPr/>
            <p:nvPr/>
          </p:nvSpPr>
          <p:spPr>
            <a:xfrm>
              <a:off x="3053025" y="3163375"/>
              <a:ext cx="1846050" cy="1655750"/>
            </a:xfrm>
            <a:custGeom>
              <a:avLst/>
              <a:gdLst/>
              <a:ahLst/>
              <a:cxnLst/>
              <a:rect l="l" t="t" r="r" b="b"/>
              <a:pathLst>
                <a:path w="73842" h="66230" extrusionOk="0">
                  <a:moveTo>
                    <a:pt x="34202" y="0"/>
                  </a:moveTo>
                  <a:lnTo>
                    <a:pt x="32485" y="1789"/>
                  </a:lnTo>
                  <a:cubicBezTo>
                    <a:pt x="25759" y="8920"/>
                    <a:pt x="22110" y="18675"/>
                    <a:pt x="22539" y="28549"/>
                  </a:cubicBezTo>
                  <a:lnTo>
                    <a:pt x="22539" y="28621"/>
                  </a:lnTo>
                  <a:cubicBezTo>
                    <a:pt x="22658" y="30982"/>
                    <a:pt x="22992" y="33343"/>
                    <a:pt x="23517" y="35633"/>
                  </a:cubicBezTo>
                  <a:cubicBezTo>
                    <a:pt x="21633" y="36372"/>
                    <a:pt x="19558" y="37445"/>
                    <a:pt x="17387" y="38805"/>
                  </a:cubicBezTo>
                  <a:lnTo>
                    <a:pt x="16696" y="38996"/>
                  </a:lnTo>
                  <a:lnTo>
                    <a:pt x="16505" y="39330"/>
                  </a:lnTo>
                  <a:cubicBezTo>
                    <a:pt x="8396" y="44553"/>
                    <a:pt x="2600" y="52877"/>
                    <a:pt x="501" y="62226"/>
                  </a:cubicBezTo>
                  <a:lnTo>
                    <a:pt x="0" y="64683"/>
                  </a:lnTo>
                  <a:lnTo>
                    <a:pt x="2385" y="65231"/>
                  </a:lnTo>
                  <a:cubicBezTo>
                    <a:pt x="5234" y="65899"/>
                    <a:pt x="8142" y="66229"/>
                    <a:pt x="11043" y="66229"/>
                  </a:cubicBezTo>
                  <a:cubicBezTo>
                    <a:pt x="17979" y="66229"/>
                    <a:pt x="24872" y="64342"/>
                    <a:pt x="30791" y="60676"/>
                  </a:cubicBezTo>
                  <a:lnTo>
                    <a:pt x="30863" y="60628"/>
                  </a:lnTo>
                  <a:cubicBezTo>
                    <a:pt x="32914" y="59364"/>
                    <a:pt x="34822" y="57909"/>
                    <a:pt x="36563" y="56263"/>
                  </a:cubicBezTo>
                  <a:cubicBezTo>
                    <a:pt x="38447" y="57790"/>
                    <a:pt x="40522" y="59149"/>
                    <a:pt x="42716" y="60318"/>
                  </a:cubicBezTo>
                  <a:cubicBezTo>
                    <a:pt x="48261" y="63225"/>
                    <a:pt x="54454" y="64720"/>
                    <a:pt x="60629" y="64720"/>
                  </a:cubicBezTo>
                  <a:cubicBezTo>
                    <a:pt x="64283" y="64720"/>
                    <a:pt x="67930" y="64196"/>
                    <a:pt x="71432" y="63132"/>
                  </a:cubicBezTo>
                  <a:lnTo>
                    <a:pt x="73841" y="62369"/>
                  </a:lnTo>
                  <a:lnTo>
                    <a:pt x="73078" y="59960"/>
                  </a:lnTo>
                  <a:cubicBezTo>
                    <a:pt x="70121" y="50611"/>
                    <a:pt x="63371" y="42549"/>
                    <a:pt x="54594" y="37851"/>
                  </a:cubicBezTo>
                  <a:lnTo>
                    <a:pt x="54355" y="37732"/>
                  </a:lnTo>
                  <a:cubicBezTo>
                    <a:pt x="53926" y="37517"/>
                    <a:pt x="53521" y="37302"/>
                    <a:pt x="53068" y="37088"/>
                  </a:cubicBezTo>
                  <a:cubicBezTo>
                    <a:pt x="52710" y="36945"/>
                    <a:pt x="52352" y="36778"/>
                    <a:pt x="51994" y="36611"/>
                  </a:cubicBezTo>
                  <a:cubicBezTo>
                    <a:pt x="51732" y="36539"/>
                    <a:pt x="51446" y="36420"/>
                    <a:pt x="51183" y="36301"/>
                  </a:cubicBezTo>
                  <a:cubicBezTo>
                    <a:pt x="50849" y="36134"/>
                    <a:pt x="50492" y="36014"/>
                    <a:pt x="50134" y="35871"/>
                  </a:cubicBezTo>
                  <a:cubicBezTo>
                    <a:pt x="49681" y="35704"/>
                    <a:pt x="49275" y="35537"/>
                    <a:pt x="48822" y="35394"/>
                  </a:cubicBezTo>
                  <a:lnTo>
                    <a:pt x="48417" y="35251"/>
                  </a:lnTo>
                  <a:cubicBezTo>
                    <a:pt x="48226" y="35180"/>
                    <a:pt x="48035" y="35132"/>
                    <a:pt x="47844" y="35060"/>
                  </a:cubicBezTo>
                  <a:cubicBezTo>
                    <a:pt x="48202" y="32652"/>
                    <a:pt x="48345" y="30243"/>
                    <a:pt x="48226" y="27786"/>
                  </a:cubicBezTo>
                  <a:cubicBezTo>
                    <a:pt x="47868" y="19844"/>
                    <a:pt x="44887" y="11997"/>
                    <a:pt x="39831" y="5724"/>
                  </a:cubicBezTo>
                  <a:cubicBezTo>
                    <a:pt x="38662" y="4293"/>
                    <a:pt x="37374" y="2934"/>
                    <a:pt x="36015" y="1670"/>
                  </a:cubicBezTo>
                  <a:lnTo>
                    <a:pt x="34202" y="0"/>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23;p4">
              <a:extLst>
                <a:ext uri="{FF2B5EF4-FFF2-40B4-BE49-F238E27FC236}">
                  <a16:creationId xmlns:a16="http://schemas.microsoft.com/office/drawing/2014/main" id="{39F56A07-E7B5-C30A-81A9-6677DFE1FB1C}"/>
                </a:ext>
              </a:extLst>
            </p:cNvPr>
            <p:cNvSpPr/>
            <p:nvPr/>
          </p:nvSpPr>
          <p:spPr>
            <a:xfrm>
              <a:off x="2976700" y="3075725"/>
              <a:ext cx="2000475" cy="1804725"/>
            </a:xfrm>
            <a:custGeom>
              <a:avLst/>
              <a:gdLst/>
              <a:ahLst/>
              <a:cxnLst/>
              <a:rect l="l" t="t" r="r" b="b"/>
              <a:pathLst>
                <a:path w="80019" h="72189" extrusionOk="0">
                  <a:moveTo>
                    <a:pt x="37374" y="7012"/>
                  </a:moveTo>
                  <a:cubicBezTo>
                    <a:pt x="38638" y="8205"/>
                    <a:pt x="39831" y="9445"/>
                    <a:pt x="40952" y="10781"/>
                  </a:cubicBezTo>
                  <a:cubicBezTo>
                    <a:pt x="45650" y="16600"/>
                    <a:pt x="48465" y="23851"/>
                    <a:pt x="48775" y="31387"/>
                  </a:cubicBezTo>
                  <a:cubicBezTo>
                    <a:pt x="48894" y="34083"/>
                    <a:pt x="48703" y="36778"/>
                    <a:pt x="48178" y="39401"/>
                  </a:cubicBezTo>
                  <a:cubicBezTo>
                    <a:pt x="48107" y="39854"/>
                    <a:pt x="48345" y="40308"/>
                    <a:pt x="48727" y="40522"/>
                  </a:cubicBezTo>
                  <a:cubicBezTo>
                    <a:pt x="48775" y="40546"/>
                    <a:pt x="48870" y="40570"/>
                    <a:pt x="48942" y="40594"/>
                  </a:cubicBezTo>
                  <a:cubicBezTo>
                    <a:pt x="49490" y="40761"/>
                    <a:pt x="50086" y="40928"/>
                    <a:pt x="50659" y="41118"/>
                  </a:cubicBezTo>
                  <a:cubicBezTo>
                    <a:pt x="50778" y="41142"/>
                    <a:pt x="50921" y="41190"/>
                    <a:pt x="51040" y="41238"/>
                  </a:cubicBezTo>
                  <a:lnTo>
                    <a:pt x="52304" y="41667"/>
                  </a:lnTo>
                  <a:cubicBezTo>
                    <a:pt x="52638" y="41786"/>
                    <a:pt x="52948" y="41953"/>
                    <a:pt x="53282" y="42049"/>
                  </a:cubicBezTo>
                  <a:cubicBezTo>
                    <a:pt x="53521" y="42144"/>
                    <a:pt x="53783" y="42263"/>
                    <a:pt x="54022" y="42383"/>
                  </a:cubicBezTo>
                  <a:cubicBezTo>
                    <a:pt x="54356" y="42549"/>
                    <a:pt x="54713" y="42693"/>
                    <a:pt x="55047" y="42836"/>
                  </a:cubicBezTo>
                  <a:cubicBezTo>
                    <a:pt x="55429" y="43026"/>
                    <a:pt x="55858" y="43217"/>
                    <a:pt x="56240" y="43432"/>
                  </a:cubicBezTo>
                  <a:cubicBezTo>
                    <a:pt x="56335" y="43456"/>
                    <a:pt x="56407" y="43527"/>
                    <a:pt x="56478" y="43551"/>
                  </a:cubicBezTo>
                  <a:cubicBezTo>
                    <a:pt x="64731" y="47964"/>
                    <a:pt x="70955" y="55453"/>
                    <a:pt x="73746" y="64206"/>
                  </a:cubicBezTo>
                  <a:cubicBezTo>
                    <a:pt x="70447" y="65213"/>
                    <a:pt x="67021" y="65711"/>
                    <a:pt x="63593" y="65711"/>
                  </a:cubicBezTo>
                  <a:cubicBezTo>
                    <a:pt x="57852" y="65711"/>
                    <a:pt x="52105" y="64315"/>
                    <a:pt x="46938" y="61582"/>
                  </a:cubicBezTo>
                  <a:cubicBezTo>
                    <a:pt x="46890" y="61582"/>
                    <a:pt x="46890" y="61558"/>
                    <a:pt x="46867" y="61558"/>
                  </a:cubicBezTo>
                  <a:cubicBezTo>
                    <a:pt x="44529" y="60294"/>
                    <a:pt x="42263" y="58744"/>
                    <a:pt x="40188" y="57003"/>
                  </a:cubicBezTo>
                  <a:cubicBezTo>
                    <a:pt x="40141" y="56931"/>
                    <a:pt x="40069" y="56907"/>
                    <a:pt x="39998" y="56860"/>
                  </a:cubicBezTo>
                  <a:cubicBezTo>
                    <a:pt x="39828" y="56775"/>
                    <a:pt x="39647" y="56731"/>
                    <a:pt x="39470" y="56731"/>
                  </a:cubicBezTo>
                  <a:cubicBezTo>
                    <a:pt x="39199" y="56731"/>
                    <a:pt x="38936" y="56834"/>
                    <a:pt x="38734" y="57051"/>
                  </a:cubicBezTo>
                  <a:lnTo>
                    <a:pt x="38686" y="57122"/>
                  </a:lnTo>
                  <a:lnTo>
                    <a:pt x="38638" y="57146"/>
                  </a:lnTo>
                  <a:cubicBezTo>
                    <a:pt x="36802" y="59006"/>
                    <a:pt x="34703" y="60604"/>
                    <a:pt x="32485" y="61988"/>
                  </a:cubicBezTo>
                  <a:cubicBezTo>
                    <a:pt x="26948" y="65394"/>
                    <a:pt x="20537" y="67159"/>
                    <a:pt x="14075" y="67159"/>
                  </a:cubicBezTo>
                  <a:cubicBezTo>
                    <a:pt x="11352" y="67159"/>
                    <a:pt x="8619" y="66846"/>
                    <a:pt x="5939" y="66209"/>
                  </a:cubicBezTo>
                  <a:cubicBezTo>
                    <a:pt x="7943" y="57265"/>
                    <a:pt x="13548" y="49395"/>
                    <a:pt x="21418" y="44529"/>
                  </a:cubicBezTo>
                  <a:cubicBezTo>
                    <a:pt x="24042" y="42907"/>
                    <a:pt x="26546" y="41667"/>
                    <a:pt x="28621" y="40951"/>
                  </a:cubicBezTo>
                  <a:cubicBezTo>
                    <a:pt x="28669" y="40951"/>
                    <a:pt x="28669" y="40928"/>
                    <a:pt x="28693" y="40928"/>
                  </a:cubicBezTo>
                  <a:cubicBezTo>
                    <a:pt x="28716" y="40928"/>
                    <a:pt x="28740" y="40904"/>
                    <a:pt x="28764" y="40880"/>
                  </a:cubicBezTo>
                  <a:cubicBezTo>
                    <a:pt x="28812" y="40832"/>
                    <a:pt x="28836" y="40832"/>
                    <a:pt x="28860" y="40808"/>
                  </a:cubicBezTo>
                  <a:cubicBezTo>
                    <a:pt x="28907" y="40785"/>
                    <a:pt x="28931" y="40785"/>
                    <a:pt x="28955" y="40761"/>
                  </a:cubicBezTo>
                  <a:cubicBezTo>
                    <a:pt x="28979" y="40713"/>
                    <a:pt x="29027" y="40713"/>
                    <a:pt x="29027" y="40689"/>
                  </a:cubicBezTo>
                  <a:cubicBezTo>
                    <a:pt x="29050" y="40665"/>
                    <a:pt x="29074" y="40618"/>
                    <a:pt x="29074" y="40594"/>
                  </a:cubicBezTo>
                  <a:cubicBezTo>
                    <a:pt x="29098" y="40570"/>
                    <a:pt x="29098" y="40546"/>
                    <a:pt x="29122" y="40522"/>
                  </a:cubicBezTo>
                  <a:cubicBezTo>
                    <a:pt x="29170" y="40474"/>
                    <a:pt x="29170" y="40451"/>
                    <a:pt x="29193" y="40427"/>
                  </a:cubicBezTo>
                  <a:cubicBezTo>
                    <a:pt x="29193" y="40403"/>
                    <a:pt x="29217" y="40355"/>
                    <a:pt x="29217" y="40331"/>
                  </a:cubicBezTo>
                  <a:cubicBezTo>
                    <a:pt x="29217" y="40308"/>
                    <a:pt x="29265" y="40284"/>
                    <a:pt x="29265" y="40236"/>
                  </a:cubicBezTo>
                  <a:cubicBezTo>
                    <a:pt x="29265" y="40212"/>
                    <a:pt x="29289" y="40188"/>
                    <a:pt x="29289" y="40164"/>
                  </a:cubicBezTo>
                  <a:cubicBezTo>
                    <a:pt x="29289" y="40117"/>
                    <a:pt x="29289" y="40093"/>
                    <a:pt x="29313" y="40069"/>
                  </a:cubicBezTo>
                  <a:lnTo>
                    <a:pt x="29313" y="39974"/>
                  </a:lnTo>
                  <a:lnTo>
                    <a:pt x="29313" y="39878"/>
                  </a:lnTo>
                  <a:cubicBezTo>
                    <a:pt x="29313" y="39854"/>
                    <a:pt x="29313" y="39831"/>
                    <a:pt x="29289" y="39807"/>
                  </a:cubicBezTo>
                  <a:lnTo>
                    <a:pt x="29289" y="39735"/>
                  </a:lnTo>
                  <a:cubicBezTo>
                    <a:pt x="28573" y="37207"/>
                    <a:pt x="28144" y="34583"/>
                    <a:pt x="28073" y="31960"/>
                  </a:cubicBezTo>
                  <a:cubicBezTo>
                    <a:pt x="27667" y="22754"/>
                    <a:pt x="31054" y="13690"/>
                    <a:pt x="37374" y="7012"/>
                  </a:cubicBezTo>
                  <a:close/>
                  <a:moveTo>
                    <a:pt x="37088" y="0"/>
                  </a:moveTo>
                  <a:lnTo>
                    <a:pt x="33725" y="3578"/>
                  </a:lnTo>
                  <a:cubicBezTo>
                    <a:pt x="26665" y="11067"/>
                    <a:pt x="22802" y="21203"/>
                    <a:pt x="23064" y="31507"/>
                  </a:cubicBezTo>
                  <a:lnTo>
                    <a:pt x="23064" y="31531"/>
                  </a:lnTo>
                  <a:lnTo>
                    <a:pt x="23088" y="32222"/>
                  </a:lnTo>
                  <a:cubicBezTo>
                    <a:pt x="23183" y="34035"/>
                    <a:pt x="23350" y="35871"/>
                    <a:pt x="23684" y="37684"/>
                  </a:cubicBezTo>
                  <a:cubicBezTo>
                    <a:pt x="22229" y="38376"/>
                    <a:pt x="20703" y="39210"/>
                    <a:pt x="19129" y="40164"/>
                  </a:cubicBezTo>
                  <a:lnTo>
                    <a:pt x="17841" y="40689"/>
                  </a:lnTo>
                  <a:lnTo>
                    <a:pt x="17626" y="41095"/>
                  </a:lnTo>
                  <a:cubicBezTo>
                    <a:pt x="9278" y="46699"/>
                    <a:pt x="3292" y="55405"/>
                    <a:pt x="1074" y="65184"/>
                  </a:cubicBezTo>
                  <a:lnTo>
                    <a:pt x="1" y="70001"/>
                  </a:lnTo>
                  <a:lnTo>
                    <a:pt x="4818" y="71122"/>
                  </a:lnTo>
                  <a:cubicBezTo>
                    <a:pt x="7848" y="71837"/>
                    <a:pt x="10942" y="72189"/>
                    <a:pt x="14029" y="72189"/>
                  </a:cubicBezTo>
                  <a:cubicBezTo>
                    <a:pt x="21345" y="72189"/>
                    <a:pt x="28621" y="70214"/>
                    <a:pt x="34894" y="66424"/>
                  </a:cubicBezTo>
                  <a:lnTo>
                    <a:pt x="35275" y="66233"/>
                  </a:lnTo>
                  <a:lnTo>
                    <a:pt x="35490" y="66066"/>
                  </a:lnTo>
                  <a:cubicBezTo>
                    <a:pt x="36969" y="65136"/>
                    <a:pt x="38376" y="64086"/>
                    <a:pt x="39711" y="62989"/>
                  </a:cubicBezTo>
                  <a:cubicBezTo>
                    <a:pt x="41238" y="64086"/>
                    <a:pt x="42860" y="65112"/>
                    <a:pt x="44553" y="65994"/>
                  </a:cubicBezTo>
                  <a:lnTo>
                    <a:pt x="44601" y="66018"/>
                  </a:lnTo>
                  <a:cubicBezTo>
                    <a:pt x="50507" y="69137"/>
                    <a:pt x="57111" y="70728"/>
                    <a:pt x="63696" y="70728"/>
                  </a:cubicBezTo>
                  <a:cubicBezTo>
                    <a:pt x="67587" y="70728"/>
                    <a:pt x="71471" y="70172"/>
                    <a:pt x="75201" y="69047"/>
                  </a:cubicBezTo>
                  <a:lnTo>
                    <a:pt x="80019" y="67592"/>
                  </a:lnTo>
                  <a:lnTo>
                    <a:pt x="78492" y="62751"/>
                  </a:lnTo>
                  <a:cubicBezTo>
                    <a:pt x="75344" y="52781"/>
                    <a:pt x="68189" y="44195"/>
                    <a:pt x="58816" y="39187"/>
                  </a:cubicBezTo>
                  <a:lnTo>
                    <a:pt x="58768" y="39187"/>
                  </a:lnTo>
                  <a:cubicBezTo>
                    <a:pt x="58696" y="39163"/>
                    <a:pt x="58625" y="39115"/>
                    <a:pt x="58553" y="39067"/>
                  </a:cubicBezTo>
                  <a:lnTo>
                    <a:pt x="58506" y="39043"/>
                  </a:lnTo>
                  <a:cubicBezTo>
                    <a:pt x="58052" y="38805"/>
                    <a:pt x="57575" y="38566"/>
                    <a:pt x="57146" y="38399"/>
                  </a:cubicBezTo>
                  <a:cubicBezTo>
                    <a:pt x="56764" y="38209"/>
                    <a:pt x="56383" y="38042"/>
                    <a:pt x="56025" y="37851"/>
                  </a:cubicBezTo>
                  <a:cubicBezTo>
                    <a:pt x="55715" y="37732"/>
                    <a:pt x="55453" y="37612"/>
                    <a:pt x="55167" y="37493"/>
                  </a:cubicBezTo>
                  <a:cubicBezTo>
                    <a:pt x="54809" y="37350"/>
                    <a:pt x="54403" y="37207"/>
                    <a:pt x="54046" y="37040"/>
                  </a:cubicBezTo>
                  <a:cubicBezTo>
                    <a:pt x="53902" y="36992"/>
                    <a:pt x="53759" y="36945"/>
                    <a:pt x="53569" y="36873"/>
                  </a:cubicBezTo>
                  <a:cubicBezTo>
                    <a:pt x="53759" y="34989"/>
                    <a:pt x="53807" y="33081"/>
                    <a:pt x="53735" y="31197"/>
                  </a:cubicBezTo>
                  <a:cubicBezTo>
                    <a:pt x="53378" y="22706"/>
                    <a:pt x="50182" y="14358"/>
                    <a:pt x="44792" y="7680"/>
                  </a:cubicBezTo>
                  <a:cubicBezTo>
                    <a:pt x="43528" y="6130"/>
                    <a:pt x="42168" y="4675"/>
                    <a:pt x="40689" y="3363"/>
                  </a:cubicBezTo>
                  <a:lnTo>
                    <a:pt x="37088"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24;p4">
              <a:extLst>
                <a:ext uri="{FF2B5EF4-FFF2-40B4-BE49-F238E27FC236}">
                  <a16:creationId xmlns:a16="http://schemas.microsoft.com/office/drawing/2014/main" id="{D9D8370D-4226-4465-F4C5-00E49E5663C3}"/>
                </a:ext>
              </a:extLst>
            </p:cNvPr>
            <p:cNvSpPr/>
            <p:nvPr/>
          </p:nvSpPr>
          <p:spPr>
            <a:xfrm>
              <a:off x="4212750" y="2880950"/>
              <a:ext cx="1841875" cy="1653250"/>
            </a:xfrm>
            <a:custGeom>
              <a:avLst/>
              <a:gdLst/>
              <a:ahLst/>
              <a:cxnLst/>
              <a:rect l="l" t="t" r="r" b="b"/>
              <a:pathLst>
                <a:path w="73675" h="66130" extrusionOk="0">
                  <a:moveTo>
                    <a:pt x="62661" y="0"/>
                  </a:moveTo>
                  <a:cubicBezTo>
                    <a:pt x="55713" y="0"/>
                    <a:pt x="48805" y="1895"/>
                    <a:pt x="42860" y="5549"/>
                  </a:cubicBezTo>
                  <a:lnTo>
                    <a:pt x="42812" y="5621"/>
                  </a:lnTo>
                  <a:cubicBezTo>
                    <a:pt x="40785" y="6861"/>
                    <a:pt x="38877" y="8316"/>
                    <a:pt x="37112" y="9962"/>
                  </a:cubicBezTo>
                  <a:cubicBezTo>
                    <a:pt x="35227" y="8483"/>
                    <a:pt x="33248" y="7123"/>
                    <a:pt x="31149" y="6026"/>
                  </a:cubicBezTo>
                  <a:lnTo>
                    <a:pt x="30982" y="5931"/>
                  </a:lnTo>
                  <a:cubicBezTo>
                    <a:pt x="25459" y="3013"/>
                    <a:pt x="19282" y="1514"/>
                    <a:pt x="13120" y="1514"/>
                  </a:cubicBezTo>
                  <a:cubicBezTo>
                    <a:pt x="9863" y="1514"/>
                    <a:pt x="6609" y="1933"/>
                    <a:pt x="3459" y="2783"/>
                  </a:cubicBezTo>
                  <a:lnTo>
                    <a:pt x="3339" y="2711"/>
                  </a:lnTo>
                  <a:lnTo>
                    <a:pt x="2385" y="3069"/>
                  </a:lnTo>
                  <a:lnTo>
                    <a:pt x="0" y="3832"/>
                  </a:lnTo>
                  <a:lnTo>
                    <a:pt x="740" y="6217"/>
                  </a:lnTo>
                  <a:cubicBezTo>
                    <a:pt x="3697" y="15614"/>
                    <a:pt x="10423" y="23700"/>
                    <a:pt x="19248" y="28374"/>
                  </a:cubicBezTo>
                  <a:cubicBezTo>
                    <a:pt x="21442" y="29543"/>
                    <a:pt x="23732" y="30473"/>
                    <a:pt x="26093" y="31189"/>
                  </a:cubicBezTo>
                  <a:cubicBezTo>
                    <a:pt x="25735" y="33574"/>
                    <a:pt x="25568" y="36006"/>
                    <a:pt x="25687" y="38439"/>
                  </a:cubicBezTo>
                  <a:cubicBezTo>
                    <a:pt x="26140" y="48265"/>
                    <a:pt x="30577" y="57758"/>
                    <a:pt x="37899" y="64460"/>
                  </a:cubicBezTo>
                  <a:lnTo>
                    <a:pt x="39711" y="66129"/>
                  </a:lnTo>
                  <a:lnTo>
                    <a:pt x="41405" y="64341"/>
                  </a:lnTo>
                  <a:cubicBezTo>
                    <a:pt x="48083" y="57209"/>
                    <a:pt x="51732" y="47502"/>
                    <a:pt x="51326" y="37700"/>
                  </a:cubicBezTo>
                  <a:lnTo>
                    <a:pt x="51326" y="37366"/>
                  </a:lnTo>
                  <a:lnTo>
                    <a:pt x="51303" y="37270"/>
                  </a:lnTo>
                  <a:cubicBezTo>
                    <a:pt x="51183" y="34933"/>
                    <a:pt x="50826" y="32620"/>
                    <a:pt x="50301" y="30354"/>
                  </a:cubicBezTo>
                  <a:cubicBezTo>
                    <a:pt x="52471" y="29519"/>
                    <a:pt x="54594" y="28470"/>
                    <a:pt x="56550" y="27253"/>
                  </a:cubicBezTo>
                  <a:lnTo>
                    <a:pt x="56788" y="27110"/>
                  </a:lnTo>
                  <a:cubicBezTo>
                    <a:pt x="65040" y="21887"/>
                    <a:pt x="71003" y="13468"/>
                    <a:pt x="73126" y="3975"/>
                  </a:cubicBezTo>
                  <a:lnTo>
                    <a:pt x="73674" y="1542"/>
                  </a:lnTo>
                  <a:lnTo>
                    <a:pt x="71289" y="994"/>
                  </a:lnTo>
                  <a:cubicBezTo>
                    <a:pt x="68451" y="328"/>
                    <a:pt x="65553" y="0"/>
                    <a:pt x="62661" y="0"/>
                  </a:cubicBez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25;p4">
              <a:extLst>
                <a:ext uri="{FF2B5EF4-FFF2-40B4-BE49-F238E27FC236}">
                  <a16:creationId xmlns:a16="http://schemas.microsoft.com/office/drawing/2014/main" id="{A1496953-9367-075D-F860-ECEDD95BE8BC}"/>
                </a:ext>
              </a:extLst>
            </p:cNvPr>
            <p:cNvSpPr/>
            <p:nvPr/>
          </p:nvSpPr>
          <p:spPr>
            <a:xfrm>
              <a:off x="4134050" y="2819200"/>
              <a:ext cx="1995700" cy="1802050"/>
            </a:xfrm>
            <a:custGeom>
              <a:avLst/>
              <a:gdLst/>
              <a:ahLst/>
              <a:cxnLst/>
              <a:rect l="l" t="t" r="r" b="b"/>
              <a:pathLst>
                <a:path w="79828" h="72082" extrusionOk="0">
                  <a:moveTo>
                    <a:pt x="65809" y="4973"/>
                  </a:moveTo>
                  <a:cubicBezTo>
                    <a:pt x="68509" y="4973"/>
                    <a:pt x="71222" y="5279"/>
                    <a:pt x="73889" y="5897"/>
                  </a:cubicBezTo>
                  <a:cubicBezTo>
                    <a:pt x="71885" y="14841"/>
                    <a:pt x="66328" y="22711"/>
                    <a:pt x="58410" y="27577"/>
                  </a:cubicBezTo>
                  <a:cubicBezTo>
                    <a:pt x="56239" y="28912"/>
                    <a:pt x="53878" y="30057"/>
                    <a:pt x="51445" y="30892"/>
                  </a:cubicBezTo>
                  <a:cubicBezTo>
                    <a:pt x="51207" y="30987"/>
                    <a:pt x="51016" y="31130"/>
                    <a:pt x="50897" y="31345"/>
                  </a:cubicBezTo>
                  <a:cubicBezTo>
                    <a:pt x="50849" y="31369"/>
                    <a:pt x="50825" y="31417"/>
                    <a:pt x="50754" y="31488"/>
                  </a:cubicBezTo>
                  <a:cubicBezTo>
                    <a:pt x="50658" y="31727"/>
                    <a:pt x="50635" y="31989"/>
                    <a:pt x="50730" y="32228"/>
                  </a:cubicBezTo>
                  <a:cubicBezTo>
                    <a:pt x="50730" y="32251"/>
                    <a:pt x="50754" y="32251"/>
                    <a:pt x="50754" y="32299"/>
                  </a:cubicBezTo>
                  <a:lnTo>
                    <a:pt x="50754" y="32347"/>
                  </a:lnTo>
                  <a:cubicBezTo>
                    <a:pt x="51469" y="34923"/>
                    <a:pt x="51899" y="37546"/>
                    <a:pt x="51970" y="40170"/>
                  </a:cubicBezTo>
                  <a:cubicBezTo>
                    <a:pt x="52376" y="49376"/>
                    <a:pt x="48989" y="58415"/>
                    <a:pt x="42740" y="65093"/>
                  </a:cubicBezTo>
                  <a:cubicBezTo>
                    <a:pt x="35919" y="58821"/>
                    <a:pt x="31769" y="50020"/>
                    <a:pt x="31340" y="40790"/>
                  </a:cubicBezTo>
                  <a:cubicBezTo>
                    <a:pt x="31220" y="38190"/>
                    <a:pt x="31411" y="35590"/>
                    <a:pt x="31864" y="33062"/>
                  </a:cubicBezTo>
                  <a:cubicBezTo>
                    <a:pt x="31912" y="32800"/>
                    <a:pt x="31864" y="32561"/>
                    <a:pt x="31697" y="32347"/>
                  </a:cubicBezTo>
                  <a:cubicBezTo>
                    <a:pt x="31650" y="32061"/>
                    <a:pt x="31459" y="31774"/>
                    <a:pt x="31173" y="31631"/>
                  </a:cubicBezTo>
                  <a:cubicBezTo>
                    <a:pt x="31101" y="31607"/>
                    <a:pt x="31030" y="31584"/>
                    <a:pt x="30958" y="31536"/>
                  </a:cubicBezTo>
                  <a:cubicBezTo>
                    <a:pt x="28406" y="30868"/>
                    <a:pt x="25902" y="29866"/>
                    <a:pt x="23564" y="28626"/>
                  </a:cubicBezTo>
                  <a:cubicBezTo>
                    <a:pt x="15288" y="24238"/>
                    <a:pt x="9016" y="16725"/>
                    <a:pt x="6273" y="7900"/>
                  </a:cubicBezTo>
                  <a:lnTo>
                    <a:pt x="6297" y="7900"/>
                  </a:lnTo>
                  <a:cubicBezTo>
                    <a:pt x="9552" y="6930"/>
                    <a:pt x="12921" y="6449"/>
                    <a:pt x="16291" y="6449"/>
                  </a:cubicBezTo>
                  <a:cubicBezTo>
                    <a:pt x="22033" y="6449"/>
                    <a:pt x="27776" y="7845"/>
                    <a:pt x="32961" y="10595"/>
                  </a:cubicBezTo>
                  <a:lnTo>
                    <a:pt x="33128" y="10667"/>
                  </a:lnTo>
                  <a:cubicBezTo>
                    <a:pt x="35466" y="11907"/>
                    <a:pt x="37660" y="13410"/>
                    <a:pt x="39663" y="15174"/>
                  </a:cubicBezTo>
                  <a:cubicBezTo>
                    <a:pt x="39735" y="15246"/>
                    <a:pt x="39783" y="15270"/>
                    <a:pt x="39878" y="15294"/>
                  </a:cubicBezTo>
                  <a:cubicBezTo>
                    <a:pt x="40030" y="15374"/>
                    <a:pt x="40199" y="15414"/>
                    <a:pt x="40367" y="15414"/>
                  </a:cubicBezTo>
                  <a:cubicBezTo>
                    <a:pt x="40647" y="15414"/>
                    <a:pt x="40924" y="15303"/>
                    <a:pt x="41118" y="15079"/>
                  </a:cubicBezTo>
                  <a:cubicBezTo>
                    <a:pt x="41166" y="15055"/>
                    <a:pt x="41166" y="15031"/>
                    <a:pt x="41190" y="15031"/>
                  </a:cubicBezTo>
                  <a:cubicBezTo>
                    <a:pt x="41190" y="15031"/>
                    <a:pt x="41214" y="15031"/>
                    <a:pt x="41214" y="15008"/>
                  </a:cubicBezTo>
                  <a:cubicBezTo>
                    <a:pt x="43074" y="13147"/>
                    <a:pt x="45149" y="11549"/>
                    <a:pt x="47391" y="10166"/>
                  </a:cubicBezTo>
                  <a:cubicBezTo>
                    <a:pt x="52929" y="6732"/>
                    <a:pt x="59334" y="4973"/>
                    <a:pt x="65809" y="4973"/>
                  </a:cubicBezTo>
                  <a:close/>
                  <a:moveTo>
                    <a:pt x="65788" y="0"/>
                  </a:moveTo>
                  <a:cubicBezTo>
                    <a:pt x="58383" y="0"/>
                    <a:pt x="51023" y="2040"/>
                    <a:pt x="44696" y="5944"/>
                  </a:cubicBezTo>
                  <a:lnTo>
                    <a:pt x="44648" y="5968"/>
                  </a:lnTo>
                  <a:cubicBezTo>
                    <a:pt x="43050" y="6946"/>
                    <a:pt x="41548" y="8019"/>
                    <a:pt x="40140" y="9212"/>
                  </a:cubicBezTo>
                  <a:cubicBezTo>
                    <a:pt x="38638" y="8115"/>
                    <a:pt x="37064" y="7161"/>
                    <a:pt x="35466" y="6302"/>
                  </a:cubicBezTo>
                  <a:lnTo>
                    <a:pt x="35251" y="6183"/>
                  </a:lnTo>
                  <a:cubicBezTo>
                    <a:pt x="29384" y="3088"/>
                    <a:pt x="22808" y="1507"/>
                    <a:pt x="16246" y="1507"/>
                  </a:cubicBezTo>
                  <a:cubicBezTo>
                    <a:pt x="13098" y="1507"/>
                    <a:pt x="9954" y="1871"/>
                    <a:pt x="6893" y="2605"/>
                  </a:cubicBezTo>
                  <a:lnTo>
                    <a:pt x="6750" y="2510"/>
                  </a:lnTo>
                  <a:lnTo>
                    <a:pt x="4818" y="3130"/>
                  </a:lnTo>
                  <a:lnTo>
                    <a:pt x="4770" y="3130"/>
                  </a:lnTo>
                  <a:lnTo>
                    <a:pt x="0" y="4633"/>
                  </a:lnTo>
                  <a:lnTo>
                    <a:pt x="1503" y="9403"/>
                  </a:lnTo>
                  <a:cubicBezTo>
                    <a:pt x="4627" y="19444"/>
                    <a:pt x="11854" y="28054"/>
                    <a:pt x="21203" y="33038"/>
                  </a:cubicBezTo>
                  <a:cubicBezTo>
                    <a:pt x="22897" y="33921"/>
                    <a:pt x="24685" y="34732"/>
                    <a:pt x="26474" y="35352"/>
                  </a:cubicBezTo>
                  <a:cubicBezTo>
                    <a:pt x="26307" y="37188"/>
                    <a:pt x="26236" y="39025"/>
                    <a:pt x="26331" y="40885"/>
                  </a:cubicBezTo>
                  <a:lnTo>
                    <a:pt x="26331" y="41004"/>
                  </a:lnTo>
                  <a:cubicBezTo>
                    <a:pt x="26808" y="51499"/>
                    <a:pt x="31554" y="61635"/>
                    <a:pt x="39329" y="68743"/>
                  </a:cubicBezTo>
                  <a:lnTo>
                    <a:pt x="42979" y="72082"/>
                  </a:lnTo>
                  <a:lnTo>
                    <a:pt x="46341" y="68504"/>
                  </a:lnTo>
                  <a:cubicBezTo>
                    <a:pt x="53497" y="60920"/>
                    <a:pt x="57360" y="50545"/>
                    <a:pt x="56955" y="40050"/>
                  </a:cubicBezTo>
                  <a:lnTo>
                    <a:pt x="56955" y="39979"/>
                  </a:lnTo>
                  <a:cubicBezTo>
                    <a:pt x="56883" y="38095"/>
                    <a:pt x="56645" y="36187"/>
                    <a:pt x="56335" y="34350"/>
                  </a:cubicBezTo>
                  <a:cubicBezTo>
                    <a:pt x="57933" y="33635"/>
                    <a:pt x="59507" y="32800"/>
                    <a:pt x="61009" y="31870"/>
                  </a:cubicBezTo>
                  <a:lnTo>
                    <a:pt x="61463" y="31607"/>
                  </a:lnTo>
                  <a:lnTo>
                    <a:pt x="61486" y="31584"/>
                  </a:lnTo>
                  <a:cubicBezTo>
                    <a:pt x="70216" y="26003"/>
                    <a:pt x="76488" y="17082"/>
                    <a:pt x="78754" y="7018"/>
                  </a:cubicBezTo>
                  <a:lnTo>
                    <a:pt x="79827" y="2200"/>
                  </a:lnTo>
                  <a:lnTo>
                    <a:pt x="75010" y="1079"/>
                  </a:lnTo>
                  <a:cubicBezTo>
                    <a:pt x="71976" y="356"/>
                    <a:pt x="68878" y="0"/>
                    <a:pt x="65788" y="0"/>
                  </a:cubicBez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26;p4">
              <a:extLst>
                <a:ext uri="{FF2B5EF4-FFF2-40B4-BE49-F238E27FC236}">
                  <a16:creationId xmlns:a16="http://schemas.microsoft.com/office/drawing/2014/main" id="{61088065-5D4B-501F-B816-776AA7559BF9}"/>
                </a:ext>
              </a:extLst>
            </p:cNvPr>
            <p:cNvSpPr/>
            <p:nvPr/>
          </p:nvSpPr>
          <p:spPr>
            <a:xfrm>
              <a:off x="3482925" y="2335750"/>
              <a:ext cx="813325" cy="924825"/>
            </a:xfrm>
            <a:custGeom>
              <a:avLst/>
              <a:gdLst/>
              <a:ahLst/>
              <a:cxnLst/>
              <a:rect l="l" t="t" r="r" b="b"/>
              <a:pathLst>
                <a:path w="32533" h="36993" extrusionOk="0">
                  <a:moveTo>
                    <a:pt x="16004" y="1"/>
                  </a:moveTo>
                  <a:lnTo>
                    <a:pt x="14406" y="1599"/>
                  </a:lnTo>
                  <a:cubicBezTo>
                    <a:pt x="13858" y="2147"/>
                    <a:pt x="11449" y="4127"/>
                    <a:pt x="10972" y="4485"/>
                  </a:cubicBezTo>
                  <a:cubicBezTo>
                    <a:pt x="9755" y="5439"/>
                    <a:pt x="8324" y="6345"/>
                    <a:pt x="6798" y="7180"/>
                  </a:cubicBezTo>
                  <a:cubicBezTo>
                    <a:pt x="6464" y="7347"/>
                    <a:pt x="4055" y="8420"/>
                    <a:pt x="1909" y="9374"/>
                  </a:cubicBezTo>
                  <a:lnTo>
                    <a:pt x="1" y="10209"/>
                  </a:lnTo>
                  <a:lnTo>
                    <a:pt x="501" y="12236"/>
                  </a:lnTo>
                  <a:cubicBezTo>
                    <a:pt x="1050" y="14383"/>
                    <a:pt x="1360" y="16744"/>
                    <a:pt x="1479" y="19248"/>
                  </a:cubicBezTo>
                  <a:cubicBezTo>
                    <a:pt x="1599" y="21609"/>
                    <a:pt x="1455" y="23923"/>
                    <a:pt x="1098" y="26260"/>
                  </a:cubicBezTo>
                  <a:lnTo>
                    <a:pt x="835" y="28025"/>
                  </a:lnTo>
                  <a:lnTo>
                    <a:pt x="2409" y="28860"/>
                  </a:lnTo>
                  <a:cubicBezTo>
                    <a:pt x="2672" y="29003"/>
                    <a:pt x="2743" y="29027"/>
                    <a:pt x="4103" y="29456"/>
                  </a:cubicBezTo>
                  <a:cubicBezTo>
                    <a:pt x="4389" y="29528"/>
                    <a:pt x="4604" y="29599"/>
                    <a:pt x="4651" y="29623"/>
                  </a:cubicBezTo>
                  <a:cubicBezTo>
                    <a:pt x="5224" y="29814"/>
                    <a:pt x="5820" y="30052"/>
                    <a:pt x="6416" y="30291"/>
                  </a:cubicBezTo>
                  <a:cubicBezTo>
                    <a:pt x="7490" y="30720"/>
                    <a:pt x="8444" y="31173"/>
                    <a:pt x="9326" y="31650"/>
                  </a:cubicBezTo>
                  <a:cubicBezTo>
                    <a:pt x="9469" y="31722"/>
                    <a:pt x="9612" y="31794"/>
                    <a:pt x="9708" y="31865"/>
                  </a:cubicBezTo>
                  <a:cubicBezTo>
                    <a:pt x="10686" y="32390"/>
                    <a:pt x="11663" y="32986"/>
                    <a:pt x="12594" y="33630"/>
                  </a:cubicBezTo>
                  <a:cubicBezTo>
                    <a:pt x="12784" y="33773"/>
                    <a:pt x="14072" y="34727"/>
                    <a:pt x="14859" y="35323"/>
                  </a:cubicBezTo>
                  <a:cubicBezTo>
                    <a:pt x="15623" y="35920"/>
                    <a:pt x="15623" y="35920"/>
                    <a:pt x="15813" y="36015"/>
                  </a:cubicBezTo>
                  <a:lnTo>
                    <a:pt x="17674" y="36993"/>
                  </a:lnTo>
                  <a:lnTo>
                    <a:pt x="18962" y="35204"/>
                  </a:lnTo>
                  <a:cubicBezTo>
                    <a:pt x="20393" y="33201"/>
                    <a:pt x="26379" y="29265"/>
                    <a:pt x="30291" y="28168"/>
                  </a:cubicBezTo>
                  <a:lnTo>
                    <a:pt x="32532" y="27548"/>
                  </a:lnTo>
                  <a:lnTo>
                    <a:pt x="32055" y="25282"/>
                  </a:lnTo>
                  <a:cubicBezTo>
                    <a:pt x="31626" y="23374"/>
                    <a:pt x="31578" y="21180"/>
                    <a:pt x="31483" y="19081"/>
                  </a:cubicBezTo>
                  <a:cubicBezTo>
                    <a:pt x="31459" y="18652"/>
                    <a:pt x="31459" y="18270"/>
                    <a:pt x="31412" y="17889"/>
                  </a:cubicBezTo>
                  <a:lnTo>
                    <a:pt x="31412" y="17722"/>
                  </a:lnTo>
                  <a:cubicBezTo>
                    <a:pt x="31340" y="15408"/>
                    <a:pt x="31459" y="13071"/>
                    <a:pt x="31841" y="10805"/>
                  </a:cubicBezTo>
                  <a:lnTo>
                    <a:pt x="32199" y="8659"/>
                  </a:lnTo>
                  <a:lnTo>
                    <a:pt x="30147" y="8015"/>
                  </a:lnTo>
                  <a:cubicBezTo>
                    <a:pt x="28359" y="7442"/>
                    <a:pt x="27095" y="6941"/>
                    <a:pt x="26832" y="6822"/>
                  </a:cubicBezTo>
                  <a:cubicBezTo>
                    <a:pt x="26284" y="6512"/>
                    <a:pt x="25759" y="6226"/>
                    <a:pt x="25187" y="5916"/>
                  </a:cubicBezTo>
                  <a:lnTo>
                    <a:pt x="23994" y="5296"/>
                  </a:lnTo>
                  <a:cubicBezTo>
                    <a:pt x="21752" y="4103"/>
                    <a:pt x="19606" y="2911"/>
                    <a:pt x="17769" y="1432"/>
                  </a:cubicBezTo>
                  <a:lnTo>
                    <a:pt x="16004" y="1"/>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27;p4">
              <a:extLst>
                <a:ext uri="{FF2B5EF4-FFF2-40B4-BE49-F238E27FC236}">
                  <a16:creationId xmlns:a16="http://schemas.microsoft.com/office/drawing/2014/main" id="{39A5CD00-73DE-3147-DA5C-2D0D343F64A7}"/>
                </a:ext>
              </a:extLst>
            </p:cNvPr>
            <p:cNvSpPr/>
            <p:nvPr/>
          </p:nvSpPr>
          <p:spPr>
            <a:xfrm>
              <a:off x="3411375" y="2253475"/>
              <a:ext cx="957625" cy="1086425"/>
            </a:xfrm>
            <a:custGeom>
              <a:avLst/>
              <a:gdLst/>
              <a:ahLst/>
              <a:cxnLst/>
              <a:rect l="l" t="t" r="r" b="b"/>
              <a:pathLst>
                <a:path w="38305" h="43457" extrusionOk="0">
                  <a:moveTo>
                    <a:pt x="19105" y="6702"/>
                  </a:moveTo>
                  <a:cubicBezTo>
                    <a:pt x="21132" y="8372"/>
                    <a:pt x="23445" y="9636"/>
                    <a:pt x="25759" y="10852"/>
                  </a:cubicBezTo>
                  <a:cubicBezTo>
                    <a:pt x="26141" y="11067"/>
                    <a:pt x="26546" y="11258"/>
                    <a:pt x="26951" y="11473"/>
                  </a:cubicBezTo>
                  <a:cubicBezTo>
                    <a:pt x="27524" y="11783"/>
                    <a:pt x="28096" y="12069"/>
                    <a:pt x="28645" y="12403"/>
                  </a:cubicBezTo>
                  <a:cubicBezTo>
                    <a:pt x="28836" y="12498"/>
                    <a:pt x="30291" y="13094"/>
                    <a:pt x="32342" y="13738"/>
                  </a:cubicBezTo>
                  <a:cubicBezTo>
                    <a:pt x="31936" y="16219"/>
                    <a:pt x="31793" y="18747"/>
                    <a:pt x="31912" y="21299"/>
                  </a:cubicBezTo>
                  <a:lnTo>
                    <a:pt x="31912" y="21323"/>
                  </a:lnTo>
                  <a:cubicBezTo>
                    <a:pt x="31936" y="21704"/>
                    <a:pt x="31936" y="22086"/>
                    <a:pt x="31960" y="22491"/>
                  </a:cubicBezTo>
                  <a:cubicBezTo>
                    <a:pt x="32055" y="24710"/>
                    <a:pt x="32151" y="27023"/>
                    <a:pt x="32580" y="29098"/>
                  </a:cubicBezTo>
                  <a:cubicBezTo>
                    <a:pt x="28335" y="30314"/>
                    <a:pt x="21776" y="34488"/>
                    <a:pt x="19916" y="37064"/>
                  </a:cubicBezTo>
                  <a:cubicBezTo>
                    <a:pt x="19892" y="37064"/>
                    <a:pt x="17197" y="35013"/>
                    <a:pt x="16934" y="34822"/>
                  </a:cubicBezTo>
                  <a:cubicBezTo>
                    <a:pt x="15956" y="34130"/>
                    <a:pt x="14907" y="33510"/>
                    <a:pt x="13858" y="32938"/>
                  </a:cubicBezTo>
                  <a:cubicBezTo>
                    <a:pt x="13714" y="32866"/>
                    <a:pt x="13595" y="32795"/>
                    <a:pt x="13452" y="32699"/>
                  </a:cubicBezTo>
                  <a:cubicBezTo>
                    <a:pt x="12427" y="32175"/>
                    <a:pt x="11353" y="31698"/>
                    <a:pt x="10280" y="31245"/>
                  </a:cubicBezTo>
                  <a:cubicBezTo>
                    <a:pt x="9660" y="30982"/>
                    <a:pt x="9040" y="30744"/>
                    <a:pt x="8396" y="30529"/>
                  </a:cubicBezTo>
                  <a:cubicBezTo>
                    <a:pt x="8253" y="30481"/>
                    <a:pt x="6607" y="29957"/>
                    <a:pt x="6536" y="29933"/>
                  </a:cubicBezTo>
                  <a:cubicBezTo>
                    <a:pt x="6917" y="27452"/>
                    <a:pt x="7060" y="24948"/>
                    <a:pt x="6941" y="22444"/>
                  </a:cubicBezTo>
                  <a:cubicBezTo>
                    <a:pt x="6822" y="19773"/>
                    <a:pt x="6464" y="17268"/>
                    <a:pt x="5892" y="14931"/>
                  </a:cubicBezTo>
                  <a:cubicBezTo>
                    <a:pt x="5892" y="14931"/>
                    <a:pt x="10519" y="12880"/>
                    <a:pt x="10948" y="12665"/>
                  </a:cubicBezTo>
                  <a:cubicBezTo>
                    <a:pt x="12522" y="11806"/>
                    <a:pt x="14048" y="10852"/>
                    <a:pt x="15479" y="9779"/>
                  </a:cubicBezTo>
                  <a:cubicBezTo>
                    <a:pt x="15837" y="9493"/>
                    <a:pt x="18437" y="7394"/>
                    <a:pt x="19105" y="6702"/>
                  </a:cubicBezTo>
                  <a:close/>
                  <a:moveTo>
                    <a:pt x="18747" y="1"/>
                  </a:moveTo>
                  <a:lnTo>
                    <a:pt x="15575" y="3196"/>
                  </a:lnTo>
                  <a:cubicBezTo>
                    <a:pt x="15122" y="3626"/>
                    <a:pt x="12856" y="5486"/>
                    <a:pt x="12379" y="5844"/>
                  </a:cubicBezTo>
                  <a:cubicBezTo>
                    <a:pt x="11282" y="6679"/>
                    <a:pt x="9970" y="7513"/>
                    <a:pt x="8563" y="8277"/>
                  </a:cubicBezTo>
                  <a:cubicBezTo>
                    <a:pt x="8086" y="8515"/>
                    <a:pt x="5748" y="9541"/>
                    <a:pt x="3817" y="10399"/>
                  </a:cubicBezTo>
                  <a:lnTo>
                    <a:pt x="1" y="12093"/>
                  </a:lnTo>
                  <a:lnTo>
                    <a:pt x="1026" y="16147"/>
                  </a:lnTo>
                  <a:cubicBezTo>
                    <a:pt x="1527" y="18151"/>
                    <a:pt x="1813" y="20369"/>
                    <a:pt x="1909" y="22682"/>
                  </a:cubicBezTo>
                  <a:cubicBezTo>
                    <a:pt x="2004" y="24853"/>
                    <a:pt x="1885" y="27047"/>
                    <a:pt x="1551" y="29146"/>
                  </a:cubicBezTo>
                  <a:lnTo>
                    <a:pt x="978" y="32676"/>
                  </a:lnTo>
                  <a:lnTo>
                    <a:pt x="4151" y="34345"/>
                  </a:lnTo>
                  <a:cubicBezTo>
                    <a:pt x="4604" y="34584"/>
                    <a:pt x="4771" y="34655"/>
                    <a:pt x="6225" y="35085"/>
                  </a:cubicBezTo>
                  <a:cubicBezTo>
                    <a:pt x="6440" y="35156"/>
                    <a:pt x="6655" y="35204"/>
                    <a:pt x="6750" y="35251"/>
                  </a:cubicBezTo>
                  <a:cubicBezTo>
                    <a:pt x="7275" y="35418"/>
                    <a:pt x="7823" y="35633"/>
                    <a:pt x="8348" y="35848"/>
                  </a:cubicBezTo>
                  <a:cubicBezTo>
                    <a:pt x="9374" y="36253"/>
                    <a:pt x="10256" y="36682"/>
                    <a:pt x="11067" y="37088"/>
                  </a:cubicBezTo>
                  <a:cubicBezTo>
                    <a:pt x="11186" y="37136"/>
                    <a:pt x="11306" y="37207"/>
                    <a:pt x="11401" y="37279"/>
                  </a:cubicBezTo>
                  <a:cubicBezTo>
                    <a:pt x="12260" y="37756"/>
                    <a:pt x="13142" y="38304"/>
                    <a:pt x="14025" y="38877"/>
                  </a:cubicBezTo>
                  <a:cubicBezTo>
                    <a:pt x="14311" y="39091"/>
                    <a:pt x="15623" y="40069"/>
                    <a:pt x="16195" y="40475"/>
                  </a:cubicBezTo>
                  <a:cubicBezTo>
                    <a:pt x="17149" y="41190"/>
                    <a:pt x="17149" y="41190"/>
                    <a:pt x="17507" y="41405"/>
                  </a:cubicBezTo>
                  <a:lnTo>
                    <a:pt x="21347" y="43456"/>
                  </a:lnTo>
                  <a:lnTo>
                    <a:pt x="23875" y="39926"/>
                  </a:lnTo>
                  <a:cubicBezTo>
                    <a:pt x="24924" y="38471"/>
                    <a:pt x="30362" y="34822"/>
                    <a:pt x="33844" y="33844"/>
                  </a:cubicBezTo>
                  <a:lnTo>
                    <a:pt x="38304" y="32556"/>
                  </a:lnTo>
                  <a:lnTo>
                    <a:pt x="37350" y="28001"/>
                  </a:lnTo>
                  <a:cubicBezTo>
                    <a:pt x="36992" y="26308"/>
                    <a:pt x="36921" y="24233"/>
                    <a:pt x="36849" y="22205"/>
                  </a:cubicBezTo>
                  <a:cubicBezTo>
                    <a:pt x="36849" y="21800"/>
                    <a:pt x="36826" y="21418"/>
                    <a:pt x="36802" y="21013"/>
                  </a:cubicBezTo>
                  <a:lnTo>
                    <a:pt x="36802" y="20870"/>
                  </a:lnTo>
                  <a:lnTo>
                    <a:pt x="36802" y="20822"/>
                  </a:lnTo>
                  <a:cubicBezTo>
                    <a:pt x="36706" y="18699"/>
                    <a:pt x="36849" y="16553"/>
                    <a:pt x="37207" y="14454"/>
                  </a:cubicBezTo>
                  <a:lnTo>
                    <a:pt x="37923" y="10185"/>
                  </a:lnTo>
                  <a:lnTo>
                    <a:pt x="33820" y="8897"/>
                  </a:lnTo>
                  <a:cubicBezTo>
                    <a:pt x="32318" y="8396"/>
                    <a:pt x="31221" y="7990"/>
                    <a:pt x="30839" y="7847"/>
                  </a:cubicBezTo>
                  <a:cubicBezTo>
                    <a:pt x="30291" y="7537"/>
                    <a:pt x="29790" y="7275"/>
                    <a:pt x="29241" y="7013"/>
                  </a:cubicBezTo>
                  <a:lnTo>
                    <a:pt x="28645" y="6679"/>
                  </a:lnTo>
                  <a:lnTo>
                    <a:pt x="28049" y="6369"/>
                  </a:lnTo>
                  <a:cubicBezTo>
                    <a:pt x="25950" y="5248"/>
                    <a:pt x="23922" y="4150"/>
                    <a:pt x="22253" y="2767"/>
                  </a:cubicBezTo>
                  <a:lnTo>
                    <a:pt x="18747"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8" name="Google Shape;128;p4">
            <a:extLst>
              <a:ext uri="{FF2B5EF4-FFF2-40B4-BE49-F238E27FC236}">
                <a16:creationId xmlns:a16="http://schemas.microsoft.com/office/drawing/2014/main" id="{27E7AA4C-4986-46B2-CA16-C5956C9FC71D}"/>
              </a:ext>
            </a:extLst>
          </p:cNvPr>
          <p:cNvSpPr/>
          <p:nvPr/>
        </p:nvSpPr>
        <p:spPr>
          <a:xfrm>
            <a:off x="8803643" y="143267"/>
            <a:ext cx="441495" cy="394041"/>
          </a:xfrm>
          <a:custGeom>
            <a:avLst/>
            <a:gdLst/>
            <a:ahLst/>
            <a:cxnLst/>
            <a:rect l="l" t="t" r="r" b="b"/>
            <a:pathLst>
              <a:path w="45914" h="40979" extrusionOk="0">
                <a:moveTo>
                  <a:pt x="34546" y="0"/>
                </a:moveTo>
                <a:lnTo>
                  <a:pt x="22902" y="11700"/>
                </a:lnTo>
                <a:lnTo>
                  <a:pt x="11645" y="610"/>
                </a:lnTo>
                <a:lnTo>
                  <a:pt x="11645" y="610"/>
                </a:lnTo>
                <a:lnTo>
                  <a:pt x="15638" y="15859"/>
                </a:lnTo>
                <a:lnTo>
                  <a:pt x="0" y="20462"/>
                </a:lnTo>
                <a:lnTo>
                  <a:pt x="15638" y="24787"/>
                </a:lnTo>
                <a:lnTo>
                  <a:pt x="11479" y="40757"/>
                </a:lnTo>
                <a:lnTo>
                  <a:pt x="11479" y="40757"/>
                </a:lnTo>
                <a:lnTo>
                  <a:pt x="22902" y="29112"/>
                </a:lnTo>
                <a:lnTo>
                  <a:pt x="34546" y="40979"/>
                </a:lnTo>
                <a:lnTo>
                  <a:pt x="30332" y="24676"/>
                </a:lnTo>
                <a:lnTo>
                  <a:pt x="45914" y="20462"/>
                </a:lnTo>
                <a:lnTo>
                  <a:pt x="30332" y="16137"/>
                </a:lnTo>
                <a:lnTo>
                  <a:pt x="345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10" name="Google Shape;3254;p48">
            <a:extLst>
              <a:ext uri="{FF2B5EF4-FFF2-40B4-BE49-F238E27FC236}">
                <a16:creationId xmlns:a16="http://schemas.microsoft.com/office/drawing/2014/main" id="{9BD91AE2-E24B-8B92-2C10-D1BFB3AFAC34}"/>
              </a:ext>
            </a:extLst>
          </p:cNvPr>
          <p:cNvGraphicFramePr/>
          <p:nvPr>
            <p:extLst>
              <p:ext uri="{D42A27DB-BD31-4B8C-83A1-F6EECF244321}">
                <p14:modId xmlns:p14="http://schemas.microsoft.com/office/powerpoint/2010/main" val="2916279355"/>
              </p:ext>
            </p:extLst>
          </p:nvPr>
        </p:nvGraphicFramePr>
        <p:xfrm>
          <a:off x="1203683" y="2357683"/>
          <a:ext cx="10039928" cy="3074616"/>
        </p:xfrm>
        <a:graphic>
          <a:graphicData uri="http://schemas.openxmlformats.org/drawingml/2006/table">
            <a:tbl>
              <a:tblPr/>
              <a:tblGrid>
                <a:gridCol w="6922222">
                  <a:extLst>
                    <a:ext uri="{9D8B030D-6E8A-4147-A177-3AD203B41FA5}">
                      <a16:colId xmlns:a16="http://schemas.microsoft.com/office/drawing/2014/main" val="20000"/>
                    </a:ext>
                  </a:extLst>
                </a:gridCol>
                <a:gridCol w="3117706">
                  <a:extLst>
                    <a:ext uri="{9D8B030D-6E8A-4147-A177-3AD203B41FA5}">
                      <a16:colId xmlns:a16="http://schemas.microsoft.com/office/drawing/2014/main" val="20001"/>
                    </a:ext>
                  </a:extLst>
                </a:gridCol>
              </a:tblGrid>
              <a:tr h="456437">
                <a:tc>
                  <a:txBody>
                    <a:bodyPr/>
                    <a:lstStyle/>
                    <a:p>
                      <a:pPr marL="0" lvl="0" indent="0" algn="l" rtl="0">
                        <a:spcBef>
                          <a:spcPts val="0"/>
                        </a:spcBef>
                        <a:spcAft>
                          <a:spcPts val="0"/>
                        </a:spcAft>
                        <a:buNone/>
                      </a:pPr>
                      <a:endParaRPr sz="1200" b="1" dirty="0">
                        <a:solidFill>
                          <a:schemeClr val="dk1"/>
                        </a:solidFill>
                        <a:latin typeface="Adamina"/>
                        <a:ea typeface="Adamina"/>
                        <a:cs typeface="Adamina"/>
                        <a:sym typeface="Adamina"/>
                      </a:endParaRPr>
                    </a:p>
                  </a:txBody>
                  <a:tcPr marL="119058" marR="119058" marT="119058" marB="119058"/>
                </a:tc>
                <a:tc>
                  <a:txBody>
                    <a:bodyPr/>
                    <a:lstStyle/>
                    <a:p>
                      <a:pPr marL="0" lvl="0" indent="0" algn="ctr" rtl="0">
                        <a:spcBef>
                          <a:spcPts val="0"/>
                        </a:spcBef>
                        <a:spcAft>
                          <a:spcPts val="1600"/>
                        </a:spcAft>
                        <a:buNone/>
                      </a:pPr>
                      <a:r>
                        <a:rPr lang="fa-IR" sz="1800" dirty="0">
                          <a:solidFill>
                            <a:schemeClr val="tx1"/>
                          </a:solidFill>
                          <a:latin typeface="Adamina"/>
                          <a:ea typeface="Adamina"/>
                          <a:cs typeface="B Titr" panose="00000700000000000000" pitchFamily="2" charset="-78"/>
                          <a:sym typeface="Adamina"/>
                        </a:rPr>
                        <a:t>تیتر عنوان </a:t>
                      </a:r>
                      <a:r>
                        <a:rPr lang="fa-IR" sz="1800" dirty="0">
                          <a:solidFill>
                            <a:srgbClr val="4B8623"/>
                          </a:solidFill>
                          <a:latin typeface="Adamina"/>
                          <a:ea typeface="Adamina"/>
                          <a:cs typeface="B Titr" panose="00000700000000000000" pitchFamily="2" charset="-78"/>
                          <a:sym typeface="Adamina"/>
                        </a:rPr>
                        <a:t>را وارد نمایید</a:t>
                      </a:r>
                      <a:endParaRPr sz="1800" dirty="0">
                        <a:solidFill>
                          <a:srgbClr val="4B8623"/>
                        </a:solidFill>
                        <a:latin typeface="Adamina"/>
                        <a:ea typeface="Adamina"/>
                        <a:cs typeface="B Titr" panose="00000700000000000000" pitchFamily="2" charset="-78"/>
                        <a:sym typeface="Adamina"/>
                      </a:endParaRPr>
                    </a:p>
                  </a:txBody>
                  <a:tcPr marL="119058" marR="119058" marT="119058" marB="119058"/>
                </a:tc>
                <a:extLst>
                  <a:ext uri="{0D108BD9-81ED-4DB2-BD59-A6C34878D82A}">
                    <a16:rowId xmlns:a16="http://schemas.microsoft.com/office/drawing/2014/main" val="10000"/>
                  </a:ext>
                </a:extLst>
              </a:tr>
              <a:tr h="456437">
                <a:tc>
                  <a:txBody>
                    <a:bodyPr/>
                    <a:lstStyle/>
                    <a:p>
                      <a:pPr marL="0" lvl="0" indent="0" algn="l" rtl="0">
                        <a:spcBef>
                          <a:spcPts val="0"/>
                        </a:spcBef>
                        <a:spcAft>
                          <a:spcPts val="0"/>
                        </a:spcAft>
                        <a:buNone/>
                      </a:pPr>
                      <a:endParaRPr sz="1200" b="1" dirty="0">
                        <a:solidFill>
                          <a:schemeClr val="dk1"/>
                        </a:solidFill>
                        <a:latin typeface="Adamina"/>
                        <a:ea typeface="Adamina"/>
                        <a:cs typeface="Adamina"/>
                        <a:sym typeface="Adamina"/>
                      </a:endParaRPr>
                    </a:p>
                  </a:txBody>
                  <a:tcPr marL="119058" marR="119058" marT="119058" marB="119058"/>
                </a:tc>
                <a:tc>
                  <a:txBody>
                    <a:bodyPr/>
                    <a:lstStyle/>
                    <a:p>
                      <a:pPr marL="0" marR="0" lvl="0" indent="0" algn="ctr" defTabSz="914400" rtl="0" eaLnBrk="1" fontAlgn="auto" latinLnBrk="0" hangingPunct="1">
                        <a:lnSpc>
                          <a:spcPct val="100000"/>
                        </a:lnSpc>
                        <a:spcBef>
                          <a:spcPts val="0"/>
                        </a:spcBef>
                        <a:spcAft>
                          <a:spcPts val="1600"/>
                        </a:spcAft>
                        <a:buClrTx/>
                        <a:buSzTx/>
                        <a:buFontTx/>
                        <a:buNone/>
                        <a:tabLst/>
                        <a:defRPr/>
                      </a:pPr>
                      <a:r>
                        <a:rPr lang="fa-IR" sz="1800" kern="1200" dirty="0">
                          <a:solidFill>
                            <a:schemeClr val="tx1"/>
                          </a:solidFill>
                          <a:latin typeface="Adamina"/>
                          <a:ea typeface="Adamina"/>
                          <a:cs typeface="B Titr" panose="00000700000000000000" pitchFamily="2" charset="-78"/>
                          <a:sym typeface="Adamina"/>
                        </a:rPr>
                        <a:t>تیتر عنوان </a:t>
                      </a:r>
                      <a:r>
                        <a:rPr lang="fa-IR" sz="1800" kern="1200" dirty="0">
                          <a:solidFill>
                            <a:srgbClr val="4B8623"/>
                          </a:solidFill>
                          <a:latin typeface="Adamina"/>
                          <a:ea typeface="Adamina"/>
                          <a:cs typeface="B Titr" panose="00000700000000000000" pitchFamily="2" charset="-78"/>
                          <a:sym typeface="Adamina"/>
                        </a:rPr>
                        <a:t>را وارد نمایید</a:t>
                      </a:r>
                    </a:p>
                  </a:txBody>
                  <a:tcPr marL="119058" marR="119058" marT="119058" marB="119058"/>
                </a:tc>
                <a:extLst>
                  <a:ext uri="{0D108BD9-81ED-4DB2-BD59-A6C34878D82A}">
                    <a16:rowId xmlns:a16="http://schemas.microsoft.com/office/drawing/2014/main" val="10001"/>
                  </a:ext>
                </a:extLst>
              </a:tr>
              <a:tr h="456437">
                <a:tc>
                  <a:txBody>
                    <a:bodyPr/>
                    <a:lstStyle/>
                    <a:p>
                      <a:pPr marL="0" lvl="0" indent="0" algn="l" rtl="0">
                        <a:spcBef>
                          <a:spcPts val="0"/>
                        </a:spcBef>
                        <a:spcAft>
                          <a:spcPts val="0"/>
                        </a:spcAft>
                        <a:buNone/>
                      </a:pPr>
                      <a:endParaRPr sz="1200" b="1" dirty="0">
                        <a:solidFill>
                          <a:schemeClr val="dk1"/>
                        </a:solidFill>
                        <a:latin typeface="Adamina"/>
                        <a:ea typeface="Adamina"/>
                        <a:cs typeface="Adamina"/>
                        <a:sym typeface="Adamina"/>
                      </a:endParaRPr>
                    </a:p>
                  </a:txBody>
                  <a:tcPr marL="119058" marR="119058" marT="119058" marB="119058"/>
                </a:tc>
                <a:tc>
                  <a:txBody>
                    <a:bodyPr/>
                    <a:lstStyle/>
                    <a:p>
                      <a:pPr marL="0" marR="0" lvl="0" indent="0" algn="ctr" defTabSz="914400" rtl="0" eaLnBrk="1" fontAlgn="auto" latinLnBrk="0" hangingPunct="1">
                        <a:lnSpc>
                          <a:spcPct val="100000"/>
                        </a:lnSpc>
                        <a:spcBef>
                          <a:spcPts val="0"/>
                        </a:spcBef>
                        <a:spcAft>
                          <a:spcPts val="1600"/>
                        </a:spcAft>
                        <a:buClrTx/>
                        <a:buSzTx/>
                        <a:buFontTx/>
                        <a:buNone/>
                        <a:tabLst/>
                        <a:defRPr/>
                      </a:pPr>
                      <a:r>
                        <a:rPr lang="fa-IR" sz="1800" kern="1200" dirty="0">
                          <a:solidFill>
                            <a:schemeClr val="tx1"/>
                          </a:solidFill>
                          <a:latin typeface="Adamina"/>
                          <a:ea typeface="Adamina"/>
                          <a:cs typeface="B Titr" panose="00000700000000000000" pitchFamily="2" charset="-78"/>
                          <a:sym typeface="Adamina"/>
                        </a:rPr>
                        <a:t>تیتر عنوان </a:t>
                      </a:r>
                      <a:r>
                        <a:rPr lang="fa-IR" sz="1800" kern="1200" dirty="0">
                          <a:solidFill>
                            <a:srgbClr val="4B8623"/>
                          </a:solidFill>
                          <a:latin typeface="Adamina"/>
                          <a:ea typeface="Adamina"/>
                          <a:cs typeface="B Titr" panose="00000700000000000000" pitchFamily="2" charset="-78"/>
                          <a:sym typeface="Adamina"/>
                        </a:rPr>
                        <a:t>را وارد نمایید</a:t>
                      </a:r>
                    </a:p>
                  </a:txBody>
                  <a:tcPr marL="119058" marR="119058" marT="119058" marB="119058"/>
                </a:tc>
                <a:extLst>
                  <a:ext uri="{0D108BD9-81ED-4DB2-BD59-A6C34878D82A}">
                    <a16:rowId xmlns:a16="http://schemas.microsoft.com/office/drawing/2014/main" val="10002"/>
                  </a:ext>
                </a:extLst>
              </a:tr>
              <a:tr h="456437">
                <a:tc>
                  <a:txBody>
                    <a:bodyPr/>
                    <a:lstStyle/>
                    <a:p>
                      <a:pPr marL="0" lvl="0" indent="0" algn="l" rtl="0">
                        <a:spcBef>
                          <a:spcPts val="0"/>
                        </a:spcBef>
                        <a:spcAft>
                          <a:spcPts val="0"/>
                        </a:spcAft>
                        <a:buNone/>
                      </a:pPr>
                      <a:endParaRPr sz="1200" b="1" dirty="0">
                        <a:solidFill>
                          <a:schemeClr val="dk1"/>
                        </a:solidFill>
                        <a:latin typeface="Adamina"/>
                        <a:ea typeface="Adamina"/>
                        <a:cs typeface="Adamina"/>
                        <a:sym typeface="Adamina"/>
                      </a:endParaRPr>
                    </a:p>
                  </a:txBody>
                  <a:tcPr marL="119058" marR="119058" marT="119058" marB="119058"/>
                </a:tc>
                <a:tc>
                  <a:txBody>
                    <a:bodyPr/>
                    <a:lstStyle/>
                    <a:p>
                      <a:pPr marL="0" marR="0" lvl="0" indent="0" algn="ctr" defTabSz="914400" rtl="0" eaLnBrk="1" fontAlgn="auto" latinLnBrk="0" hangingPunct="1">
                        <a:lnSpc>
                          <a:spcPct val="100000"/>
                        </a:lnSpc>
                        <a:spcBef>
                          <a:spcPts val="0"/>
                        </a:spcBef>
                        <a:spcAft>
                          <a:spcPts val="1600"/>
                        </a:spcAft>
                        <a:buClrTx/>
                        <a:buSzTx/>
                        <a:buFontTx/>
                        <a:buNone/>
                        <a:tabLst/>
                        <a:defRPr/>
                      </a:pPr>
                      <a:r>
                        <a:rPr lang="fa-IR" sz="1800" kern="1200" dirty="0">
                          <a:solidFill>
                            <a:schemeClr val="tx1"/>
                          </a:solidFill>
                          <a:latin typeface="Adamina"/>
                          <a:ea typeface="Adamina"/>
                          <a:cs typeface="B Titr" panose="00000700000000000000" pitchFamily="2" charset="-78"/>
                          <a:sym typeface="Adamina"/>
                        </a:rPr>
                        <a:t>تیتر عنوان </a:t>
                      </a:r>
                      <a:r>
                        <a:rPr lang="fa-IR" sz="1800" kern="1200" dirty="0">
                          <a:solidFill>
                            <a:srgbClr val="4B8623"/>
                          </a:solidFill>
                          <a:latin typeface="Adamina"/>
                          <a:ea typeface="Adamina"/>
                          <a:cs typeface="B Titr" panose="00000700000000000000" pitchFamily="2" charset="-78"/>
                          <a:sym typeface="Adamina"/>
                        </a:rPr>
                        <a:t>را وارد نمایید</a:t>
                      </a:r>
                    </a:p>
                  </a:txBody>
                  <a:tcPr marL="119058" marR="119058" marT="119058" marB="119058"/>
                </a:tc>
                <a:extLst>
                  <a:ext uri="{0D108BD9-81ED-4DB2-BD59-A6C34878D82A}">
                    <a16:rowId xmlns:a16="http://schemas.microsoft.com/office/drawing/2014/main" val="10003"/>
                  </a:ext>
                </a:extLst>
              </a:tr>
              <a:tr h="456437">
                <a:tc>
                  <a:txBody>
                    <a:bodyPr/>
                    <a:lstStyle/>
                    <a:p>
                      <a:pPr marL="0" lvl="0" indent="0" algn="l" rtl="0">
                        <a:spcBef>
                          <a:spcPts val="0"/>
                        </a:spcBef>
                        <a:spcAft>
                          <a:spcPts val="0"/>
                        </a:spcAft>
                        <a:buNone/>
                      </a:pPr>
                      <a:endParaRPr sz="1200" b="1" dirty="0">
                        <a:solidFill>
                          <a:schemeClr val="dk1"/>
                        </a:solidFill>
                        <a:latin typeface="Adamina"/>
                        <a:ea typeface="Adamina"/>
                        <a:cs typeface="Adamina"/>
                        <a:sym typeface="Adamina"/>
                      </a:endParaRPr>
                    </a:p>
                  </a:txBody>
                  <a:tcPr marL="119058" marR="119058" marT="119058" marB="119058"/>
                </a:tc>
                <a:tc>
                  <a:txBody>
                    <a:bodyPr/>
                    <a:lstStyle/>
                    <a:p>
                      <a:pPr marL="0" marR="0" lvl="0" indent="0" algn="ctr" defTabSz="914400" rtl="0" eaLnBrk="1" fontAlgn="auto" latinLnBrk="0" hangingPunct="1">
                        <a:lnSpc>
                          <a:spcPct val="100000"/>
                        </a:lnSpc>
                        <a:spcBef>
                          <a:spcPts val="0"/>
                        </a:spcBef>
                        <a:spcAft>
                          <a:spcPts val="1600"/>
                        </a:spcAft>
                        <a:buClrTx/>
                        <a:buSzTx/>
                        <a:buFontTx/>
                        <a:buNone/>
                        <a:tabLst/>
                        <a:defRPr/>
                      </a:pPr>
                      <a:r>
                        <a:rPr lang="fa-IR" sz="1800" kern="1200" dirty="0">
                          <a:solidFill>
                            <a:schemeClr val="tx1"/>
                          </a:solidFill>
                          <a:latin typeface="Adamina"/>
                          <a:ea typeface="Adamina"/>
                          <a:cs typeface="B Titr" panose="00000700000000000000" pitchFamily="2" charset="-78"/>
                          <a:sym typeface="Adamina"/>
                        </a:rPr>
                        <a:t>تیتر عنوان </a:t>
                      </a:r>
                      <a:r>
                        <a:rPr lang="fa-IR" sz="1800" kern="1200" dirty="0">
                          <a:solidFill>
                            <a:srgbClr val="4B8623"/>
                          </a:solidFill>
                          <a:latin typeface="Adamina"/>
                          <a:ea typeface="Adamina"/>
                          <a:cs typeface="B Titr" panose="00000700000000000000" pitchFamily="2" charset="-78"/>
                          <a:sym typeface="Adamina"/>
                        </a:rPr>
                        <a:t>را وارد نمایید</a:t>
                      </a:r>
                    </a:p>
                  </a:txBody>
                  <a:tcPr marL="119058" marR="119058" marT="119058" marB="119058"/>
                </a:tc>
                <a:extLst>
                  <a:ext uri="{0D108BD9-81ED-4DB2-BD59-A6C34878D82A}">
                    <a16:rowId xmlns:a16="http://schemas.microsoft.com/office/drawing/2014/main" val="10004"/>
                  </a:ext>
                </a:extLst>
              </a:tr>
              <a:tr h="456437">
                <a:tc>
                  <a:txBody>
                    <a:bodyPr/>
                    <a:lstStyle/>
                    <a:p>
                      <a:pPr marL="0" lvl="0" indent="0" algn="l" rtl="0">
                        <a:spcBef>
                          <a:spcPts val="0"/>
                        </a:spcBef>
                        <a:spcAft>
                          <a:spcPts val="0"/>
                        </a:spcAft>
                        <a:buNone/>
                      </a:pPr>
                      <a:endParaRPr sz="1200" b="1" dirty="0">
                        <a:solidFill>
                          <a:schemeClr val="dk1"/>
                        </a:solidFill>
                        <a:latin typeface="Adamina"/>
                        <a:ea typeface="Adamina"/>
                        <a:cs typeface="Adamina"/>
                        <a:sym typeface="Adamina"/>
                      </a:endParaRPr>
                    </a:p>
                  </a:txBody>
                  <a:tcPr marL="119058" marR="119058" marT="119058" marB="119058"/>
                </a:tc>
                <a:tc>
                  <a:txBody>
                    <a:bodyPr/>
                    <a:lstStyle/>
                    <a:p>
                      <a:pPr marL="0" marR="0" lvl="0" indent="0" algn="ctr" defTabSz="914400" rtl="0" eaLnBrk="1" fontAlgn="auto" latinLnBrk="0" hangingPunct="1">
                        <a:lnSpc>
                          <a:spcPct val="100000"/>
                        </a:lnSpc>
                        <a:spcBef>
                          <a:spcPts val="0"/>
                        </a:spcBef>
                        <a:spcAft>
                          <a:spcPts val="1600"/>
                        </a:spcAft>
                        <a:buClrTx/>
                        <a:buSzTx/>
                        <a:buFontTx/>
                        <a:buNone/>
                        <a:tabLst/>
                        <a:defRPr/>
                      </a:pPr>
                      <a:r>
                        <a:rPr lang="fa-IR" sz="1800" kern="1200" dirty="0">
                          <a:solidFill>
                            <a:schemeClr val="tx1"/>
                          </a:solidFill>
                          <a:latin typeface="Adamina"/>
                          <a:ea typeface="Adamina"/>
                          <a:cs typeface="B Titr" panose="00000700000000000000" pitchFamily="2" charset="-78"/>
                          <a:sym typeface="Adamina"/>
                        </a:rPr>
                        <a:t>تیتر عنوان </a:t>
                      </a:r>
                      <a:r>
                        <a:rPr lang="fa-IR" sz="1800" kern="1200" dirty="0">
                          <a:solidFill>
                            <a:srgbClr val="4B8623"/>
                          </a:solidFill>
                          <a:latin typeface="Adamina"/>
                          <a:ea typeface="Adamina"/>
                          <a:cs typeface="B Titr" panose="00000700000000000000" pitchFamily="2" charset="-78"/>
                          <a:sym typeface="Adamina"/>
                        </a:rPr>
                        <a:t>را وارد نمایید</a:t>
                      </a:r>
                    </a:p>
                  </a:txBody>
                  <a:tcPr marL="119058" marR="119058" marT="119058" marB="119058"/>
                </a:tc>
                <a:extLst>
                  <a:ext uri="{0D108BD9-81ED-4DB2-BD59-A6C34878D82A}">
                    <a16:rowId xmlns:a16="http://schemas.microsoft.com/office/drawing/2014/main" val="10005"/>
                  </a:ext>
                </a:extLst>
              </a:tr>
            </a:tbl>
          </a:graphicData>
        </a:graphic>
      </p:graphicFrame>
      <p:sp>
        <p:nvSpPr>
          <p:cNvPr id="111" name="TextBox 110">
            <a:extLst>
              <a:ext uri="{FF2B5EF4-FFF2-40B4-BE49-F238E27FC236}">
                <a16:creationId xmlns:a16="http://schemas.microsoft.com/office/drawing/2014/main" id="{BE48A14B-8E9B-320B-C207-AFC213E7AA9A}"/>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
        <p:nvSpPr>
          <p:cNvPr id="114" name="TextBox 113">
            <a:extLst>
              <a:ext uri="{FF2B5EF4-FFF2-40B4-BE49-F238E27FC236}">
                <a16:creationId xmlns:a16="http://schemas.microsoft.com/office/drawing/2014/main" id="{C85704D9-FCB4-49CE-481C-F400064B2FAD}"/>
              </a:ext>
            </a:extLst>
          </p:cNvPr>
          <p:cNvSpPr txBox="1"/>
          <p:nvPr/>
        </p:nvSpPr>
        <p:spPr>
          <a:xfrm>
            <a:off x="1203682" y="2357683"/>
            <a:ext cx="6922221" cy="388568"/>
          </a:xfrm>
          <a:prstGeom prst="rect">
            <a:avLst/>
          </a:prstGeom>
          <a:noFill/>
        </p:spPr>
        <p:txBody>
          <a:bodyPr wrap="square">
            <a:spAutoFit/>
          </a:bodyPr>
          <a:lstStyle/>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115" name="TextBox 114">
            <a:extLst>
              <a:ext uri="{FF2B5EF4-FFF2-40B4-BE49-F238E27FC236}">
                <a16:creationId xmlns:a16="http://schemas.microsoft.com/office/drawing/2014/main" id="{0CCE0C36-47DF-C4EC-5E56-0C014D58C8BE}"/>
              </a:ext>
            </a:extLst>
          </p:cNvPr>
          <p:cNvSpPr txBox="1"/>
          <p:nvPr/>
        </p:nvSpPr>
        <p:spPr>
          <a:xfrm>
            <a:off x="1203682" y="2882963"/>
            <a:ext cx="6922221" cy="388568"/>
          </a:xfrm>
          <a:prstGeom prst="rect">
            <a:avLst/>
          </a:prstGeom>
          <a:noFill/>
        </p:spPr>
        <p:txBody>
          <a:bodyPr wrap="square">
            <a:spAutoFit/>
          </a:bodyPr>
          <a:lstStyle/>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116" name="TextBox 115">
            <a:extLst>
              <a:ext uri="{FF2B5EF4-FFF2-40B4-BE49-F238E27FC236}">
                <a16:creationId xmlns:a16="http://schemas.microsoft.com/office/drawing/2014/main" id="{6C58C9E5-09D2-5A54-3011-393DB8D687FD}"/>
              </a:ext>
            </a:extLst>
          </p:cNvPr>
          <p:cNvSpPr txBox="1"/>
          <p:nvPr/>
        </p:nvSpPr>
        <p:spPr>
          <a:xfrm>
            <a:off x="1203682" y="3408243"/>
            <a:ext cx="6922221" cy="388568"/>
          </a:xfrm>
          <a:prstGeom prst="rect">
            <a:avLst/>
          </a:prstGeom>
          <a:noFill/>
        </p:spPr>
        <p:txBody>
          <a:bodyPr wrap="square">
            <a:spAutoFit/>
          </a:bodyPr>
          <a:lstStyle/>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117" name="TextBox 116">
            <a:extLst>
              <a:ext uri="{FF2B5EF4-FFF2-40B4-BE49-F238E27FC236}">
                <a16:creationId xmlns:a16="http://schemas.microsoft.com/office/drawing/2014/main" id="{39E033C9-5355-8ED0-EE15-E25B5F9E26F7}"/>
              </a:ext>
            </a:extLst>
          </p:cNvPr>
          <p:cNvSpPr txBox="1"/>
          <p:nvPr/>
        </p:nvSpPr>
        <p:spPr>
          <a:xfrm>
            <a:off x="1203682" y="3933523"/>
            <a:ext cx="6922221" cy="388568"/>
          </a:xfrm>
          <a:prstGeom prst="rect">
            <a:avLst/>
          </a:prstGeom>
          <a:noFill/>
        </p:spPr>
        <p:txBody>
          <a:bodyPr wrap="square">
            <a:spAutoFit/>
          </a:bodyPr>
          <a:lstStyle/>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118" name="TextBox 117">
            <a:extLst>
              <a:ext uri="{FF2B5EF4-FFF2-40B4-BE49-F238E27FC236}">
                <a16:creationId xmlns:a16="http://schemas.microsoft.com/office/drawing/2014/main" id="{645DEFF5-57E7-1ED3-5726-34557DEA0406}"/>
              </a:ext>
            </a:extLst>
          </p:cNvPr>
          <p:cNvSpPr txBox="1"/>
          <p:nvPr/>
        </p:nvSpPr>
        <p:spPr>
          <a:xfrm>
            <a:off x="1203682" y="4458803"/>
            <a:ext cx="6922221" cy="388568"/>
          </a:xfrm>
          <a:prstGeom prst="rect">
            <a:avLst/>
          </a:prstGeom>
          <a:noFill/>
        </p:spPr>
        <p:txBody>
          <a:bodyPr wrap="square">
            <a:spAutoFit/>
          </a:bodyPr>
          <a:lstStyle/>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
        <p:nvSpPr>
          <p:cNvPr id="119" name="TextBox 118">
            <a:extLst>
              <a:ext uri="{FF2B5EF4-FFF2-40B4-BE49-F238E27FC236}">
                <a16:creationId xmlns:a16="http://schemas.microsoft.com/office/drawing/2014/main" id="{5249525F-F01C-9B6E-E676-D146C77A5230}"/>
              </a:ext>
            </a:extLst>
          </p:cNvPr>
          <p:cNvSpPr txBox="1"/>
          <p:nvPr/>
        </p:nvSpPr>
        <p:spPr>
          <a:xfrm>
            <a:off x="1203682" y="4984083"/>
            <a:ext cx="6922221" cy="388568"/>
          </a:xfrm>
          <a:prstGeom prst="rect">
            <a:avLst/>
          </a:prstGeom>
          <a:noFill/>
        </p:spPr>
        <p:txBody>
          <a:bodyPr wrap="square">
            <a:spAutoFit/>
          </a:bodyPr>
          <a:lstStyle/>
          <a:p>
            <a:pPr algn="ctr" rtl="1">
              <a:lnSpc>
                <a:spcPct val="1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Nazanin" panose="00000400000000000000" pitchFamily="2" charset="-78"/>
            </a:endParaRPr>
          </a:p>
        </p:txBody>
      </p:sp>
    </p:spTree>
    <p:extLst>
      <p:ext uri="{BB962C8B-B14F-4D97-AF65-F5344CB8AC3E}">
        <p14:creationId xmlns:p14="http://schemas.microsoft.com/office/powerpoint/2010/main" val="117991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11" name="Rectangle: Top Corners Rounded 10">
            <a:extLst>
              <a:ext uri="{FF2B5EF4-FFF2-40B4-BE49-F238E27FC236}">
                <a16:creationId xmlns:a16="http://schemas.microsoft.com/office/drawing/2014/main" id="{77B3F926-F7E0-8815-44EB-64086CE4F683}"/>
              </a:ext>
            </a:extLst>
          </p:cNvPr>
          <p:cNvSpPr/>
          <p:nvPr/>
        </p:nvSpPr>
        <p:spPr>
          <a:xfrm>
            <a:off x="1665025" y="1183216"/>
            <a:ext cx="8639034" cy="4255798"/>
          </a:xfrm>
          <a:prstGeom prst="round2SameRect">
            <a:avLst>
              <a:gd name="adj1" fmla="val 11536"/>
              <a:gd name="adj2" fmla="val 0"/>
            </a:avLst>
          </a:prstGeom>
          <a:noFill/>
          <a:ln w="28575">
            <a:solidFill>
              <a:srgbClr val="54823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 name="Google Shape;387;p44">
            <a:extLst>
              <a:ext uri="{FF2B5EF4-FFF2-40B4-BE49-F238E27FC236}">
                <a16:creationId xmlns:a16="http://schemas.microsoft.com/office/drawing/2014/main" id="{C44F53C4-5C20-FE66-4929-361F4BAFFECF}"/>
              </a:ext>
            </a:extLst>
          </p:cNvPr>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8994094" y="1074433"/>
            <a:ext cx="3391188" cy="4473364"/>
          </a:xfrm>
          <a:prstGeom prst="rect">
            <a:avLst/>
          </a:prstGeom>
          <a:noFill/>
          <a:ln>
            <a:noFill/>
          </a:ln>
        </p:spPr>
      </p:pic>
      <p:pic>
        <p:nvPicPr>
          <p:cNvPr id="22" name="Google Shape;360;p42">
            <a:extLst>
              <a:ext uri="{FF2B5EF4-FFF2-40B4-BE49-F238E27FC236}">
                <a16:creationId xmlns:a16="http://schemas.microsoft.com/office/drawing/2014/main" id="{300BC7A4-9284-CEC3-621D-DFC5B94E0E78}"/>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0" y="-4829"/>
            <a:ext cx="2440017" cy="2526097"/>
          </a:xfrm>
          <a:prstGeom prst="rect">
            <a:avLst/>
          </a:prstGeom>
          <a:noFill/>
          <a:ln>
            <a:noFill/>
          </a:ln>
        </p:spPr>
      </p:pic>
      <p:pic>
        <p:nvPicPr>
          <p:cNvPr id="23" name="Google Shape;361;p42">
            <a:extLst>
              <a:ext uri="{FF2B5EF4-FFF2-40B4-BE49-F238E27FC236}">
                <a16:creationId xmlns:a16="http://schemas.microsoft.com/office/drawing/2014/main" id="{5442590A-ECE0-228E-1BBD-CBD3257F22D1}"/>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0" y="4603213"/>
            <a:ext cx="12140682" cy="2239683"/>
          </a:xfrm>
          <a:prstGeom prst="rect">
            <a:avLst/>
          </a:prstGeom>
          <a:noFill/>
          <a:ln>
            <a:noFill/>
          </a:ln>
        </p:spPr>
      </p:pic>
      <p:sp>
        <p:nvSpPr>
          <p:cNvPr id="2" name="Rectangle 1">
            <a:extLst>
              <a:ext uri="{FF2B5EF4-FFF2-40B4-BE49-F238E27FC236}">
                <a16:creationId xmlns:a16="http://schemas.microsoft.com/office/drawing/2014/main" id="{54EE76C6-0785-5C3C-9199-800197946B77}"/>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53EA323-660A-E635-C485-645420B4F5FB}"/>
              </a:ext>
            </a:extLst>
          </p:cNvPr>
          <p:cNvSpPr txBox="1"/>
          <p:nvPr/>
        </p:nvSpPr>
        <p:spPr>
          <a:xfrm>
            <a:off x="5917276" y="1799440"/>
            <a:ext cx="3047492" cy="369332"/>
          </a:xfrm>
          <a:prstGeom prst="rect">
            <a:avLst/>
          </a:prstGeom>
          <a:noFill/>
          <a:ln>
            <a:noFill/>
          </a:ln>
        </p:spPr>
        <p:txBody>
          <a:bodyPr wrap="square" rtlCol="0">
            <a:spAutoFit/>
          </a:bodyPr>
          <a:lstStyle/>
          <a:p>
            <a:r>
              <a:rPr lang="fa-IR" dirty="0">
                <a:cs typeface="B Titr" panose="00000700000000000000" pitchFamily="2" charset="-78"/>
              </a:rPr>
              <a:t>زیر عنـوان اصلــی را وارد کـنید</a:t>
            </a:r>
            <a:endParaRPr lang="en-US" dirty="0">
              <a:cs typeface="B Titr" panose="00000700000000000000" pitchFamily="2" charset="-78"/>
            </a:endParaRPr>
          </a:p>
        </p:txBody>
      </p:sp>
      <p:sp>
        <p:nvSpPr>
          <p:cNvPr id="4" name="TextBox 3">
            <a:extLst>
              <a:ext uri="{FF2B5EF4-FFF2-40B4-BE49-F238E27FC236}">
                <a16:creationId xmlns:a16="http://schemas.microsoft.com/office/drawing/2014/main" id="{67C90963-37BD-5B8E-648D-F264FF0A5800}"/>
              </a:ext>
            </a:extLst>
          </p:cNvPr>
          <p:cNvSpPr txBox="1"/>
          <p:nvPr/>
        </p:nvSpPr>
        <p:spPr>
          <a:xfrm>
            <a:off x="2120631" y="2168772"/>
            <a:ext cx="6771868" cy="2165978"/>
          </a:xfrm>
          <a:prstGeom prst="rect">
            <a:avLst/>
          </a:prstGeom>
          <a:noFill/>
        </p:spPr>
        <p:txBody>
          <a:bodyPr wrap="square">
            <a:spAutoFit/>
          </a:bodyPr>
          <a:lstStyle/>
          <a:p>
            <a:pPr algn="justLow" rtl="1">
              <a:lnSpc>
                <a:spcPct val="250000"/>
              </a:lnSpc>
            </a:pPr>
            <a:r>
              <a:rPr lang="fa-IR" sz="14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400" b="1" dirty="0">
                <a:latin typeface="Kalameh" pitchFamily="2" charset="-78"/>
                <a:cs typeface="B Nazanin" panose="00000400000000000000" pitchFamily="2" charset="-78"/>
              </a:rPr>
              <a:t> </a:t>
            </a:r>
            <a:r>
              <a:rPr lang="fa-IR" sz="14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400" dirty="0"/>
          </a:p>
        </p:txBody>
      </p:sp>
      <p:sp>
        <p:nvSpPr>
          <p:cNvPr id="5" name="TextBox 4">
            <a:extLst>
              <a:ext uri="{FF2B5EF4-FFF2-40B4-BE49-F238E27FC236}">
                <a16:creationId xmlns:a16="http://schemas.microsoft.com/office/drawing/2014/main" id="{43AEA26D-BB3B-49A3-F8BE-40A2CFD48818}"/>
              </a:ext>
            </a:extLst>
          </p:cNvPr>
          <p:cNvSpPr txBox="1"/>
          <p:nvPr/>
        </p:nvSpPr>
        <p:spPr>
          <a:xfrm>
            <a:off x="6415389" y="1249783"/>
            <a:ext cx="2578705" cy="523220"/>
          </a:xfrm>
          <a:prstGeom prst="rect">
            <a:avLst/>
          </a:prstGeom>
          <a:noFill/>
        </p:spPr>
        <p:txBody>
          <a:bodyPr wrap="square" rtlCol="0">
            <a:spAutoFit/>
          </a:bodyPr>
          <a:lstStyle/>
          <a:p>
            <a:pPr algn="ctr" rtl="1"/>
            <a:r>
              <a:rPr lang="fa-IR" sz="2800" dirty="0">
                <a:cs typeface="B Titr" panose="00000700000000000000" pitchFamily="2" charset="-78"/>
              </a:rPr>
              <a:t>تیتر عنوان موضوع</a:t>
            </a:r>
            <a:endParaRPr lang="en-US" sz="8000" dirty="0">
              <a:cs typeface="B Titr" panose="00000700000000000000" pitchFamily="2" charset="-78"/>
            </a:endParaRPr>
          </a:p>
        </p:txBody>
      </p:sp>
    </p:spTree>
    <p:extLst>
      <p:ext uri="{BB962C8B-B14F-4D97-AF65-F5344CB8AC3E}">
        <p14:creationId xmlns:p14="http://schemas.microsoft.com/office/powerpoint/2010/main" val="2928631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CD2F91-9455-2C48-B730-A50439AF1C86}"/>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3D76D96-ACC8-EDCB-C353-6ED553F6E6EA}"/>
              </a:ext>
            </a:extLst>
          </p:cNvPr>
          <p:cNvPicPr>
            <a:picLocks noChangeAspect="1"/>
          </p:cNvPicPr>
          <p:nvPr/>
        </p:nvPicPr>
        <p:blipFill>
          <a:blip r:embed="rId2">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795899" y="456483"/>
            <a:ext cx="5924481" cy="5924481"/>
          </a:xfrm>
          <a:prstGeom prst="rect">
            <a:avLst/>
          </a:prstGeom>
        </p:spPr>
      </p:pic>
      <p:pic>
        <p:nvPicPr>
          <p:cNvPr id="6" name="Picture 5">
            <a:extLst>
              <a:ext uri="{FF2B5EF4-FFF2-40B4-BE49-F238E27FC236}">
                <a16:creationId xmlns:a16="http://schemas.microsoft.com/office/drawing/2014/main" id="{BC3CCC62-A74E-6174-0A31-9036CE3EB6B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20379" y="980471"/>
            <a:ext cx="4601739" cy="4917600"/>
          </a:xfrm>
          <a:prstGeom prst="rect">
            <a:avLst/>
          </a:prstGeom>
        </p:spPr>
      </p:pic>
      <p:sp>
        <p:nvSpPr>
          <p:cNvPr id="7" name="TextBox 6">
            <a:extLst>
              <a:ext uri="{FF2B5EF4-FFF2-40B4-BE49-F238E27FC236}">
                <a16:creationId xmlns:a16="http://schemas.microsoft.com/office/drawing/2014/main" id="{A5A0B041-0540-8067-AE5D-52F166D0523D}"/>
              </a:ext>
            </a:extLst>
          </p:cNvPr>
          <p:cNvSpPr txBox="1"/>
          <p:nvPr/>
        </p:nvSpPr>
        <p:spPr>
          <a:xfrm>
            <a:off x="6990720" y="2603204"/>
            <a:ext cx="3999411" cy="1754326"/>
          </a:xfrm>
          <a:prstGeom prst="rect">
            <a:avLst/>
          </a:prstGeom>
          <a:noFill/>
        </p:spPr>
        <p:txBody>
          <a:bodyPr wrap="square" rtlCol="0">
            <a:spAutoFit/>
          </a:bodyPr>
          <a:lstStyle/>
          <a:p>
            <a:pPr algn="ctr" rtl="1"/>
            <a:r>
              <a:rPr lang="fa-IR" sz="5400" dirty="0">
                <a:solidFill>
                  <a:schemeClr val="bg1"/>
                </a:solidFill>
                <a:cs typeface="B Titr" panose="00000700000000000000" pitchFamily="2" charset="-78"/>
              </a:rPr>
              <a:t>با تشکر از شما عزیزان</a:t>
            </a:r>
            <a:endParaRPr lang="en-US" sz="19900" dirty="0">
              <a:solidFill>
                <a:schemeClr val="bg1"/>
              </a:solidFill>
              <a:cs typeface="B Titr" panose="00000700000000000000" pitchFamily="2" charset="-78"/>
            </a:endParaRPr>
          </a:p>
        </p:txBody>
      </p:sp>
    </p:spTree>
    <p:extLst>
      <p:ext uri="{BB962C8B-B14F-4D97-AF65-F5344CB8AC3E}">
        <p14:creationId xmlns:p14="http://schemas.microsoft.com/office/powerpoint/2010/main" val="3315386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4626;p82">
            <a:extLst>
              <a:ext uri="{FF2B5EF4-FFF2-40B4-BE49-F238E27FC236}">
                <a16:creationId xmlns:a16="http://schemas.microsoft.com/office/drawing/2014/main" id="{8E1ADBEE-935D-4A6B-609C-94D1B268199E}"/>
              </a:ext>
            </a:extLst>
          </p:cNvPr>
          <p:cNvGrpSpPr/>
          <p:nvPr/>
        </p:nvGrpSpPr>
        <p:grpSpPr>
          <a:xfrm>
            <a:off x="663001" y="1923457"/>
            <a:ext cx="435689" cy="435235"/>
            <a:chOff x="520875" y="1283925"/>
            <a:chExt cx="312875" cy="312550"/>
          </a:xfrm>
        </p:grpSpPr>
        <p:sp>
          <p:nvSpPr>
            <p:cNvPr id="3" name="Google Shape;4627;p82">
              <a:extLst>
                <a:ext uri="{FF2B5EF4-FFF2-40B4-BE49-F238E27FC236}">
                  <a16:creationId xmlns:a16="http://schemas.microsoft.com/office/drawing/2014/main" id="{9F47AD77-4480-C48D-5F63-43B0990AEB47}"/>
                </a:ext>
              </a:extLst>
            </p:cNvPr>
            <p:cNvSpPr/>
            <p:nvPr/>
          </p:nvSpPr>
          <p:spPr>
            <a:xfrm>
              <a:off x="520875" y="1284525"/>
              <a:ext cx="311975" cy="311950"/>
            </a:xfrm>
            <a:custGeom>
              <a:avLst/>
              <a:gdLst/>
              <a:ahLst/>
              <a:cxnLst/>
              <a:rect l="l" t="t" r="r" b="b"/>
              <a:pathLst>
                <a:path w="12479" h="12478" extrusionOk="0">
                  <a:moveTo>
                    <a:pt x="5692" y="0"/>
                  </a:moveTo>
                  <a:cubicBezTo>
                    <a:pt x="4144" y="143"/>
                    <a:pt x="2692" y="857"/>
                    <a:pt x="1644" y="2000"/>
                  </a:cubicBezTo>
                  <a:cubicBezTo>
                    <a:pt x="584" y="3155"/>
                    <a:pt x="1" y="4667"/>
                    <a:pt x="1" y="6227"/>
                  </a:cubicBezTo>
                  <a:cubicBezTo>
                    <a:pt x="1" y="7894"/>
                    <a:pt x="656" y="9454"/>
                    <a:pt x="1835" y="10644"/>
                  </a:cubicBezTo>
                  <a:cubicBezTo>
                    <a:pt x="3013" y="11823"/>
                    <a:pt x="4585" y="12478"/>
                    <a:pt x="6252" y="12478"/>
                  </a:cubicBezTo>
                  <a:cubicBezTo>
                    <a:pt x="7835" y="12478"/>
                    <a:pt x="9335" y="11894"/>
                    <a:pt x="10478" y="10823"/>
                  </a:cubicBezTo>
                  <a:cubicBezTo>
                    <a:pt x="11621" y="9763"/>
                    <a:pt x="12336" y="8323"/>
                    <a:pt x="12479" y="6775"/>
                  </a:cubicBezTo>
                  <a:cubicBezTo>
                    <a:pt x="12479" y="6691"/>
                    <a:pt x="12395" y="6596"/>
                    <a:pt x="12312" y="6584"/>
                  </a:cubicBezTo>
                  <a:cubicBezTo>
                    <a:pt x="12304" y="6583"/>
                    <a:pt x="12296" y="6583"/>
                    <a:pt x="12288" y="6583"/>
                  </a:cubicBezTo>
                  <a:cubicBezTo>
                    <a:pt x="12203" y="6583"/>
                    <a:pt x="12130" y="6639"/>
                    <a:pt x="12098" y="6715"/>
                  </a:cubicBezTo>
                  <a:cubicBezTo>
                    <a:pt x="11788" y="7739"/>
                    <a:pt x="11145" y="8668"/>
                    <a:pt x="10288" y="9323"/>
                  </a:cubicBezTo>
                  <a:cubicBezTo>
                    <a:pt x="9395" y="9989"/>
                    <a:pt x="8335" y="10347"/>
                    <a:pt x="7216" y="10347"/>
                  </a:cubicBezTo>
                  <a:cubicBezTo>
                    <a:pt x="4406" y="10347"/>
                    <a:pt x="2132" y="8061"/>
                    <a:pt x="2132" y="5263"/>
                  </a:cubicBezTo>
                  <a:cubicBezTo>
                    <a:pt x="2132" y="4465"/>
                    <a:pt x="2311" y="3691"/>
                    <a:pt x="2668" y="3000"/>
                  </a:cubicBezTo>
                  <a:cubicBezTo>
                    <a:pt x="2704" y="2905"/>
                    <a:pt x="2680" y="2798"/>
                    <a:pt x="2573" y="2762"/>
                  </a:cubicBezTo>
                  <a:cubicBezTo>
                    <a:pt x="2546" y="2747"/>
                    <a:pt x="2516" y="2739"/>
                    <a:pt x="2487" y="2739"/>
                  </a:cubicBezTo>
                  <a:cubicBezTo>
                    <a:pt x="2426" y="2739"/>
                    <a:pt x="2367" y="2773"/>
                    <a:pt x="2335" y="2846"/>
                  </a:cubicBezTo>
                  <a:cubicBezTo>
                    <a:pt x="1965" y="3608"/>
                    <a:pt x="1775" y="4429"/>
                    <a:pt x="1775" y="5275"/>
                  </a:cubicBezTo>
                  <a:cubicBezTo>
                    <a:pt x="1775" y="6727"/>
                    <a:pt x="2335" y="8096"/>
                    <a:pt x="3370" y="9132"/>
                  </a:cubicBezTo>
                  <a:cubicBezTo>
                    <a:pt x="4394" y="10156"/>
                    <a:pt x="5764" y="10716"/>
                    <a:pt x="7216" y="10716"/>
                  </a:cubicBezTo>
                  <a:cubicBezTo>
                    <a:pt x="8431" y="10716"/>
                    <a:pt x="9550" y="10335"/>
                    <a:pt x="10514" y="9620"/>
                  </a:cubicBezTo>
                  <a:cubicBezTo>
                    <a:pt x="10979" y="9263"/>
                    <a:pt x="11407" y="8811"/>
                    <a:pt x="11729" y="8323"/>
                  </a:cubicBezTo>
                  <a:lnTo>
                    <a:pt x="11729" y="8323"/>
                  </a:lnTo>
                  <a:cubicBezTo>
                    <a:pt x="11407" y="9168"/>
                    <a:pt x="10895" y="9930"/>
                    <a:pt x="10217" y="10561"/>
                  </a:cubicBezTo>
                  <a:cubicBezTo>
                    <a:pt x="9121" y="11549"/>
                    <a:pt x="7716" y="12109"/>
                    <a:pt x="6240" y="12109"/>
                  </a:cubicBezTo>
                  <a:cubicBezTo>
                    <a:pt x="4680" y="12109"/>
                    <a:pt x="3192" y="11490"/>
                    <a:pt x="2085" y="10382"/>
                  </a:cubicBezTo>
                  <a:cubicBezTo>
                    <a:pt x="965" y="9263"/>
                    <a:pt x="358" y="7787"/>
                    <a:pt x="358" y="6227"/>
                  </a:cubicBezTo>
                  <a:cubicBezTo>
                    <a:pt x="358" y="4751"/>
                    <a:pt x="906" y="3334"/>
                    <a:pt x="1906" y="2250"/>
                  </a:cubicBezTo>
                  <a:cubicBezTo>
                    <a:pt x="2537" y="1572"/>
                    <a:pt x="3287" y="1060"/>
                    <a:pt x="4144" y="738"/>
                  </a:cubicBezTo>
                  <a:lnTo>
                    <a:pt x="4144" y="738"/>
                  </a:lnTo>
                  <a:cubicBezTo>
                    <a:pt x="3609" y="1095"/>
                    <a:pt x="3144" y="1548"/>
                    <a:pt x="2751" y="2084"/>
                  </a:cubicBezTo>
                  <a:cubicBezTo>
                    <a:pt x="2692" y="2179"/>
                    <a:pt x="2716" y="2286"/>
                    <a:pt x="2799" y="2346"/>
                  </a:cubicBezTo>
                  <a:cubicBezTo>
                    <a:pt x="2835" y="2368"/>
                    <a:pt x="2871" y="2379"/>
                    <a:pt x="2905" y="2379"/>
                  </a:cubicBezTo>
                  <a:cubicBezTo>
                    <a:pt x="2961" y="2379"/>
                    <a:pt x="3012" y="2350"/>
                    <a:pt x="3049" y="2298"/>
                  </a:cubicBezTo>
                  <a:cubicBezTo>
                    <a:pt x="3704" y="1369"/>
                    <a:pt x="4680" y="691"/>
                    <a:pt x="5752" y="357"/>
                  </a:cubicBezTo>
                  <a:cubicBezTo>
                    <a:pt x="5835" y="333"/>
                    <a:pt x="5895" y="238"/>
                    <a:pt x="5883" y="155"/>
                  </a:cubicBezTo>
                  <a:cubicBezTo>
                    <a:pt x="5871" y="60"/>
                    <a:pt x="5775" y="0"/>
                    <a:pt x="56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628;p82">
              <a:extLst>
                <a:ext uri="{FF2B5EF4-FFF2-40B4-BE49-F238E27FC236}">
                  <a16:creationId xmlns:a16="http://schemas.microsoft.com/office/drawing/2014/main" id="{44A4AB86-311F-C7BD-DCF8-083C0385A993}"/>
                </a:ext>
              </a:extLst>
            </p:cNvPr>
            <p:cNvSpPr/>
            <p:nvPr/>
          </p:nvSpPr>
          <p:spPr>
            <a:xfrm>
              <a:off x="695600" y="1283925"/>
              <a:ext cx="138150" cy="130425"/>
            </a:xfrm>
            <a:custGeom>
              <a:avLst/>
              <a:gdLst/>
              <a:ahLst/>
              <a:cxnLst/>
              <a:rect l="l" t="t" r="r" b="b"/>
              <a:pathLst>
                <a:path w="5526" h="5217" extrusionOk="0">
                  <a:moveTo>
                    <a:pt x="2763" y="0"/>
                  </a:moveTo>
                  <a:cubicBezTo>
                    <a:pt x="2680" y="0"/>
                    <a:pt x="2620" y="36"/>
                    <a:pt x="2596" y="95"/>
                  </a:cubicBezTo>
                  <a:lnTo>
                    <a:pt x="1846" y="1608"/>
                  </a:lnTo>
                  <a:lnTo>
                    <a:pt x="180" y="1846"/>
                  </a:lnTo>
                  <a:cubicBezTo>
                    <a:pt x="108" y="1858"/>
                    <a:pt x="60" y="1905"/>
                    <a:pt x="37" y="1965"/>
                  </a:cubicBezTo>
                  <a:cubicBezTo>
                    <a:pt x="1" y="2024"/>
                    <a:pt x="37" y="2096"/>
                    <a:pt x="84" y="2155"/>
                  </a:cubicBezTo>
                  <a:lnTo>
                    <a:pt x="1299" y="3346"/>
                  </a:lnTo>
                  <a:lnTo>
                    <a:pt x="1013" y="5001"/>
                  </a:lnTo>
                  <a:cubicBezTo>
                    <a:pt x="1001" y="5072"/>
                    <a:pt x="1037" y="5132"/>
                    <a:pt x="1096" y="5179"/>
                  </a:cubicBezTo>
                  <a:cubicBezTo>
                    <a:pt x="1128" y="5205"/>
                    <a:pt x="1164" y="5217"/>
                    <a:pt x="1199" y="5217"/>
                  </a:cubicBezTo>
                  <a:cubicBezTo>
                    <a:pt x="1229" y="5217"/>
                    <a:pt x="1259" y="5208"/>
                    <a:pt x="1287" y="5191"/>
                  </a:cubicBezTo>
                  <a:lnTo>
                    <a:pt x="2775" y="4417"/>
                  </a:lnTo>
                  <a:lnTo>
                    <a:pt x="4263" y="5191"/>
                  </a:lnTo>
                  <a:cubicBezTo>
                    <a:pt x="4290" y="5202"/>
                    <a:pt x="4319" y="5208"/>
                    <a:pt x="4349" y="5208"/>
                  </a:cubicBezTo>
                  <a:cubicBezTo>
                    <a:pt x="4385" y="5208"/>
                    <a:pt x="4421" y="5199"/>
                    <a:pt x="4454" y="5179"/>
                  </a:cubicBezTo>
                  <a:cubicBezTo>
                    <a:pt x="4513" y="5132"/>
                    <a:pt x="4549" y="5072"/>
                    <a:pt x="4537" y="5001"/>
                  </a:cubicBezTo>
                  <a:lnTo>
                    <a:pt x="4251" y="3346"/>
                  </a:lnTo>
                  <a:lnTo>
                    <a:pt x="5454" y="2167"/>
                  </a:lnTo>
                  <a:cubicBezTo>
                    <a:pt x="5502" y="2120"/>
                    <a:pt x="5525" y="2048"/>
                    <a:pt x="5502" y="1977"/>
                  </a:cubicBezTo>
                  <a:cubicBezTo>
                    <a:pt x="5490" y="1917"/>
                    <a:pt x="5430" y="1858"/>
                    <a:pt x="5347" y="1858"/>
                  </a:cubicBezTo>
                  <a:lnTo>
                    <a:pt x="4740" y="1762"/>
                  </a:lnTo>
                  <a:cubicBezTo>
                    <a:pt x="4732" y="1761"/>
                    <a:pt x="4724" y="1761"/>
                    <a:pt x="4716" y="1761"/>
                  </a:cubicBezTo>
                  <a:cubicBezTo>
                    <a:pt x="4621" y="1761"/>
                    <a:pt x="4548" y="1829"/>
                    <a:pt x="4537" y="1917"/>
                  </a:cubicBezTo>
                  <a:cubicBezTo>
                    <a:pt x="4513" y="2024"/>
                    <a:pt x="4597" y="2108"/>
                    <a:pt x="4680" y="2120"/>
                  </a:cubicBezTo>
                  <a:lnTo>
                    <a:pt x="4918" y="2155"/>
                  </a:lnTo>
                  <a:lnTo>
                    <a:pt x="3906" y="3132"/>
                  </a:lnTo>
                  <a:cubicBezTo>
                    <a:pt x="3859" y="3179"/>
                    <a:pt x="3847" y="3239"/>
                    <a:pt x="3847" y="3298"/>
                  </a:cubicBezTo>
                  <a:lnTo>
                    <a:pt x="4085" y="4679"/>
                  </a:lnTo>
                  <a:lnTo>
                    <a:pt x="2847" y="4025"/>
                  </a:lnTo>
                  <a:cubicBezTo>
                    <a:pt x="2817" y="4013"/>
                    <a:pt x="2787" y="4007"/>
                    <a:pt x="2759" y="4007"/>
                  </a:cubicBezTo>
                  <a:cubicBezTo>
                    <a:pt x="2730" y="4007"/>
                    <a:pt x="2704" y="4013"/>
                    <a:pt x="2680" y="4025"/>
                  </a:cubicBezTo>
                  <a:lnTo>
                    <a:pt x="1453" y="4679"/>
                  </a:lnTo>
                  <a:lnTo>
                    <a:pt x="1692" y="3298"/>
                  </a:lnTo>
                  <a:cubicBezTo>
                    <a:pt x="1704" y="3239"/>
                    <a:pt x="1668" y="3179"/>
                    <a:pt x="1632" y="3132"/>
                  </a:cubicBezTo>
                  <a:lnTo>
                    <a:pt x="620" y="2155"/>
                  </a:lnTo>
                  <a:lnTo>
                    <a:pt x="2001" y="1941"/>
                  </a:lnTo>
                  <a:cubicBezTo>
                    <a:pt x="2061" y="1929"/>
                    <a:pt x="2108" y="1905"/>
                    <a:pt x="2132" y="1846"/>
                  </a:cubicBezTo>
                  <a:lnTo>
                    <a:pt x="2763" y="572"/>
                  </a:lnTo>
                  <a:lnTo>
                    <a:pt x="3382" y="1846"/>
                  </a:lnTo>
                  <a:cubicBezTo>
                    <a:pt x="3418" y="1905"/>
                    <a:pt x="3454" y="1929"/>
                    <a:pt x="3513" y="1941"/>
                  </a:cubicBezTo>
                  <a:lnTo>
                    <a:pt x="3906" y="2000"/>
                  </a:lnTo>
                  <a:cubicBezTo>
                    <a:pt x="3919" y="2003"/>
                    <a:pt x="3931" y="2005"/>
                    <a:pt x="3943" y="2005"/>
                  </a:cubicBezTo>
                  <a:cubicBezTo>
                    <a:pt x="4032" y="2005"/>
                    <a:pt x="4098" y="1931"/>
                    <a:pt x="4109" y="1858"/>
                  </a:cubicBezTo>
                  <a:cubicBezTo>
                    <a:pt x="4132" y="1750"/>
                    <a:pt x="4049" y="1667"/>
                    <a:pt x="3966" y="1643"/>
                  </a:cubicBezTo>
                  <a:lnTo>
                    <a:pt x="3668" y="1608"/>
                  </a:lnTo>
                  <a:lnTo>
                    <a:pt x="2918" y="95"/>
                  </a:lnTo>
                  <a:cubicBezTo>
                    <a:pt x="2894" y="36"/>
                    <a:pt x="2835" y="0"/>
                    <a:pt x="27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Google Shape;4629;p82">
            <a:extLst>
              <a:ext uri="{FF2B5EF4-FFF2-40B4-BE49-F238E27FC236}">
                <a16:creationId xmlns:a16="http://schemas.microsoft.com/office/drawing/2014/main" id="{BE5DBD69-577B-AEEF-E5BC-ACB9E0B1B232}"/>
              </a:ext>
            </a:extLst>
          </p:cNvPr>
          <p:cNvSpPr/>
          <p:nvPr/>
        </p:nvSpPr>
        <p:spPr>
          <a:xfrm>
            <a:off x="1918052" y="1923811"/>
            <a:ext cx="286026" cy="434818"/>
          </a:xfrm>
          <a:custGeom>
            <a:avLst/>
            <a:gdLst/>
            <a:ahLst/>
            <a:cxnLst/>
            <a:rect l="l" t="t" r="r" b="b"/>
            <a:pathLst>
              <a:path w="8216" h="12490" extrusionOk="0">
                <a:moveTo>
                  <a:pt x="2143" y="0"/>
                </a:moveTo>
                <a:cubicBezTo>
                  <a:pt x="1822" y="0"/>
                  <a:pt x="1572" y="250"/>
                  <a:pt x="1572" y="584"/>
                </a:cubicBezTo>
                <a:lnTo>
                  <a:pt x="1572" y="631"/>
                </a:lnTo>
                <a:cubicBezTo>
                  <a:pt x="1512" y="595"/>
                  <a:pt x="1429" y="584"/>
                  <a:pt x="1357" y="584"/>
                </a:cubicBezTo>
                <a:cubicBezTo>
                  <a:pt x="1048" y="584"/>
                  <a:pt x="774" y="834"/>
                  <a:pt x="774" y="1167"/>
                </a:cubicBezTo>
                <a:lnTo>
                  <a:pt x="774" y="3441"/>
                </a:lnTo>
                <a:cubicBezTo>
                  <a:pt x="655" y="3370"/>
                  <a:pt x="524" y="3322"/>
                  <a:pt x="381" y="3322"/>
                </a:cubicBezTo>
                <a:cubicBezTo>
                  <a:pt x="167" y="3322"/>
                  <a:pt x="0" y="3489"/>
                  <a:pt x="0" y="3691"/>
                </a:cubicBezTo>
                <a:lnTo>
                  <a:pt x="0" y="6310"/>
                </a:lnTo>
                <a:cubicBezTo>
                  <a:pt x="0" y="6560"/>
                  <a:pt x="60" y="6799"/>
                  <a:pt x="202" y="7013"/>
                </a:cubicBezTo>
                <a:lnTo>
                  <a:pt x="976" y="8299"/>
                </a:lnTo>
                <a:cubicBezTo>
                  <a:pt x="1060" y="8454"/>
                  <a:pt x="1191" y="8573"/>
                  <a:pt x="1345" y="8668"/>
                </a:cubicBezTo>
                <a:lnTo>
                  <a:pt x="393" y="12264"/>
                </a:lnTo>
                <a:cubicBezTo>
                  <a:pt x="357" y="12371"/>
                  <a:pt x="417" y="12454"/>
                  <a:pt x="524" y="12490"/>
                </a:cubicBezTo>
                <a:lnTo>
                  <a:pt x="572" y="12490"/>
                </a:lnTo>
                <a:cubicBezTo>
                  <a:pt x="643" y="12490"/>
                  <a:pt x="714" y="12430"/>
                  <a:pt x="750" y="12347"/>
                </a:cubicBezTo>
                <a:lnTo>
                  <a:pt x="1191" y="10621"/>
                </a:lnTo>
                <a:lnTo>
                  <a:pt x="3477" y="11252"/>
                </a:lnTo>
                <a:lnTo>
                  <a:pt x="3489" y="11263"/>
                </a:lnTo>
                <a:lnTo>
                  <a:pt x="3322" y="12264"/>
                </a:lnTo>
                <a:cubicBezTo>
                  <a:pt x="3310" y="12371"/>
                  <a:pt x="3370" y="12454"/>
                  <a:pt x="3477" y="12466"/>
                </a:cubicBezTo>
                <a:lnTo>
                  <a:pt x="3501" y="12466"/>
                </a:lnTo>
                <a:cubicBezTo>
                  <a:pt x="3596" y="12466"/>
                  <a:pt x="3667" y="12406"/>
                  <a:pt x="3679" y="12323"/>
                </a:cubicBezTo>
                <a:lnTo>
                  <a:pt x="3846" y="11323"/>
                </a:lnTo>
                <a:cubicBezTo>
                  <a:pt x="3870" y="11180"/>
                  <a:pt x="3798" y="11025"/>
                  <a:pt x="3679" y="10954"/>
                </a:cubicBezTo>
                <a:lnTo>
                  <a:pt x="4084" y="8930"/>
                </a:lnTo>
                <a:lnTo>
                  <a:pt x="4489" y="10954"/>
                </a:lnTo>
                <a:cubicBezTo>
                  <a:pt x="4370" y="11025"/>
                  <a:pt x="4286" y="11180"/>
                  <a:pt x="4322" y="11323"/>
                </a:cubicBezTo>
                <a:lnTo>
                  <a:pt x="4489" y="12323"/>
                </a:lnTo>
                <a:cubicBezTo>
                  <a:pt x="4501" y="12406"/>
                  <a:pt x="4572" y="12466"/>
                  <a:pt x="4667" y="12466"/>
                </a:cubicBezTo>
                <a:lnTo>
                  <a:pt x="4691" y="12466"/>
                </a:lnTo>
                <a:cubicBezTo>
                  <a:pt x="4798" y="12454"/>
                  <a:pt x="4858" y="12371"/>
                  <a:pt x="4846" y="12264"/>
                </a:cubicBezTo>
                <a:lnTo>
                  <a:pt x="4679" y="11263"/>
                </a:lnTo>
                <a:cubicBezTo>
                  <a:pt x="4679" y="11263"/>
                  <a:pt x="4679" y="11252"/>
                  <a:pt x="4691" y="11252"/>
                </a:cubicBezTo>
                <a:lnTo>
                  <a:pt x="6965" y="10621"/>
                </a:lnTo>
                <a:lnTo>
                  <a:pt x="7418" y="12347"/>
                </a:lnTo>
                <a:cubicBezTo>
                  <a:pt x="7430" y="12442"/>
                  <a:pt x="7501" y="12490"/>
                  <a:pt x="7596" y="12490"/>
                </a:cubicBezTo>
                <a:lnTo>
                  <a:pt x="7644" y="12490"/>
                </a:lnTo>
                <a:cubicBezTo>
                  <a:pt x="7739" y="12454"/>
                  <a:pt x="7787" y="12371"/>
                  <a:pt x="7775" y="12264"/>
                </a:cubicBezTo>
                <a:lnTo>
                  <a:pt x="7001" y="9299"/>
                </a:lnTo>
                <a:cubicBezTo>
                  <a:pt x="6970" y="9205"/>
                  <a:pt x="6901" y="9166"/>
                  <a:pt x="6813" y="9166"/>
                </a:cubicBezTo>
                <a:cubicBezTo>
                  <a:pt x="6800" y="9166"/>
                  <a:pt x="6788" y="9167"/>
                  <a:pt x="6775" y="9168"/>
                </a:cubicBezTo>
                <a:cubicBezTo>
                  <a:pt x="6668" y="9192"/>
                  <a:pt x="6632" y="9287"/>
                  <a:pt x="6644" y="9394"/>
                </a:cubicBezTo>
                <a:lnTo>
                  <a:pt x="6882" y="10287"/>
                </a:lnTo>
                <a:lnTo>
                  <a:pt x="4846" y="10847"/>
                </a:lnTo>
                <a:lnTo>
                  <a:pt x="4405" y="8692"/>
                </a:lnTo>
                <a:cubicBezTo>
                  <a:pt x="4322" y="8227"/>
                  <a:pt x="4274" y="7751"/>
                  <a:pt x="4274" y="7275"/>
                </a:cubicBezTo>
                <a:lnTo>
                  <a:pt x="4274" y="5275"/>
                </a:lnTo>
                <a:cubicBezTo>
                  <a:pt x="4274" y="5167"/>
                  <a:pt x="4191" y="5096"/>
                  <a:pt x="4096" y="5096"/>
                </a:cubicBezTo>
                <a:cubicBezTo>
                  <a:pt x="4012" y="5096"/>
                  <a:pt x="3917" y="5179"/>
                  <a:pt x="3917" y="5275"/>
                </a:cubicBezTo>
                <a:lnTo>
                  <a:pt x="3917" y="7263"/>
                </a:lnTo>
                <a:cubicBezTo>
                  <a:pt x="3917" y="7739"/>
                  <a:pt x="3870" y="8215"/>
                  <a:pt x="3786" y="8680"/>
                </a:cubicBezTo>
                <a:lnTo>
                  <a:pt x="3358" y="10835"/>
                </a:lnTo>
                <a:lnTo>
                  <a:pt x="1310" y="10275"/>
                </a:lnTo>
                <a:lnTo>
                  <a:pt x="1715" y="8751"/>
                </a:lnTo>
                <a:lnTo>
                  <a:pt x="2358" y="8751"/>
                </a:lnTo>
                <a:cubicBezTo>
                  <a:pt x="2465" y="8751"/>
                  <a:pt x="2536" y="8668"/>
                  <a:pt x="2536" y="8573"/>
                </a:cubicBezTo>
                <a:cubicBezTo>
                  <a:pt x="2536" y="8465"/>
                  <a:pt x="2441" y="8394"/>
                  <a:pt x="2358" y="8394"/>
                </a:cubicBezTo>
                <a:lnTo>
                  <a:pt x="1822" y="8394"/>
                </a:lnTo>
                <a:cubicBezTo>
                  <a:pt x="1607" y="8394"/>
                  <a:pt x="1417" y="8287"/>
                  <a:pt x="1298" y="8096"/>
                </a:cubicBezTo>
                <a:lnTo>
                  <a:pt x="524" y="6799"/>
                </a:lnTo>
                <a:cubicBezTo>
                  <a:pt x="441" y="6656"/>
                  <a:pt x="393" y="6477"/>
                  <a:pt x="393" y="6299"/>
                </a:cubicBezTo>
                <a:lnTo>
                  <a:pt x="393" y="3691"/>
                </a:lnTo>
                <a:cubicBezTo>
                  <a:pt x="393" y="3691"/>
                  <a:pt x="393" y="3679"/>
                  <a:pt x="405" y="3679"/>
                </a:cubicBezTo>
                <a:cubicBezTo>
                  <a:pt x="631" y="3679"/>
                  <a:pt x="810" y="3858"/>
                  <a:pt x="810" y="4084"/>
                </a:cubicBezTo>
                <a:lnTo>
                  <a:pt x="810" y="5644"/>
                </a:lnTo>
                <a:cubicBezTo>
                  <a:pt x="810" y="5751"/>
                  <a:pt x="893" y="5822"/>
                  <a:pt x="988" y="5822"/>
                </a:cubicBezTo>
                <a:cubicBezTo>
                  <a:pt x="1072" y="5822"/>
                  <a:pt x="1167" y="5727"/>
                  <a:pt x="1167" y="5644"/>
                </a:cubicBezTo>
                <a:lnTo>
                  <a:pt x="1167" y="1143"/>
                </a:lnTo>
                <a:cubicBezTo>
                  <a:pt x="1167" y="1024"/>
                  <a:pt x="1250" y="941"/>
                  <a:pt x="1369" y="941"/>
                </a:cubicBezTo>
                <a:cubicBezTo>
                  <a:pt x="1488" y="941"/>
                  <a:pt x="1584" y="1024"/>
                  <a:pt x="1584" y="1143"/>
                </a:cubicBezTo>
                <a:lnTo>
                  <a:pt x="1584" y="4084"/>
                </a:lnTo>
                <a:cubicBezTo>
                  <a:pt x="1584" y="4179"/>
                  <a:pt x="1667" y="4263"/>
                  <a:pt x="1762" y="4263"/>
                </a:cubicBezTo>
                <a:cubicBezTo>
                  <a:pt x="1846" y="4263"/>
                  <a:pt x="1941" y="4167"/>
                  <a:pt x="1941" y="4084"/>
                </a:cubicBezTo>
                <a:lnTo>
                  <a:pt x="1941" y="572"/>
                </a:lnTo>
                <a:cubicBezTo>
                  <a:pt x="1941" y="453"/>
                  <a:pt x="2024" y="357"/>
                  <a:pt x="2143" y="357"/>
                </a:cubicBezTo>
                <a:cubicBezTo>
                  <a:pt x="2262" y="357"/>
                  <a:pt x="2358" y="453"/>
                  <a:pt x="2358" y="572"/>
                </a:cubicBezTo>
                <a:lnTo>
                  <a:pt x="2358" y="4084"/>
                </a:lnTo>
                <a:cubicBezTo>
                  <a:pt x="2358" y="4179"/>
                  <a:pt x="2441" y="4263"/>
                  <a:pt x="2536" y="4263"/>
                </a:cubicBezTo>
                <a:cubicBezTo>
                  <a:pt x="2619" y="4263"/>
                  <a:pt x="2715" y="4167"/>
                  <a:pt x="2715" y="4084"/>
                </a:cubicBezTo>
                <a:lnTo>
                  <a:pt x="2715" y="1143"/>
                </a:lnTo>
                <a:cubicBezTo>
                  <a:pt x="2715" y="1024"/>
                  <a:pt x="2798" y="941"/>
                  <a:pt x="2917" y="941"/>
                </a:cubicBezTo>
                <a:cubicBezTo>
                  <a:pt x="3036" y="941"/>
                  <a:pt x="3131" y="1024"/>
                  <a:pt x="3131" y="1143"/>
                </a:cubicBezTo>
                <a:lnTo>
                  <a:pt x="3131" y="4274"/>
                </a:lnTo>
                <a:cubicBezTo>
                  <a:pt x="3131" y="4382"/>
                  <a:pt x="3215" y="4453"/>
                  <a:pt x="3310" y="4453"/>
                </a:cubicBezTo>
                <a:cubicBezTo>
                  <a:pt x="3393" y="4453"/>
                  <a:pt x="3489" y="4358"/>
                  <a:pt x="3489" y="4274"/>
                </a:cubicBezTo>
                <a:lnTo>
                  <a:pt x="3489" y="2131"/>
                </a:lnTo>
                <a:cubicBezTo>
                  <a:pt x="3489" y="2012"/>
                  <a:pt x="3572" y="1917"/>
                  <a:pt x="3691" y="1917"/>
                </a:cubicBezTo>
                <a:cubicBezTo>
                  <a:pt x="3810" y="1917"/>
                  <a:pt x="3905" y="2012"/>
                  <a:pt x="3905" y="2131"/>
                </a:cubicBezTo>
                <a:lnTo>
                  <a:pt x="3905" y="4477"/>
                </a:lnTo>
                <a:cubicBezTo>
                  <a:pt x="3905" y="4584"/>
                  <a:pt x="3989" y="4655"/>
                  <a:pt x="4084" y="4655"/>
                </a:cubicBezTo>
                <a:cubicBezTo>
                  <a:pt x="4167" y="4655"/>
                  <a:pt x="4263" y="4572"/>
                  <a:pt x="4263" y="4477"/>
                </a:cubicBezTo>
                <a:lnTo>
                  <a:pt x="4263" y="2131"/>
                </a:lnTo>
                <a:cubicBezTo>
                  <a:pt x="4263" y="2012"/>
                  <a:pt x="4346" y="1917"/>
                  <a:pt x="4465" y="1917"/>
                </a:cubicBezTo>
                <a:cubicBezTo>
                  <a:pt x="4584" y="1917"/>
                  <a:pt x="4679" y="2012"/>
                  <a:pt x="4679" y="2131"/>
                </a:cubicBezTo>
                <a:lnTo>
                  <a:pt x="4679" y="4274"/>
                </a:lnTo>
                <a:cubicBezTo>
                  <a:pt x="4679" y="4382"/>
                  <a:pt x="4763" y="4453"/>
                  <a:pt x="4858" y="4453"/>
                </a:cubicBezTo>
                <a:cubicBezTo>
                  <a:pt x="4941" y="4453"/>
                  <a:pt x="5036" y="4358"/>
                  <a:pt x="5036" y="4274"/>
                </a:cubicBezTo>
                <a:lnTo>
                  <a:pt x="5036" y="1143"/>
                </a:lnTo>
                <a:cubicBezTo>
                  <a:pt x="5036" y="1024"/>
                  <a:pt x="5120" y="941"/>
                  <a:pt x="5239" y="941"/>
                </a:cubicBezTo>
                <a:cubicBezTo>
                  <a:pt x="5358" y="941"/>
                  <a:pt x="5453" y="1024"/>
                  <a:pt x="5453" y="1143"/>
                </a:cubicBezTo>
                <a:lnTo>
                  <a:pt x="5453" y="4084"/>
                </a:lnTo>
                <a:cubicBezTo>
                  <a:pt x="5453" y="4179"/>
                  <a:pt x="5536" y="4251"/>
                  <a:pt x="5632" y="4251"/>
                </a:cubicBezTo>
                <a:cubicBezTo>
                  <a:pt x="5715" y="4251"/>
                  <a:pt x="5810" y="4167"/>
                  <a:pt x="5810" y="4084"/>
                </a:cubicBezTo>
                <a:lnTo>
                  <a:pt x="5810" y="572"/>
                </a:lnTo>
                <a:cubicBezTo>
                  <a:pt x="5810" y="453"/>
                  <a:pt x="5894" y="357"/>
                  <a:pt x="6013" y="357"/>
                </a:cubicBezTo>
                <a:cubicBezTo>
                  <a:pt x="6132" y="357"/>
                  <a:pt x="6227" y="453"/>
                  <a:pt x="6227" y="572"/>
                </a:cubicBezTo>
                <a:lnTo>
                  <a:pt x="6227" y="4084"/>
                </a:lnTo>
                <a:cubicBezTo>
                  <a:pt x="6227" y="4179"/>
                  <a:pt x="6310" y="4251"/>
                  <a:pt x="6406" y="4251"/>
                </a:cubicBezTo>
                <a:cubicBezTo>
                  <a:pt x="6489" y="4251"/>
                  <a:pt x="6584" y="4167"/>
                  <a:pt x="6584" y="4084"/>
                </a:cubicBezTo>
                <a:lnTo>
                  <a:pt x="6584" y="1143"/>
                </a:lnTo>
                <a:cubicBezTo>
                  <a:pt x="6584" y="1024"/>
                  <a:pt x="6668" y="941"/>
                  <a:pt x="6787" y="941"/>
                </a:cubicBezTo>
                <a:cubicBezTo>
                  <a:pt x="6906" y="941"/>
                  <a:pt x="7001" y="1024"/>
                  <a:pt x="7001" y="1143"/>
                </a:cubicBezTo>
                <a:lnTo>
                  <a:pt x="7001" y="5644"/>
                </a:lnTo>
                <a:cubicBezTo>
                  <a:pt x="7001" y="5739"/>
                  <a:pt x="7084" y="5822"/>
                  <a:pt x="7180" y="5822"/>
                </a:cubicBezTo>
                <a:cubicBezTo>
                  <a:pt x="7263" y="5822"/>
                  <a:pt x="7358" y="5727"/>
                  <a:pt x="7358" y="5644"/>
                </a:cubicBezTo>
                <a:lnTo>
                  <a:pt x="7358" y="4084"/>
                </a:lnTo>
                <a:cubicBezTo>
                  <a:pt x="7358" y="3858"/>
                  <a:pt x="7537" y="3679"/>
                  <a:pt x="7751" y="3679"/>
                </a:cubicBezTo>
                <a:cubicBezTo>
                  <a:pt x="7751" y="3679"/>
                  <a:pt x="7775" y="3679"/>
                  <a:pt x="7775" y="3691"/>
                </a:cubicBezTo>
                <a:lnTo>
                  <a:pt x="7775" y="6310"/>
                </a:lnTo>
                <a:cubicBezTo>
                  <a:pt x="7775" y="6489"/>
                  <a:pt x="7727" y="6668"/>
                  <a:pt x="7632" y="6822"/>
                </a:cubicBezTo>
                <a:lnTo>
                  <a:pt x="6858" y="8108"/>
                </a:lnTo>
                <a:cubicBezTo>
                  <a:pt x="6763" y="8287"/>
                  <a:pt x="6560" y="8406"/>
                  <a:pt x="6346" y="8406"/>
                </a:cubicBezTo>
                <a:lnTo>
                  <a:pt x="5810" y="8406"/>
                </a:lnTo>
                <a:cubicBezTo>
                  <a:pt x="5703" y="8406"/>
                  <a:pt x="5632" y="8501"/>
                  <a:pt x="5632" y="8585"/>
                </a:cubicBezTo>
                <a:cubicBezTo>
                  <a:pt x="5632" y="8692"/>
                  <a:pt x="5715" y="8763"/>
                  <a:pt x="5810" y="8763"/>
                </a:cubicBezTo>
                <a:lnTo>
                  <a:pt x="6346" y="8763"/>
                </a:lnTo>
                <a:cubicBezTo>
                  <a:pt x="6679" y="8763"/>
                  <a:pt x="7001" y="8585"/>
                  <a:pt x="7180" y="8299"/>
                </a:cubicBezTo>
                <a:lnTo>
                  <a:pt x="7953" y="7013"/>
                </a:lnTo>
                <a:cubicBezTo>
                  <a:pt x="8073" y="6799"/>
                  <a:pt x="8144" y="6560"/>
                  <a:pt x="8144" y="6310"/>
                </a:cubicBezTo>
                <a:lnTo>
                  <a:pt x="8144" y="3703"/>
                </a:lnTo>
                <a:cubicBezTo>
                  <a:pt x="8215" y="3501"/>
                  <a:pt x="8061" y="3322"/>
                  <a:pt x="7846" y="3322"/>
                </a:cubicBezTo>
                <a:cubicBezTo>
                  <a:pt x="7703" y="3322"/>
                  <a:pt x="7561" y="3370"/>
                  <a:pt x="7441" y="3441"/>
                </a:cubicBezTo>
                <a:lnTo>
                  <a:pt x="7441" y="1167"/>
                </a:lnTo>
                <a:cubicBezTo>
                  <a:pt x="7441" y="845"/>
                  <a:pt x="7191" y="584"/>
                  <a:pt x="6870" y="584"/>
                </a:cubicBezTo>
                <a:cubicBezTo>
                  <a:pt x="6787" y="584"/>
                  <a:pt x="6715" y="595"/>
                  <a:pt x="6656" y="631"/>
                </a:cubicBezTo>
                <a:lnTo>
                  <a:pt x="6656" y="584"/>
                </a:lnTo>
                <a:cubicBezTo>
                  <a:pt x="6656" y="274"/>
                  <a:pt x="6406" y="0"/>
                  <a:pt x="6072" y="0"/>
                </a:cubicBezTo>
                <a:cubicBezTo>
                  <a:pt x="5763" y="0"/>
                  <a:pt x="5501" y="250"/>
                  <a:pt x="5501" y="584"/>
                </a:cubicBezTo>
                <a:lnTo>
                  <a:pt x="5501" y="631"/>
                </a:lnTo>
                <a:cubicBezTo>
                  <a:pt x="5441" y="595"/>
                  <a:pt x="5358" y="584"/>
                  <a:pt x="5286" y="584"/>
                </a:cubicBezTo>
                <a:cubicBezTo>
                  <a:pt x="4977" y="584"/>
                  <a:pt x="4703" y="834"/>
                  <a:pt x="4703" y="1167"/>
                </a:cubicBezTo>
                <a:lnTo>
                  <a:pt x="4703" y="1607"/>
                </a:lnTo>
                <a:cubicBezTo>
                  <a:pt x="4644" y="1584"/>
                  <a:pt x="4572" y="1560"/>
                  <a:pt x="4501" y="1560"/>
                </a:cubicBezTo>
                <a:cubicBezTo>
                  <a:pt x="4346" y="1560"/>
                  <a:pt x="4215" y="1619"/>
                  <a:pt x="4108" y="1715"/>
                </a:cubicBezTo>
                <a:cubicBezTo>
                  <a:pt x="4012" y="1619"/>
                  <a:pt x="3870" y="1560"/>
                  <a:pt x="3727" y="1560"/>
                </a:cubicBezTo>
                <a:cubicBezTo>
                  <a:pt x="3655" y="1560"/>
                  <a:pt x="3572" y="1584"/>
                  <a:pt x="3512" y="1607"/>
                </a:cubicBezTo>
                <a:lnTo>
                  <a:pt x="3512" y="1167"/>
                </a:lnTo>
                <a:cubicBezTo>
                  <a:pt x="3512" y="845"/>
                  <a:pt x="3262" y="584"/>
                  <a:pt x="2941" y="584"/>
                </a:cubicBezTo>
                <a:cubicBezTo>
                  <a:pt x="2858" y="584"/>
                  <a:pt x="2786" y="595"/>
                  <a:pt x="2727" y="631"/>
                </a:cubicBezTo>
                <a:lnTo>
                  <a:pt x="2727" y="584"/>
                </a:lnTo>
                <a:cubicBezTo>
                  <a:pt x="2727" y="274"/>
                  <a:pt x="2477" y="0"/>
                  <a:pt x="21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4630;p82">
            <a:extLst>
              <a:ext uri="{FF2B5EF4-FFF2-40B4-BE49-F238E27FC236}">
                <a16:creationId xmlns:a16="http://schemas.microsoft.com/office/drawing/2014/main" id="{CC10E4CF-C640-7D12-1A38-AB0263120C75}"/>
              </a:ext>
            </a:extLst>
          </p:cNvPr>
          <p:cNvGrpSpPr/>
          <p:nvPr/>
        </p:nvGrpSpPr>
        <p:grpSpPr>
          <a:xfrm>
            <a:off x="3124700" y="1924292"/>
            <a:ext cx="433982" cy="351510"/>
            <a:chOff x="1983875" y="1284525"/>
            <a:chExt cx="311650" cy="252425"/>
          </a:xfrm>
        </p:grpSpPr>
        <p:sp>
          <p:nvSpPr>
            <p:cNvPr id="7" name="Google Shape;4631;p82">
              <a:extLst>
                <a:ext uri="{FF2B5EF4-FFF2-40B4-BE49-F238E27FC236}">
                  <a16:creationId xmlns:a16="http://schemas.microsoft.com/office/drawing/2014/main" id="{B98639B5-086A-A6E4-996E-9436F4FBF3A0}"/>
                </a:ext>
              </a:extLst>
            </p:cNvPr>
            <p:cNvSpPr/>
            <p:nvPr/>
          </p:nvSpPr>
          <p:spPr>
            <a:xfrm>
              <a:off x="1983875" y="1402250"/>
              <a:ext cx="311650" cy="134700"/>
            </a:xfrm>
            <a:custGeom>
              <a:avLst/>
              <a:gdLst/>
              <a:ahLst/>
              <a:cxnLst/>
              <a:rect l="l" t="t" r="r" b="b"/>
              <a:pathLst>
                <a:path w="12466" h="5388" extrusionOk="0">
                  <a:moveTo>
                    <a:pt x="7375" y="367"/>
                  </a:moveTo>
                  <a:cubicBezTo>
                    <a:pt x="7719" y="367"/>
                    <a:pt x="8016" y="529"/>
                    <a:pt x="8215" y="720"/>
                  </a:cubicBezTo>
                  <a:cubicBezTo>
                    <a:pt x="8466" y="982"/>
                    <a:pt x="8680" y="1411"/>
                    <a:pt x="8513" y="1911"/>
                  </a:cubicBezTo>
                  <a:lnTo>
                    <a:pt x="7323" y="1911"/>
                  </a:lnTo>
                  <a:cubicBezTo>
                    <a:pt x="6858" y="1911"/>
                    <a:pt x="6465" y="2244"/>
                    <a:pt x="6370" y="2709"/>
                  </a:cubicBezTo>
                  <a:lnTo>
                    <a:pt x="6346" y="2887"/>
                  </a:lnTo>
                  <a:cubicBezTo>
                    <a:pt x="6322" y="2863"/>
                    <a:pt x="6299" y="2852"/>
                    <a:pt x="6287" y="2840"/>
                  </a:cubicBezTo>
                  <a:lnTo>
                    <a:pt x="5179" y="2149"/>
                  </a:lnTo>
                  <a:cubicBezTo>
                    <a:pt x="5151" y="2129"/>
                    <a:pt x="5120" y="2119"/>
                    <a:pt x="5088" y="2119"/>
                  </a:cubicBezTo>
                  <a:cubicBezTo>
                    <a:pt x="5028" y="2119"/>
                    <a:pt x="4969" y="2154"/>
                    <a:pt x="4929" y="2209"/>
                  </a:cubicBezTo>
                  <a:cubicBezTo>
                    <a:pt x="4870" y="2304"/>
                    <a:pt x="4894" y="2411"/>
                    <a:pt x="4989" y="2471"/>
                  </a:cubicBezTo>
                  <a:lnTo>
                    <a:pt x="6084" y="3149"/>
                  </a:lnTo>
                  <a:cubicBezTo>
                    <a:pt x="6144" y="3185"/>
                    <a:pt x="6180" y="3244"/>
                    <a:pt x="6191" y="3316"/>
                  </a:cubicBezTo>
                  <a:cubicBezTo>
                    <a:pt x="6191" y="3387"/>
                    <a:pt x="6168" y="3447"/>
                    <a:pt x="6120" y="3494"/>
                  </a:cubicBezTo>
                  <a:lnTo>
                    <a:pt x="4465" y="4876"/>
                  </a:lnTo>
                  <a:cubicBezTo>
                    <a:pt x="4358" y="4971"/>
                    <a:pt x="4239" y="5030"/>
                    <a:pt x="4108" y="5042"/>
                  </a:cubicBezTo>
                  <a:lnTo>
                    <a:pt x="4108" y="4530"/>
                  </a:lnTo>
                  <a:lnTo>
                    <a:pt x="5037" y="3614"/>
                  </a:lnTo>
                  <a:cubicBezTo>
                    <a:pt x="5072" y="3566"/>
                    <a:pt x="5096" y="3494"/>
                    <a:pt x="5072" y="3435"/>
                  </a:cubicBezTo>
                  <a:cubicBezTo>
                    <a:pt x="5060" y="3375"/>
                    <a:pt x="5001" y="3316"/>
                    <a:pt x="4929" y="3316"/>
                  </a:cubicBezTo>
                  <a:lnTo>
                    <a:pt x="3751" y="3125"/>
                  </a:lnTo>
                  <a:cubicBezTo>
                    <a:pt x="3735" y="3122"/>
                    <a:pt x="3720" y="3120"/>
                    <a:pt x="3705" y="3120"/>
                  </a:cubicBezTo>
                  <a:cubicBezTo>
                    <a:pt x="3620" y="3120"/>
                    <a:pt x="3558" y="3177"/>
                    <a:pt x="3548" y="3268"/>
                  </a:cubicBezTo>
                  <a:cubicBezTo>
                    <a:pt x="3524" y="3375"/>
                    <a:pt x="3584" y="3459"/>
                    <a:pt x="3691" y="3483"/>
                  </a:cubicBezTo>
                  <a:lnTo>
                    <a:pt x="4513" y="3614"/>
                  </a:lnTo>
                  <a:lnTo>
                    <a:pt x="3846" y="4280"/>
                  </a:lnTo>
                  <a:lnTo>
                    <a:pt x="3334" y="4280"/>
                  </a:lnTo>
                  <a:cubicBezTo>
                    <a:pt x="3262" y="4280"/>
                    <a:pt x="3191" y="4292"/>
                    <a:pt x="3132" y="4316"/>
                  </a:cubicBezTo>
                  <a:lnTo>
                    <a:pt x="3132" y="4268"/>
                  </a:lnTo>
                  <a:cubicBezTo>
                    <a:pt x="3132" y="3852"/>
                    <a:pt x="2905" y="3483"/>
                    <a:pt x="2572" y="3280"/>
                  </a:cubicBezTo>
                  <a:lnTo>
                    <a:pt x="2834" y="2792"/>
                  </a:lnTo>
                  <a:cubicBezTo>
                    <a:pt x="3096" y="2316"/>
                    <a:pt x="3524" y="1935"/>
                    <a:pt x="4036" y="1709"/>
                  </a:cubicBezTo>
                  <a:lnTo>
                    <a:pt x="6906" y="470"/>
                  </a:lnTo>
                  <a:cubicBezTo>
                    <a:pt x="7068" y="398"/>
                    <a:pt x="7226" y="367"/>
                    <a:pt x="7375" y="367"/>
                  </a:cubicBezTo>
                  <a:close/>
                  <a:moveTo>
                    <a:pt x="1369" y="3471"/>
                  </a:moveTo>
                  <a:lnTo>
                    <a:pt x="1369" y="5054"/>
                  </a:lnTo>
                  <a:lnTo>
                    <a:pt x="1357" y="5054"/>
                  </a:lnTo>
                  <a:cubicBezTo>
                    <a:pt x="1024" y="5054"/>
                    <a:pt x="762" y="4792"/>
                    <a:pt x="762" y="4447"/>
                  </a:cubicBezTo>
                  <a:lnTo>
                    <a:pt x="762" y="4066"/>
                  </a:lnTo>
                  <a:cubicBezTo>
                    <a:pt x="762" y="3733"/>
                    <a:pt x="1024" y="3471"/>
                    <a:pt x="1357" y="3471"/>
                  </a:cubicBezTo>
                  <a:close/>
                  <a:moveTo>
                    <a:pt x="1953" y="3471"/>
                  </a:moveTo>
                  <a:cubicBezTo>
                    <a:pt x="2381" y="3471"/>
                    <a:pt x="2739" y="3828"/>
                    <a:pt x="2739" y="4256"/>
                  </a:cubicBezTo>
                  <a:cubicBezTo>
                    <a:pt x="2739" y="4685"/>
                    <a:pt x="2381" y="5042"/>
                    <a:pt x="1953" y="5042"/>
                  </a:cubicBezTo>
                  <a:lnTo>
                    <a:pt x="1738" y="5054"/>
                  </a:lnTo>
                  <a:lnTo>
                    <a:pt x="1738" y="3471"/>
                  </a:lnTo>
                  <a:close/>
                  <a:moveTo>
                    <a:pt x="3703" y="4637"/>
                  </a:moveTo>
                  <a:lnTo>
                    <a:pt x="3703" y="5054"/>
                  </a:lnTo>
                  <a:lnTo>
                    <a:pt x="2905" y="5042"/>
                  </a:lnTo>
                  <a:cubicBezTo>
                    <a:pt x="2905" y="4816"/>
                    <a:pt x="3084" y="4637"/>
                    <a:pt x="3310" y="4637"/>
                  </a:cubicBezTo>
                  <a:close/>
                  <a:moveTo>
                    <a:pt x="6144" y="3923"/>
                  </a:moveTo>
                  <a:lnTo>
                    <a:pt x="6072" y="4268"/>
                  </a:lnTo>
                  <a:cubicBezTo>
                    <a:pt x="6025" y="4554"/>
                    <a:pt x="6108" y="4840"/>
                    <a:pt x="6263" y="5054"/>
                  </a:cubicBezTo>
                  <a:lnTo>
                    <a:pt x="4798" y="5054"/>
                  </a:lnTo>
                  <a:lnTo>
                    <a:pt x="6144" y="3923"/>
                  </a:lnTo>
                  <a:close/>
                  <a:moveTo>
                    <a:pt x="10752" y="4840"/>
                  </a:moveTo>
                  <a:cubicBezTo>
                    <a:pt x="10752" y="4840"/>
                    <a:pt x="10763" y="4840"/>
                    <a:pt x="10763" y="4852"/>
                  </a:cubicBezTo>
                  <a:lnTo>
                    <a:pt x="10763" y="5054"/>
                  </a:lnTo>
                  <a:lnTo>
                    <a:pt x="10347" y="5054"/>
                  </a:lnTo>
                  <a:lnTo>
                    <a:pt x="10347" y="4840"/>
                  </a:lnTo>
                  <a:close/>
                  <a:moveTo>
                    <a:pt x="11311" y="3899"/>
                  </a:moveTo>
                  <a:cubicBezTo>
                    <a:pt x="11371" y="3899"/>
                    <a:pt x="11430" y="3911"/>
                    <a:pt x="11478" y="3959"/>
                  </a:cubicBezTo>
                  <a:cubicBezTo>
                    <a:pt x="11514" y="4006"/>
                    <a:pt x="11549" y="4042"/>
                    <a:pt x="11549" y="4102"/>
                  </a:cubicBezTo>
                  <a:lnTo>
                    <a:pt x="11549" y="4661"/>
                  </a:lnTo>
                  <a:cubicBezTo>
                    <a:pt x="11537" y="4864"/>
                    <a:pt x="11359" y="5054"/>
                    <a:pt x="11121" y="5054"/>
                  </a:cubicBezTo>
                  <a:lnTo>
                    <a:pt x="11121" y="4852"/>
                  </a:lnTo>
                  <a:cubicBezTo>
                    <a:pt x="11121" y="4637"/>
                    <a:pt x="10954" y="4483"/>
                    <a:pt x="10752" y="4483"/>
                  </a:cubicBezTo>
                  <a:lnTo>
                    <a:pt x="10347" y="4483"/>
                  </a:lnTo>
                  <a:lnTo>
                    <a:pt x="10347" y="4006"/>
                  </a:lnTo>
                  <a:lnTo>
                    <a:pt x="11311" y="3899"/>
                  </a:lnTo>
                  <a:close/>
                  <a:moveTo>
                    <a:pt x="7386" y="0"/>
                  </a:moveTo>
                  <a:cubicBezTo>
                    <a:pt x="7174" y="0"/>
                    <a:pt x="6959" y="45"/>
                    <a:pt x="6751" y="137"/>
                  </a:cubicBezTo>
                  <a:lnTo>
                    <a:pt x="3882" y="1363"/>
                  </a:lnTo>
                  <a:cubicBezTo>
                    <a:pt x="3298" y="1625"/>
                    <a:pt x="2810" y="2054"/>
                    <a:pt x="2500" y="2601"/>
                  </a:cubicBezTo>
                  <a:lnTo>
                    <a:pt x="2203" y="3113"/>
                  </a:lnTo>
                  <a:cubicBezTo>
                    <a:pt x="2108" y="3090"/>
                    <a:pt x="2024" y="3078"/>
                    <a:pt x="1929" y="3078"/>
                  </a:cubicBezTo>
                  <a:lnTo>
                    <a:pt x="1357" y="3078"/>
                  </a:lnTo>
                  <a:cubicBezTo>
                    <a:pt x="822" y="3078"/>
                    <a:pt x="381" y="3506"/>
                    <a:pt x="381" y="4042"/>
                  </a:cubicBezTo>
                  <a:lnTo>
                    <a:pt x="381" y="4435"/>
                  </a:lnTo>
                  <a:cubicBezTo>
                    <a:pt x="381" y="4661"/>
                    <a:pt x="465" y="4864"/>
                    <a:pt x="595" y="5030"/>
                  </a:cubicBezTo>
                  <a:lnTo>
                    <a:pt x="179" y="5030"/>
                  </a:lnTo>
                  <a:cubicBezTo>
                    <a:pt x="72" y="5030"/>
                    <a:pt x="0" y="5114"/>
                    <a:pt x="0" y="5209"/>
                  </a:cubicBezTo>
                  <a:cubicBezTo>
                    <a:pt x="0" y="5292"/>
                    <a:pt x="84" y="5388"/>
                    <a:pt x="179" y="5388"/>
                  </a:cubicBezTo>
                  <a:lnTo>
                    <a:pt x="12287" y="5388"/>
                  </a:lnTo>
                  <a:cubicBezTo>
                    <a:pt x="12395" y="5388"/>
                    <a:pt x="12466" y="5292"/>
                    <a:pt x="12466" y="5209"/>
                  </a:cubicBezTo>
                  <a:cubicBezTo>
                    <a:pt x="12466" y="5114"/>
                    <a:pt x="12418" y="5054"/>
                    <a:pt x="12311" y="5054"/>
                  </a:cubicBezTo>
                  <a:lnTo>
                    <a:pt x="11787" y="5054"/>
                  </a:lnTo>
                  <a:cubicBezTo>
                    <a:pt x="11859" y="4935"/>
                    <a:pt x="11906" y="4804"/>
                    <a:pt x="11906" y="4661"/>
                  </a:cubicBezTo>
                  <a:lnTo>
                    <a:pt x="11906" y="4102"/>
                  </a:lnTo>
                  <a:cubicBezTo>
                    <a:pt x="11906" y="3947"/>
                    <a:pt x="11835" y="3792"/>
                    <a:pt x="11716" y="3673"/>
                  </a:cubicBezTo>
                  <a:cubicBezTo>
                    <a:pt x="11617" y="3574"/>
                    <a:pt x="11484" y="3524"/>
                    <a:pt x="11347" y="3524"/>
                  </a:cubicBezTo>
                  <a:cubicBezTo>
                    <a:pt x="11319" y="3524"/>
                    <a:pt x="11291" y="3526"/>
                    <a:pt x="11263" y="3530"/>
                  </a:cubicBezTo>
                  <a:lnTo>
                    <a:pt x="7787" y="3864"/>
                  </a:lnTo>
                  <a:cubicBezTo>
                    <a:pt x="7680" y="3887"/>
                    <a:pt x="7608" y="3971"/>
                    <a:pt x="7620" y="4066"/>
                  </a:cubicBezTo>
                  <a:cubicBezTo>
                    <a:pt x="7631" y="4150"/>
                    <a:pt x="7706" y="4225"/>
                    <a:pt x="7781" y="4225"/>
                  </a:cubicBezTo>
                  <a:cubicBezTo>
                    <a:pt x="7791" y="4225"/>
                    <a:pt x="7801" y="4224"/>
                    <a:pt x="7811" y="4221"/>
                  </a:cubicBezTo>
                  <a:lnTo>
                    <a:pt x="9954" y="4018"/>
                  </a:lnTo>
                  <a:lnTo>
                    <a:pt x="9954" y="5042"/>
                  </a:lnTo>
                  <a:lnTo>
                    <a:pt x="7013" y="5042"/>
                  </a:lnTo>
                  <a:cubicBezTo>
                    <a:pt x="6834" y="5042"/>
                    <a:pt x="6668" y="4971"/>
                    <a:pt x="6549" y="4816"/>
                  </a:cubicBezTo>
                  <a:cubicBezTo>
                    <a:pt x="6430" y="4685"/>
                    <a:pt x="6382" y="4506"/>
                    <a:pt x="6418" y="4328"/>
                  </a:cubicBezTo>
                  <a:lnTo>
                    <a:pt x="6715" y="2768"/>
                  </a:lnTo>
                  <a:cubicBezTo>
                    <a:pt x="6775" y="2482"/>
                    <a:pt x="7013" y="2280"/>
                    <a:pt x="7311" y="2280"/>
                  </a:cubicBezTo>
                  <a:lnTo>
                    <a:pt x="8346" y="2280"/>
                  </a:lnTo>
                  <a:lnTo>
                    <a:pt x="8025" y="3054"/>
                  </a:lnTo>
                  <a:cubicBezTo>
                    <a:pt x="7977" y="3137"/>
                    <a:pt x="8025" y="3244"/>
                    <a:pt x="8120" y="3292"/>
                  </a:cubicBezTo>
                  <a:cubicBezTo>
                    <a:pt x="8144" y="3301"/>
                    <a:pt x="8169" y="3305"/>
                    <a:pt x="8193" y="3305"/>
                  </a:cubicBezTo>
                  <a:cubicBezTo>
                    <a:pt x="8265" y="3305"/>
                    <a:pt x="8335" y="3265"/>
                    <a:pt x="8370" y="3185"/>
                  </a:cubicBezTo>
                  <a:lnTo>
                    <a:pt x="8799" y="2161"/>
                  </a:lnTo>
                  <a:cubicBezTo>
                    <a:pt x="9049" y="1566"/>
                    <a:pt x="8918" y="911"/>
                    <a:pt x="8466" y="458"/>
                  </a:cubicBezTo>
                  <a:cubicBezTo>
                    <a:pt x="8163" y="156"/>
                    <a:pt x="7781" y="0"/>
                    <a:pt x="73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632;p82">
              <a:extLst>
                <a:ext uri="{FF2B5EF4-FFF2-40B4-BE49-F238E27FC236}">
                  <a16:creationId xmlns:a16="http://schemas.microsoft.com/office/drawing/2014/main" id="{C667E760-E4EA-06F7-A2A2-9E34EEF85CEC}"/>
                </a:ext>
              </a:extLst>
            </p:cNvPr>
            <p:cNvSpPr/>
            <p:nvPr/>
          </p:nvSpPr>
          <p:spPr>
            <a:xfrm>
              <a:off x="1983875" y="1284525"/>
              <a:ext cx="117000" cy="116100"/>
            </a:xfrm>
            <a:custGeom>
              <a:avLst/>
              <a:gdLst/>
              <a:ahLst/>
              <a:cxnLst/>
              <a:rect l="l" t="t" r="r" b="b"/>
              <a:pathLst>
                <a:path w="4680" h="4644" extrusionOk="0">
                  <a:moveTo>
                    <a:pt x="2334" y="0"/>
                  </a:moveTo>
                  <a:cubicBezTo>
                    <a:pt x="1060" y="0"/>
                    <a:pt x="0" y="1048"/>
                    <a:pt x="0" y="2346"/>
                  </a:cubicBezTo>
                  <a:cubicBezTo>
                    <a:pt x="0" y="3631"/>
                    <a:pt x="1048" y="4643"/>
                    <a:pt x="2334" y="4643"/>
                  </a:cubicBezTo>
                  <a:cubicBezTo>
                    <a:pt x="3620" y="4643"/>
                    <a:pt x="4679" y="3608"/>
                    <a:pt x="4679" y="2310"/>
                  </a:cubicBezTo>
                  <a:cubicBezTo>
                    <a:pt x="4679" y="2238"/>
                    <a:pt x="4679" y="2179"/>
                    <a:pt x="4656" y="2084"/>
                  </a:cubicBezTo>
                  <a:cubicBezTo>
                    <a:pt x="4644" y="2000"/>
                    <a:pt x="4572" y="1929"/>
                    <a:pt x="4477" y="1929"/>
                  </a:cubicBezTo>
                  <a:cubicBezTo>
                    <a:pt x="4394" y="1929"/>
                    <a:pt x="4298" y="2000"/>
                    <a:pt x="4298" y="2084"/>
                  </a:cubicBezTo>
                  <a:cubicBezTo>
                    <a:pt x="4215" y="2893"/>
                    <a:pt x="3536" y="3500"/>
                    <a:pt x="2739" y="3500"/>
                  </a:cubicBezTo>
                  <a:cubicBezTo>
                    <a:pt x="2370" y="3500"/>
                    <a:pt x="2024" y="3381"/>
                    <a:pt x="1738" y="3143"/>
                  </a:cubicBezTo>
                  <a:cubicBezTo>
                    <a:pt x="1477" y="2917"/>
                    <a:pt x="1262" y="2608"/>
                    <a:pt x="1191" y="2262"/>
                  </a:cubicBezTo>
                  <a:cubicBezTo>
                    <a:pt x="1171" y="2181"/>
                    <a:pt x="1099" y="2126"/>
                    <a:pt x="1012" y="2126"/>
                  </a:cubicBezTo>
                  <a:cubicBezTo>
                    <a:pt x="996" y="2126"/>
                    <a:pt x="981" y="2128"/>
                    <a:pt x="965" y="2131"/>
                  </a:cubicBezTo>
                  <a:cubicBezTo>
                    <a:pt x="869" y="2155"/>
                    <a:pt x="810" y="2250"/>
                    <a:pt x="834" y="2357"/>
                  </a:cubicBezTo>
                  <a:cubicBezTo>
                    <a:pt x="929" y="2774"/>
                    <a:pt x="1179" y="3155"/>
                    <a:pt x="1500" y="3441"/>
                  </a:cubicBezTo>
                  <a:cubicBezTo>
                    <a:pt x="1846" y="3727"/>
                    <a:pt x="2274" y="3870"/>
                    <a:pt x="2727" y="3870"/>
                  </a:cubicBezTo>
                  <a:cubicBezTo>
                    <a:pt x="3191" y="3870"/>
                    <a:pt x="3620" y="3715"/>
                    <a:pt x="3965" y="3441"/>
                  </a:cubicBezTo>
                  <a:lnTo>
                    <a:pt x="3965" y="3441"/>
                  </a:lnTo>
                  <a:cubicBezTo>
                    <a:pt x="3608" y="3965"/>
                    <a:pt x="3012" y="4286"/>
                    <a:pt x="2334" y="4286"/>
                  </a:cubicBezTo>
                  <a:cubicBezTo>
                    <a:pt x="1250" y="4286"/>
                    <a:pt x="369" y="3417"/>
                    <a:pt x="369" y="2322"/>
                  </a:cubicBezTo>
                  <a:cubicBezTo>
                    <a:pt x="369" y="1655"/>
                    <a:pt x="715" y="1060"/>
                    <a:pt x="1227" y="703"/>
                  </a:cubicBezTo>
                  <a:lnTo>
                    <a:pt x="1227" y="703"/>
                  </a:lnTo>
                  <a:cubicBezTo>
                    <a:pt x="1024" y="929"/>
                    <a:pt x="893" y="1214"/>
                    <a:pt x="834" y="1512"/>
                  </a:cubicBezTo>
                  <a:cubicBezTo>
                    <a:pt x="810" y="1607"/>
                    <a:pt x="881" y="1703"/>
                    <a:pt x="965" y="1726"/>
                  </a:cubicBezTo>
                  <a:cubicBezTo>
                    <a:pt x="984" y="1733"/>
                    <a:pt x="1003" y="1736"/>
                    <a:pt x="1021" y="1736"/>
                  </a:cubicBezTo>
                  <a:cubicBezTo>
                    <a:pt x="1104" y="1736"/>
                    <a:pt x="1171" y="1674"/>
                    <a:pt x="1191" y="1595"/>
                  </a:cubicBezTo>
                  <a:cubicBezTo>
                    <a:pt x="1346" y="941"/>
                    <a:pt x="1893" y="452"/>
                    <a:pt x="2560" y="381"/>
                  </a:cubicBezTo>
                  <a:cubicBezTo>
                    <a:pt x="2655" y="357"/>
                    <a:pt x="2727" y="286"/>
                    <a:pt x="2727" y="202"/>
                  </a:cubicBezTo>
                  <a:cubicBezTo>
                    <a:pt x="2727" y="107"/>
                    <a:pt x="2655" y="24"/>
                    <a:pt x="2560" y="24"/>
                  </a:cubicBezTo>
                  <a:cubicBezTo>
                    <a:pt x="2489" y="24"/>
                    <a:pt x="2417" y="0"/>
                    <a:pt x="2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4633;p82">
            <a:extLst>
              <a:ext uri="{FF2B5EF4-FFF2-40B4-BE49-F238E27FC236}">
                <a16:creationId xmlns:a16="http://schemas.microsoft.com/office/drawing/2014/main" id="{5D431C52-5A16-2EF1-3FE8-C81A74E0535C}"/>
              </a:ext>
            </a:extLst>
          </p:cNvPr>
          <p:cNvSpPr/>
          <p:nvPr/>
        </p:nvSpPr>
        <p:spPr>
          <a:xfrm>
            <a:off x="4271864" y="1923393"/>
            <a:ext cx="434434" cy="332466"/>
          </a:xfrm>
          <a:custGeom>
            <a:avLst/>
            <a:gdLst/>
            <a:ahLst/>
            <a:cxnLst/>
            <a:rect l="l" t="t" r="r" b="b"/>
            <a:pathLst>
              <a:path w="12479" h="9550" extrusionOk="0">
                <a:moveTo>
                  <a:pt x="8192" y="1215"/>
                </a:moveTo>
                <a:lnTo>
                  <a:pt x="8728" y="1393"/>
                </a:lnTo>
                <a:cubicBezTo>
                  <a:pt x="8895" y="1453"/>
                  <a:pt x="9014" y="1608"/>
                  <a:pt x="9014" y="1786"/>
                </a:cubicBezTo>
                <a:lnTo>
                  <a:pt x="9014" y="2346"/>
                </a:lnTo>
                <a:lnTo>
                  <a:pt x="8597" y="2346"/>
                </a:lnTo>
                <a:cubicBezTo>
                  <a:pt x="8371" y="2346"/>
                  <a:pt x="8192" y="2167"/>
                  <a:pt x="8192" y="1953"/>
                </a:cubicBezTo>
                <a:lnTo>
                  <a:pt x="8192" y="1215"/>
                </a:lnTo>
                <a:close/>
                <a:moveTo>
                  <a:pt x="7013" y="3167"/>
                </a:moveTo>
                <a:lnTo>
                  <a:pt x="7347" y="3239"/>
                </a:lnTo>
                <a:cubicBezTo>
                  <a:pt x="7418" y="3251"/>
                  <a:pt x="7478" y="3310"/>
                  <a:pt x="7490" y="3394"/>
                </a:cubicBezTo>
                <a:lnTo>
                  <a:pt x="7621" y="3941"/>
                </a:lnTo>
                <a:cubicBezTo>
                  <a:pt x="7644" y="3989"/>
                  <a:pt x="7668" y="4025"/>
                  <a:pt x="7716" y="4060"/>
                </a:cubicBezTo>
                <a:lnTo>
                  <a:pt x="7835" y="4120"/>
                </a:lnTo>
                <a:lnTo>
                  <a:pt x="7585" y="4548"/>
                </a:lnTo>
                <a:lnTo>
                  <a:pt x="7383" y="4429"/>
                </a:lnTo>
                <a:cubicBezTo>
                  <a:pt x="7144" y="4286"/>
                  <a:pt x="7013" y="4036"/>
                  <a:pt x="7013" y="3763"/>
                </a:cubicBezTo>
                <a:lnTo>
                  <a:pt x="7013" y="3167"/>
                </a:lnTo>
                <a:close/>
                <a:moveTo>
                  <a:pt x="8168" y="4310"/>
                </a:moveTo>
                <a:lnTo>
                  <a:pt x="9776" y="5191"/>
                </a:lnTo>
                <a:lnTo>
                  <a:pt x="9776" y="5910"/>
                </a:lnTo>
                <a:lnTo>
                  <a:pt x="9776" y="5910"/>
                </a:lnTo>
                <a:lnTo>
                  <a:pt x="7895" y="4751"/>
                </a:lnTo>
                <a:lnTo>
                  <a:pt x="8168" y="4310"/>
                </a:lnTo>
                <a:close/>
                <a:moveTo>
                  <a:pt x="9288" y="369"/>
                </a:moveTo>
                <a:cubicBezTo>
                  <a:pt x="9621" y="369"/>
                  <a:pt x="9919" y="584"/>
                  <a:pt x="10038" y="893"/>
                </a:cubicBezTo>
                <a:lnTo>
                  <a:pt x="10573" y="2322"/>
                </a:lnTo>
                <a:cubicBezTo>
                  <a:pt x="10823" y="3001"/>
                  <a:pt x="10954" y="3715"/>
                  <a:pt x="10954" y="4453"/>
                </a:cubicBezTo>
                <a:lnTo>
                  <a:pt x="10954" y="7132"/>
                </a:lnTo>
                <a:lnTo>
                  <a:pt x="10359" y="6846"/>
                </a:lnTo>
                <a:cubicBezTo>
                  <a:pt x="10228" y="6775"/>
                  <a:pt x="10145" y="6632"/>
                  <a:pt x="10145" y="6489"/>
                </a:cubicBezTo>
                <a:lnTo>
                  <a:pt x="10145" y="4108"/>
                </a:lnTo>
                <a:cubicBezTo>
                  <a:pt x="10145" y="4001"/>
                  <a:pt x="10050" y="3929"/>
                  <a:pt x="9954" y="3929"/>
                </a:cubicBezTo>
                <a:cubicBezTo>
                  <a:pt x="9859" y="3929"/>
                  <a:pt x="9776" y="4013"/>
                  <a:pt x="9776" y="4108"/>
                </a:cubicBezTo>
                <a:lnTo>
                  <a:pt x="9776" y="4775"/>
                </a:lnTo>
                <a:lnTo>
                  <a:pt x="8978" y="4334"/>
                </a:lnTo>
                <a:lnTo>
                  <a:pt x="8978" y="4036"/>
                </a:lnTo>
                <a:cubicBezTo>
                  <a:pt x="8978" y="3858"/>
                  <a:pt x="9026" y="3655"/>
                  <a:pt x="9097" y="3501"/>
                </a:cubicBezTo>
                <a:lnTo>
                  <a:pt x="9204" y="3286"/>
                </a:lnTo>
                <a:cubicBezTo>
                  <a:pt x="9311" y="3072"/>
                  <a:pt x="9359" y="2822"/>
                  <a:pt x="9359" y="2584"/>
                </a:cubicBezTo>
                <a:lnTo>
                  <a:pt x="9359" y="1774"/>
                </a:lnTo>
                <a:cubicBezTo>
                  <a:pt x="9359" y="1441"/>
                  <a:pt x="9157" y="1143"/>
                  <a:pt x="8847" y="1036"/>
                </a:cubicBezTo>
                <a:lnTo>
                  <a:pt x="8204" y="834"/>
                </a:lnTo>
                <a:lnTo>
                  <a:pt x="8204" y="774"/>
                </a:lnTo>
                <a:cubicBezTo>
                  <a:pt x="8204" y="548"/>
                  <a:pt x="8383" y="369"/>
                  <a:pt x="8609" y="369"/>
                </a:cubicBezTo>
                <a:close/>
                <a:moveTo>
                  <a:pt x="3513" y="7585"/>
                </a:moveTo>
                <a:cubicBezTo>
                  <a:pt x="3513" y="7585"/>
                  <a:pt x="3537" y="7585"/>
                  <a:pt x="3537" y="7608"/>
                </a:cubicBezTo>
                <a:lnTo>
                  <a:pt x="3537" y="8394"/>
                </a:lnTo>
                <a:cubicBezTo>
                  <a:pt x="3537" y="8394"/>
                  <a:pt x="3537" y="8406"/>
                  <a:pt x="3513" y="8406"/>
                </a:cubicBezTo>
                <a:lnTo>
                  <a:pt x="3108" y="8406"/>
                </a:lnTo>
                <a:cubicBezTo>
                  <a:pt x="3096" y="8204"/>
                  <a:pt x="2942" y="8025"/>
                  <a:pt x="2727" y="8025"/>
                </a:cubicBezTo>
                <a:lnTo>
                  <a:pt x="1548" y="8025"/>
                </a:lnTo>
                <a:cubicBezTo>
                  <a:pt x="1346" y="8025"/>
                  <a:pt x="1179" y="8180"/>
                  <a:pt x="1179" y="8394"/>
                </a:cubicBezTo>
                <a:lnTo>
                  <a:pt x="1179" y="8406"/>
                </a:lnTo>
                <a:lnTo>
                  <a:pt x="775" y="8406"/>
                </a:lnTo>
                <a:cubicBezTo>
                  <a:pt x="775" y="8406"/>
                  <a:pt x="763" y="8406"/>
                  <a:pt x="763" y="8394"/>
                </a:cubicBezTo>
                <a:lnTo>
                  <a:pt x="763" y="7608"/>
                </a:lnTo>
                <a:cubicBezTo>
                  <a:pt x="763" y="7608"/>
                  <a:pt x="763" y="7585"/>
                  <a:pt x="775" y="7585"/>
                </a:cubicBezTo>
                <a:close/>
                <a:moveTo>
                  <a:pt x="2727" y="8394"/>
                </a:moveTo>
                <a:cubicBezTo>
                  <a:pt x="2727" y="8394"/>
                  <a:pt x="2739" y="8394"/>
                  <a:pt x="2739" y="8406"/>
                </a:cubicBezTo>
                <a:lnTo>
                  <a:pt x="2739" y="9192"/>
                </a:lnTo>
                <a:lnTo>
                  <a:pt x="1537" y="9192"/>
                </a:lnTo>
                <a:lnTo>
                  <a:pt x="1537" y="8406"/>
                </a:lnTo>
                <a:cubicBezTo>
                  <a:pt x="1537" y="8406"/>
                  <a:pt x="1537" y="8394"/>
                  <a:pt x="1548" y="8394"/>
                </a:cubicBezTo>
                <a:close/>
                <a:moveTo>
                  <a:pt x="8597" y="0"/>
                </a:moveTo>
                <a:cubicBezTo>
                  <a:pt x="8156" y="0"/>
                  <a:pt x="7823" y="346"/>
                  <a:pt x="7823" y="774"/>
                </a:cubicBezTo>
                <a:lnTo>
                  <a:pt x="7823" y="1953"/>
                </a:lnTo>
                <a:cubicBezTo>
                  <a:pt x="7823" y="2381"/>
                  <a:pt x="8156" y="2727"/>
                  <a:pt x="8597" y="2727"/>
                </a:cubicBezTo>
                <a:lnTo>
                  <a:pt x="8990" y="2727"/>
                </a:lnTo>
                <a:cubicBezTo>
                  <a:pt x="8978" y="2870"/>
                  <a:pt x="8930" y="3001"/>
                  <a:pt x="8871" y="3143"/>
                </a:cubicBezTo>
                <a:lnTo>
                  <a:pt x="8776" y="3346"/>
                </a:lnTo>
                <a:cubicBezTo>
                  <a:pt x="8668" y="3560"/>
                  <a:pt x="8609" y="3810"/>
                  <a:pt x="8609" y="4048"/>
                </a:cubicBezTo>
                <a:lnTo>
                  <a:pt x="8609" y="4156"/>
                </a:lnTo>
                <a:lnTo>
                  <a:pt x="7966" y="3810"/>
                </a:lnTo>
                <a:lnTo>
                  <a:pt x="7847" y="3334"/>
                </a:lnTo>
                <a:cubicBezTo>
                  <a:pt x="7799" y="3120"/>
                  <a:pt x="7644" y="2965"/>
                  <a:pt x="7430" y="2917"/>
                </a:cubicBezTo>
                <a:lnTo>
                  <a:pt x="6882" y="2786"/>
                </a:lnTo>
                <a:cubicBezTo>
                  <a:pt x="6865" y="2779"/>
                  <a:pt x="6848" y="2776"/>
                  <a:pt x="6830" y="2776"/>
                </a:cubicBezTo>
                <a:cubicBezTo>
                  <a:pt x="6789" y="2776"/>
                  <a:pt x="6749" y="2793"/>
                  <a:pt x="6716" y="2810"/>
                </a:cubicBezTo>
                <a:cubicBezTo>
                  <a:pt x="6668" y="2846"/>
                  <a:pt x="6644" y="2905"/>
                  <a:pt x="6644" y="2965"/>
                </a:cubicBezTo>
                <a:lnTo>
                  <a:pt x="6644" y="3798"/>
                </a:lnTo>
                <a:cubicBezTo>
                  <a:pt x="6644" y="4191"/>
                  <a:pt x="6847" y="4560"/>
                  <a:pt x="7192" y="4775"/>
                </a:cubicBezTo>
                <a:lnTo>
                  <a:pt x="9788" y="6382"/>
                </a:lnTo>
                <a:lnTo>
                  <a:pt x="9788" y="6501"/>
                </a:lnTo>
                <a:cubicBezTo>
                  <a:pt x="9788" y="6799"/>
                  <a:pt x="9942" y="7049"/>
                  <a:pt x="10216" y="7192"/>
                </a:cubicBezTo>
                <a:lnTo>
                  <a:pt x="10573" y="7370"/>
                </a:lnTo>
                <a:cubicBezTo>
                  <a:pt x="10514" y="7858"/>
                  <a:pt x="10097" y="8239"/>
                  <a:pt x="9585" y="8239"/>
                </a:cubicBezTo>
                <a:lnTo>
                  <a:pt x="7049" y="8239"/>
                </a:lnTo>
                <a:cubicBezTo>
                  <a:pt x="6942" y="8239"/>
                  <a:pt x="6871" y="8335"/>
                  <a:pt x="6871" y="8418"/>
                </a:cubicBezTo>
                <a:cubicBezTo>
                  <a:pt x="6871" y="8513"/>
                  <a:pt x="6954" y="8597"/>
                  <a:pt x="7049" y="8597"/>
                </a:cubicBezTo>
                <a:lnTo>
                  <a:pt x="9573" y="8597"/>
                </a:lnTo>
                <a:cubicBezTo>
                  <a:pt x="9811" y="8597"/>
                  <a:pt x="10038" y="8537"/>
                  <a:pt x="10240" y="8418"/>
                </a:cubicBezTo>
                <a:lnTo>
                  <a:pt x="11276" y="8644"/>
                </a:lnTo>
                <a:cubicBezTo>
                  <a:pt x="11538" y="8704"/>
                  <a:pt x="11728" y="8930"/>
                  <a:pt x="11728" y="9192"/>
                </a:cubicBezTo>
                <a:lnTo>
                  <a:pt x="6240" y="9192"/>
                </a:lnTo>
                <a:cubicBezTo>
                  <a:pt x="5811" y="9192"/>
                  <a:pt x="5454" y="8835"/>
                  <a:pt x="5454" y="8406"/>
                </a:cubicBezTo>
                <a:cubicBezTo>
                  <a:pt x="5454" y="8037"/>
                  <a:pt x="5704" y="7704"/>
                  <a:pt x="6073" y="7632"/>
                </a:cubicBezTo>
                <a:lnTo>
                  <a:pt x="8371" y="7120"/>
                </a:lnTo>
                <a:cubicBezTo>
                  <a:pt x="8633" y="7061"/>
                  <a:pt x="8859" y="6870"/>
                  <a:pt x="8930" y="6608"/>
                </a:cubicBezTo>
                <a:cubicBezTo>
                  <a:pt x="8966" y="6513"/>
                  <a:pt x="8907" y="6406"/>
                  <a:pt x="8811" y="6382"/>
                </a:cubicBezTo>
                <a:cubicBezTo>
                  <a:pt x="8795" y="6375"/>
                  <a:pt x="8777" y="6372"/>
                  <a:pt x="8759" y="6372"/>
                </a:cubicBezTo>
                <a:cubicBezTo>
                  <a:pt x="8688" y="6372"/>
                  <a:pt x="8616" y="6425"/>
                  <a:pt x="8597" y="6501"/>
                </a:cubicBezTo>
                <a:cubicBezTo>
                  <a:pt x="8549" y="6632"/>
                  <a:pt x="8430" y="6739"/>
                  <a:pt x="8299" y="6775"/>
                </a:cubicBezTo>
                <a:lnTo>
                  <a:pt x="6001" y="7275"/>
                </a:lnTo>
                <a:cubicBezTo>
                  <a:pt x="5466" y="7394"/>
                  <a:pt x="5097" y="7858"/>
                  <a:pt x="5097" y="8406"/>
                </a:cubicBezTo>
                <a:cubicBezTo>
                  <a:pt x="5097" y="8716"/>
                  <a:pt x="5216" y="8989"/>
                  <a:pt x="5406" y="9192"/>
                </a:cubicBezTo>
                <a:lnTo>
                  <a:pt x="3120" y="9192"/>
                </a:lnTo>
                <a:lnTo>
                  <a:pt x="3120" y="8775"/>
                </a:lnTo>
                <a:lnTo>
                  <a:pt x="3513" y="8775"/>
                </a:lnTo>
                <a:cubicBezTo>
                  <a:pt x="3727" y="8775"/>
                  <a:pt x="3894" y="8620"/>
                  <a:pt x="3894" y="8406"/>
                </a:cubicBezTo>
                <a:lnTo>
                  <a:pt x="3894" y="7620"/>
                </a:lnTo>
                <a:cubicBezTo>
                  <a:pt x="3894" y="7406"/>
                  <a:pt x="3727" y="7251"/>
                  <a:pt x="3513" y="7251"/>
                </a:cubicBezTo>
                <a:lnTo>
                  <a:pt x="775" y="7251"/>
                </a:lnTo>
                <a:cubicBezTo>
                  <a:pt x="572" y="7251"/>
                  <a:pt x="405" y="7406"/>
                  <a:pt x="405" y="7620"/>
                </a:cubicBezTo>
                <a:lnTo>
                  <a:pt x="405" y="8406"/>
                </a:lnTo>
                <a:cubicBezTo>
                  <a:pt x="405" y="8620"/>
                  <a:pt x="572" y="8775"/>
                  <a:pt x="775" y="8775"/>
                </a:cubicBezTo>
                <a:lnTo>
                  <a:pt x="1179" y="8775"/>
                </a:lnTo>
                <a:lnTo>
                  <a:pt x="1179" y="9192"/>
                </a:lnTo>
                <a:lnTo>
                  <a:pt x="179" y="9192"/>
                </a:lnTo>
                <a:cubicBezTo>
                  <a:pt x="84" y="9192"/>
                  <a:pt x="1" y="9287"/>
                  <a:pt x="1" y="9370"/>
                </a:cubicBezTo>
                <a:cubicBezTo>
                  <a:pt x="1" y="9466"/>
                  <a:pt x="96" y="9549"/>
                  <a:pt x="179" y="9549"/>
                </a:cubicBezTo>
                <a:lnTo>
                  <a:pt x="12300" y="9549"/>
                </a:lnTo>
                <a:cubicBezTo>
                  <a:pt x="12407" y="9549"/>
                  <a:pt x="12478" y="9466"/>
                  <a:pt x="12478" y="9370"/>
                </a:cubicBezTo>
                <a:cubicBezTo>
                  <a:pt x="12478" y="9287"/>
                  <a:pt x="12407" y="9192"/>
                  <a:pt x="12312" y="9192"/>
                </a:cubicBezTo>
                <a:lnTo>
                  <a:pt x="12109" y="9192"/>
                </a:lnTo>
                <a:cubicBezTo>
                  <a:pt x="12086" y="8751"/>
                  <a:pt x="11788" y="8382"/>
                  <a:pt x="11347" y="8287"/>
                </a:cubicBezTo>
                <a:lnTo>
                  <a:pt x="10597" y="8120"/>
                </a:lnTo>
                <a:cubicBezTo>
                  <a:pt x="10752" y="7966"/>
                  <a:pt x="10859" y="7751"/>
                  <a:pt x="10895" y="7513"/>
                </a:cubicBezTo>
                <a:lnTo>
                  <a:pt x="11050" y="7585"/>
                </a:lnTo>
                <a:cubicBezTo>
                  <a:pt x="11077" y="7601"/>
                  <a:pt x="11105" y="7610"/>
                  <a:pt x="11133" y="7610"/>
                </a:cubicBezTo>
                <a:cubicBezTo>
                  <a:pt x="11164" y="7610"/>
                  <a:pt x="11196" y="7598"/>
                  <a:pt x="11228" y="7573"/>
                </a:cubicBezTo>
                <a:cubicBezTo>
                  <a:pt x="11288" y="7549"/>
                  <a:pt x="11312" y="7489"/>
                  <a:pt x="11312" y="7430"/>
                </a:cubicBezTo>
                <a:lnTo>
                  <a:pt x="11312" y="4453"/>
                </a:lnTo>
                <a:cubicBezTo>
                  <a:pt x="11312" y="3679"/>
                  <a:pt x="11181" y="2917"/>
                  <a:pt x="10895" y="2191"/>
                </a:cubicBezTo>
                <a:lnTo>
                  <a:pt x="10359" y="762"/>
                </a:lnTo>
                <a:cubicBezTo>
                  <a:pt x="10204" y="310"/>
                  <a:pt x="9752" y="0"/>
                  <a:pt x="92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 name="Google Shape;4634;p82">
            <a:extLst>
              <a:ext uri="{FF2B5EF4-FFF2-40B4-BE49-F238E27FC236}">
                <a16:creationId xmlns:a16="http://schemas.microsoft.com/office/drawing/2014/main" id="{186B3180-82E9-200F-C47A-BF59AD4FC8A2}"/>
              </a:ext>
            </a:extLst>
          </p:cNvPr>
          <p:cNvGrpSpPr/>
          <p:nvPr/>
        </p:nvGrpSpPr>
        <p:grpSpPr>
          <a:xfrm>
            <a:off x="5486450" y="1925094"/>
            <a:ext cx="339534" cy="435270"/>
            <a:chOff x="3375100" y="1285100"/>
            <a:chExt cx="243825" cy="312575"/>
          </a:xfrm>
        </p:grpSpPr>
        <p:sp>
          <p:nvSpPr>
            <p:cNvPr id="11" name="Google Shape;4635;p82">
              <a:extLst>
                <a:ext uri="{FF2B5EF4-FFF2-40B4-BE49-F238E27FC236}">
                  <a16:creationId xmlns:a16="http://schemas.microsoft.com/office/drawing/2014/main" id="{9B1C5CEB-A759-5AFF-D937-99AD98D294D9}"/>
                </a:ext>
              </a:extLst>
            </p:cNvPr>
            <p:cNvSpPr/>
            <p:nvPr/>
          </p:nvSpPr>
          <p:spPr>
            <a:xfrm>
              <a:off x="3375100" y="1285100"/>
              <a:ext cx="243825" cy="312575"/>
            </a:xfrm>
            <a:custGeom>
              <a:avLst/>
              <a:gdLst/>
              <a:ahLst/>
              <a:cxnLst/>
              <a:rect l="l" t="t" r="r" b="b"/>
              <a:pathLst>
                <a:path w="9753" h="12503" extrusionOk="0">
                  <a:moveTo>
                    <a:pt x="1132" y="346"/>
                  </a:moveTo>
                  <a:lnTo>
                    <a:pt x="9371" y="370"/>
                  </a:lnTo>
                  <a:lnTo>
                    <a:pt x="9371" y="10538"/>
                  </a:lnTo>
                  <a:cubicBezTo>
                    <a:pt x="9371" y="10538"/>
                    <a:pt x="9371" y="10550"/>
                    <a:pt x="9359" y="10550"/>
                  </a:cubicBezTo>
                  <a:lnTo>
                    <a:pt x="1132" y="10550"/>
                  </a:lnTo>
                  <a:lnTo>
                    <a:pt x="1132" y="346"/>
                  </a:lnTo>
                  <a:close/>
                  <a:moveTo>
                    <a:pt x="775" y="358"/>
                  </a:moveTo>
                  <a:lnTo>
                    <a:pt x="775" y="10550"/>
                  </a:lnTo>
                  <a:lnTo>
                    <a:pt x="763" y="10550"/>
                  </a:lnTo>
                  <a:cubicBezTo>
                    <a:pt x="608" y="10550"/>
                    <a:pt x="477" y="10597"/>
                    <a:pt x="358" y="10669"/>
                  </a:cubicBezTo>
                  <a:lnTo>
                    <a:pt x="358" y="751"/>
                  </a:lnTo>
                  <a:cubicBezTo>
                    <a:pt x="358" y="537"/>
                    <a:pt x="537" y="358"/>
                    <a:pt x="763" y="358"/>
                  </a:cubicBezTo>
                  <a:close/>
                  <a:moveTo>
                    <a:pt x="8990" y="10919"/>
                  </a:moveTo>
                  <a:lnTo>
                    <a:pt x="8990" y="11336"/>
                  </a:lnTo>
                  <a:lnTo>
                    <a:pt x="965" y="11336"/>
                  </a:lnTo>
                  <a:cubicBezTo>
                    <a:pt x="858" y="11336"/>
                    <a:pt x="787" y="11431"/>
                    <a:pt x="787" y="11514"/>
                  </a:cubicBezTo>
                  <a:cubicBezTo>
                    <a:pt x="787" y="11609"/>
                    <a:pt x="882" y="11693"/>
                    <a:pt x="965" y="11693"/>
                  </a:cubicBezTo>
                  <a:lnTo>
                    <a:pt x="8990" y="11693"/>
                  </a:lnTo>
                  <a:lnTo>
                    <a:pt x="8990" y="12110"/>
                  </a:lnTo>
                  <a:lnTo>
                    <a:pt x="763" y="12110"/>
                  </a:lnTo>
                  <a:cubicBezTo>
                    <a:pt x="537" y="12110"/>
                    <a:pt x="358" y="11931"/>
                    <a:pt x="358" y="11705"/>
                  </a:cubicBezTo>
                  <a:lnTo>
                    <a:pt x="358" y="11324"/>
                  </a:lnTo>
                  <a:cubicBezTo>
                    <a:pt x="358" y="11097"/>
                    <a:pt x="537" y="10919"/>
                    <a:pt x="763" y="10919"/>
                  </a:cubicBezTo>
                  <a:close/>
                  <a:moveTo>
                    <a:pt x="775" y="1"/>
                  </a:moveTo>
                  <a:cubicBezTo>
                    <a:pt x="346" y="1"/>
                    <a:pt x="1" y="334"/>
                    <a:pt x="1" y="775"/>
                  </a:cubicBezTo>
                  <a:lnTo>
                    <a:pt x="1" y="11729"/>
                  </a:lnTo>
                  <a:cubicBezTo>
                    <a:pt x="1" y="12157"/>
                    <a:pt x="346" y="12502"/>
                    <a:pt x="775" y="12502"/>
                  </a:cubicBezTo>
                  <a:lnTo>
                    <a:pt x="9574" y="12502"/>
                  </a:lnTo>
                  <a:cubicBezTo>
                    <a:pt x="9669" y="12502"/>
                    <a:pt x="9752" y="12407"/>
                    <a:pt x="9752" y="12324"/>
                  </a:cubicBezTo>
                  <a:cubicBezTo>
                    <a:pt x="9752" y="12229"/>
                    <a:pt x="9657" y="12145"/>
                    <a:pt x="9574" y="12145"/>
                  </a:cubicBezTo>
                  <a:lnTo>
                    <a:pt x="9359" y="12145"/>
                  </a:lnTo>
                  <a:lnTo>
                    <a:pt x="9359" y="10907"/>
                  </a:lnTo>
                  <a:cubicBezTo>
                    <a:pt x="9586" y="10907"/>
                    <a:pt x="9752" y="10740"/>
                    <a:pt x="9752" y="10538"/>
                  </a:cubicBezTo>
                  <a:lnTo>
                    <a:pt x="9752" y="370"/>
                  </a:lnTo>
                  <a:cubicBezTo>
                    <a:pt x="9752" y="156"/>
                    <a:pt x="9586" y="1"/>
                    <a:pt x="93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636;p82">
              <a:extLst>
                <a:ext uri="{FF2B5EF4-FFF2-40B4-BE49-F238E27FC236}">
                  <a16:creationId xmlns:a16="http://schemas.microsoft.com/office/drawing/2014/main" id="{7FABB4AF-5D15-50E9-E9DB-7644A38E0E22}"/>
                </a:ext>
              </a:extLst>
            </p:cNvPr>
            <p:cNvSpPr/>
            <p:nvPr/>
          </p:nvSpPr>
          <p:spPr>
            <a:xfrm>
              <a:off x="3414100" y="1304750"/>
              <a:ext cx="184875" cy="233700"/>
            </a:xfrm>
            <a:custGeom>
              <a:avLst/>
              <a:gdLst/>
              <a:ahLst/>
              <a:cxnLst/>
              <a:rect l="l" t="t" r="r" b="b"/>
              <a:pathLst>
                <a:path w="7395" h="9348" extrusionOk="0">
                  <a:moveTo>
                    <a:pt x="179" y="1"/>
                  </a:moveTo>
                  <a:cubicBezTo>
                    <a:pt x="72" y="1"/>
                    <a:pt x="1" y="84"/>
                    <a:pt x="1" y="179"/>
                  </a:cubicBezTo>
                  <a:lnTo>
                    <a:pt x="1" y="7609"/>
                  </a:lnTo>
                  <a:cubicBezTo>
                    <a:pt x="1" y="7704"/>
                    <a:pt x="96" y="7775"/>
                    <a:pt x="179" y="7775"/>
                  </a:cubicBezTo>
                  <a:cubicBezTo>
                    <a:pt x="286" y="7775"/>
                    <a:pt x="358" y="7692"/>
                    <a:pt x="358" y="7609"/>
                  </a:cubicBezTo>
                  <a:lnTo>
                    <a:pt x="358" y="358"/>
                  </a:lnTo>
                  <a:lnTo>
                    <a:pt x="7025" y="358"/>
                  </a:lnTo>
                  <a:lnTo>
                    <a:pt x="7025" y="8990"/>
                  </a:lnTo>
                  <a:lnTo>
                    <a:pt x="358" y="8990"/>
                  </a:lnTo>
                  <a:lnTo>
                    <a:pt x="358" y="8395"/>
                  </a:lnTo>
                  <a:cubicBezTo>
                    <a:pt x="358" y="8276"/>
                    <a:pt x="286" y="8204"/>
                    <a:pt x="179" y="8204"/>
                  </a:cubicBezTo>
                  <a:cubicBezTo>
                    <a:pt x="72" y="8204"/>
                    <a:pt x="1" y="8287"/>
                    <a:pt x="1" y="8371"/>
                  </a:cubicBezTo>
                  <a:lnTo>
                    <a:pt x="1" y="9168"/>
                  </a:lnTo>
                  <a:cubicBezTo>
                    <a:pt x="1" y="9264"/>
                    <a:pt x="96" y="9347"/>
                    <a:pt x="179" y="9347"/>
                  </a:cubicBezTo>
                  <a:lnTo>
                    <a:pt x="7216" y="9347"/>
                  </a:lnTo>
                  <a:cubicBezTo>
                    <a:pt x="7323" y="9347"/>
                    <a:pt x="7394" y="9252"/>
                    <a:pt x="7394" y="9168"/>
                  </a:cubicBezTo>
                  <a:lnTo>
                    <a:pt x="7394" y="179"/>
                  </a:lnTo>
                  <a:cubicBezTo>
                    <a:pt x="7394" y="72"/>
                    <a:pt x="7311" y="1"/>
                    <a:pt x="7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637;p82">
              <a:extLst>
                <a:ext uri="{FF2B5EF4-FFF2-40B4-BE49-F238E27FC236}">
                  <a16:creationId xmlns:a16="http://schemas.microsoft.com/office/drawing/2014/main" id="{FCB9715C-21C7-24E9-3E9F-D61D39832EDE}"/>
                </a:ext>
              </a:extLst>
            </p:cNvPr>
            <p:cNvSpPr/>
            <p:nvPr/>
          </p:nvSpPr>
          <p:spPr>
            <a:xfrm>
              <a:off x="3433450" y="1324400"/>
              <a:ext cx="145875" cy="194700"/>
            </a:xfrm>
            <a:custGeom>
              <a:avLst/>
              <a:gdLst/>
              <a:ahLst/>
              <a:cxnLst/>
              <a:rect l="l" t="t" r="r" b="b"/>
              <a:pathLst>
                <a:path w="5835" h="7788" extrusionOk="0">
                  <a:moveTo>
                    <a:pt x="2394" y="346"/>
                  </a:moveTo>
                  <a:cubicBezTo>
                    <a:pt x="2370" y="405"/>
                    <a:pt x="2358" y="477"/>
                    <a:pt x="2358" y="548"/>
                  </a:cubicBezTo>
                  <a:lnTo>
                    <a:pt x="2358" y="762"/>
                  </a:lnTo>
                  <a:lnTo>
                    <a:pt x="1763" y="762"/>
                  </a:lnTo>
                  <a:cubicBezTo>
                    <a:pt x="1227" y="762"/>
                    <a:pt x="786" y="1191"/>
                    <a:pt x="786" y="1727"/>
                  </a:cubicBezTo>
                  <a:lnTo>
                    <a:pt x="786" y="2322"/>
                  </a:lnTo>
                  <a:lnTo>
                    <a:pt x="584" y="2322"/>
                  </a:lnTo>
                  <a:cubicBezTo>
                    <a:pt x="513" y="2322"/>
                    <a:pt x="429" y="2334"/>
                    <a:pt x="370" y="2370"/>
                  </a:cubicBezTo>
                  <a:lnTo>
                    <a:pt x="370" y="346"/>
                  </a:lnTo>
                  <a:close/>
                  <a:moveTo>
                    <a:pt x="2940" y="357"/>
                  </a:moveTo>
                  <a:cubicBezTo>
                    <a:pt x="3048" y="357"/>
                    <a:pt x="3132" y="437"/>
                    <a:pt x="3132" y="548"/>
                  </a:cubicBezTo>
                  <a:lnTo>
                    <a:pt x="3132" y="941"/>
                  </a:lnTo>
                  <a:cubicBezTo>
                    <a:pt x="3132" y="1036"/>
                    <a:pt x="3215" y="1120"/>
                    <a:pt x="3311" y="1120"/>
                  </a:cubicBezTo>
                  <a:lnTo>
                    <a:pt x="4096" y="1120"/>
                  </a:lnTo>
                  <a:cubicBezTo>
                    <a:pt x="4418" y="1120"/>
                    <a:pt x="4692" y="1382"/>
                    <a:pt x="4692" y="1715"/>
                  </a:cubicBezTo>
                  <a:lnTo>
                    <a:pt x="4692" y="2501"/>
                  </a:lnTo>
                  <a:cubicBezTo>
                    <a:pt x="4692" y="2608"/>
                    <a:pt x="4775" y="2679"/>
                    <a:pt x="4870" y="2679"/>
                  </a:cubicBezTo>
                  <a:lnTo>
                    <a:pt x="5251" y="2679"/>
                  </a:lnTo>
                  <a:cubicBezTo>
                    <a:pt x="5370" y="2679"/>
                    <a:pt x="5466" y="2763"/>
                    <a:pt x="5466" y="2882"/>
                  </a:cubicBezTo>
                  <a:lnTo>
                    <a:pt x="5466" y="4858"/>
                  </a:lnTo>
                  <a:cubicBezTo>
                    <a:pt x="5466" y="4977"/>
                    <a:pt x="5370" y="5061"/>
                    <a:pt x="5251" y="5061"/>
                  </a:cubicBezTo>
                  <a:lnTo>
                    <a:pt x="4870" y="5061"/>
                  </a:lnTo>
                  <a:cubicBezTo>
                    <a:pt x="4763" y="5061"/>
                    <a:pt x="4692" y="5156"/>
                    <a:pt x="4692" y="5239"/>
                  </a:cubicBezTo>
                  <a:lnTo>
                    <a:pt x="4692" y="6025"/>
                  </a:lnTo>
                  <a:cubicBezTo>
                    <a:pt x="4692" y="6358"/>
                    <a:pt x="4418" y="6620"/>
                    <a:pt x="4096" y="6620"/>
                  </a:cubicBezTo>
                  <a:lnTo>
                    <a:pt x="3311" y="6620"/>
                  </a:lnTo>
                  <a:cubicBezTo>
                    <a:pt x="3203" y="6620"/>
                    <a:pt x="3132" y="6716"/>
                    <a:pt x="3132" y="6799"/>
                  </a:cubicBezTo>
                  <a:lnTo>
                    <a:pt x="3132" y="7192"/>
                  </a:lnTo>
                  <a:cubicBezTo>
                    <a:pt x="3132" y="7311"/>
                    <a:pt x="3037" y="7394"/>
                    <a:pt x="2918" y="7394"/>
                  </a:cubicBezTo>
                  <a:cubicBezTo>
                    <a:pt x="2799" y="7394"/>
                    <a:pt x="2715" y="7311"/>
                    <a:pt x="2715" y="7192"/>
                  </a:cubicBezTo>
                  <a:lnTo>
                    <a:pt x="2715" y="6799"/>
                  </a:lnTo>
                  <a:cubicBezTo>
                    <a:pt x="2715" y="6704"/>
                    <a:pt x="2620" y="6620"/>
                    <a:pt x="2537" y="6620"/>
                  </a:cubicBezTo>
                  <a:lnTo>
                    <a:pt x="1739" y="6620"/>
                  </a:lnTo>
                  <a:cubicBezTo>
                    <a:pt x="1417" y="6620"/>
                    <a:pt x="1144" y="6358"/>
                    <a:pt x="1144" y="6025"/>
                  </a:cubicBezTo>
                  <a:lnTo>
                    <a:pt x="1144" y="5239"/>
                  </a:lnTo>
                  <a:cubicBezTo>
                    <a:pt x="1144" y="5132"/>
                    <a:pt x="1060" y="5061"/>
                    <a:pt x="965" y="5061"/>
                  </a:cubicBezTo>
                  <a:lnTo>
                    <a:pt x="584" y="5061"/>
                  </a:lnTo>
                  <a:cubicBezTo>
                    <a:pt x="465" y="5061"/>
                    <a:pt x="370" y="4977"/>
                    <a:pt x="370" y="4858"/>
                  </a:cubicBezTo>
                  <a:lnTo>
                    <a:pt x="370" y="2906"/>
                  </a:lnTo>
                  <a:cubicBezTo>
                    <a:pt x="370" y="2787"/>
                    <a:pt x="465" y="2691"/>
                    <a:pt x="584" y="2691"/>
                  </a:cubicBezTo>
                  <a:lnTo>
                    <a:pt x="965" y="2691"/>
                  </a:lnTo>
                  <a:cubicBezTo>
                    <a:pt x="1072" y="2691"/>
                    <a:pt x="1144" y="2608"/>
                    <a:pt x="1144" y="2513"/>
                  </a:cubicBezTo>
                  <a:lnTo>
                    <a:pt x="1144" y="1727"/>
                  </a:lnTo>
                  <a:cubicBezTo>
                    <a:pt x="1144" y="1405"/>
                    <a:pt x="1417" y="1132"/>
                    <a:pt x="1739" y="1132"/>
                  </a:cubicBezTo>
                  <a:lnTo>
                    <a:pt x="2537" y="1132"/>
                  </a:lnTo>
                  <a:cubicBezTo>
                    <a:pt x="2632" y="1132"/>
                    <a:pt x="2715" y="1048"/>
                    <a:pt x="2715" y="953"/>
                  </a:cubicBezTo>
                  <a:lnTo>
                    <a:pt x="2715" y="572"/>
                  </a:lnTo>
                  <a:cubicBezTo>
                    <a:pt x="2715" y="453"/>
                    <a:pt x="2799" y="358"/>
                    <a:pt x="2918" y="358"/>
                  </a:cubicBezTo>
                  <a:cubicBezTo>
                    <a:pt x="2925" y="357"/>
                    <a:pt x="2933" y="357"/>
                    <a:pt x="2940" y="357"/>
                  </a:cubicBezTo>
                  <a:close/>
                  <a:moveTo>
                    <a:pt x="370" y="5394"/>
                  </a:moveTo>
                  <a:cubicBezTo>
                    <a:pt x="429" y="5418"/>
                    <a:pt x="513" y="5430"/>
                    <a:pt x="584" y="5430"/>
                  </a:cubicBezTo>
                  <a:lnTo>
                    <a:pt x="786" y="5430"/>
                  </a:lnTo>
                  <a:lnTo>
                    <a:pt x="786" y="6025"/>
                  </a:lnTo>
                  <a:cubicBezTo>
                    <a:pt x="786" y="6561"/>
                    <a:pt x="1215" y="7001"/>
                    <a:pt x="1751" y="7001"/>
                  </a:cubicBezTo>
                  <a:lnTo>
                    <a:pt x="2346" y="7001"/>
                  </a:lnTo>
                  <a:lnTo>
                    <a:pt x="2346" y="7204"/>
                  </a:lnTo>
                  <a:cubicBezTo>
                    <a:pt x="2346" y="7275"/>
                    <a:pt x="2370" y="7359"/>
                    <a:pt x="2394" y="7418"/>
                  </a:cubicBezTo>
                  <a:lnTo>
                    <a:pt x="370" y="7418"/>
                  </a:lnTo>
                  <a:lnTo>
                    <a:pt x="370" y="5394"/>
                  </a:lnTo>
                  <a:close/>
                  <a:moveTo>
                    <a:pt x="5477" y="5382"/>
                  </a:moveTo>
                  <a:lnTo>
                    <a:pt x="5477" y="7406"/>
                  </a:lnTo>
                  <a:lnTo>
                    <a:pt x="3453" y="7418"/>
                  </a:lnTo>
                  <a:cubicBezTo>
                    <a:pt x="3489" y="7359"/>
                    <a:pt x="3501" y="7275"/>
                    <a:pt x="3501" y="7204"/>
                  </a:cubicBezTo>
                  <a:lnTo>
                    <a:pt x="3501" y="6989"/>
                  </a:lnTo>
                  <a:lnTo>
                    <a:pt x="4096" y="6989"/>
                  </a:lnTo>
                  <a:cubicBezTo>
                    <a:pt x="4632" y="6989"/>
                    <a:pt x="5061" y="6561"/>
                    <a:pt x="5061" y="6025"/>
                  </a:cubicBezTo>
                  <a:lnTo>
                    <a:pt x="5061" y="5430"/>
                  </a:lnTo>
                  <a:lnTo>
                    <a:pt x="5275" y="5430"/>
                  </a:lnTo>
                  <a:cubicBezTo>
                    <a:pt x="5347" y="5430"/>
                    <a:pt x="5418" y="5418"/>
                    <a:pt x="5477" y="5382"/>
                  </a:cubicBezTo>
                  <a:close/>
                  <a:moveTo>
                    <a:pt x="179" y="0"/>
                  </a:moveTo>
                  <a:cubicBezTo>
                    <a:pt x="72" y="0"/>
                    <a:pt x="1" y="96"/>
                    <a:pt x="1" y="179"/>
                  </a:cubicBezTo>
                  <a:lnTo>
                    <a:pt x="1" y="7609"/>
                  </a:lnTo>
                  <a:cubicBezTo>
                    <a:pt x="1" y="7716"/>
                    <a:pt x="96" y="7787"/>
                    <a:pt x="179" y="7787"/>
                  </a:cubicBezTo>
                  <a:lnTo>
                    <a:pt x="5656" y="7787"/>
                  </a:lnTo>
                  <a:cubicBezTo>
                    <a:pt x="5763" y="7787"/>
                    <a:pt x="5835" y="7692"/>
                    <a:pt x="5835" y="7609"/>
                  </a:cubicBezTo>
                  <a:lnTo>
                    <a:pt x="5835" y="1548"/>
                  </a:lnTo>
                  <a:cubicBezTo>
                    <a:pt x="5835" y="1441"/>
                    <a:pt x="5751" y="1370"/>
                    <a:pt x="5656" y="1370"/>
                  </a:cubicBezTo>
                  <a:cubicBezTo>
                    <a:pt x="5549" y="1370"/>
                    <a:pt x="5477" y="1465"/>
                    <a:pt x="5477" y="1548"/>
                  </a:cubicBezTo>
                  <a:lnTo>
                    <a:pt x="5477" y="2382"/>
                  </a:lnTo>
                  <a:cubicBezTo>
                    <a:pt x="5418" y="2358"/>
                    <a:pt x="5347" y="2334"/>
                    <a:pt x="5275" y="2334"/>
                  </a:cubicBezTo>
                  <a:lnTo>
                    <a:pt x="5061" y="2334"/>
                  </a:lnTo>
                  <a:lnTo>
                    <a:pt x="5061" y="1739"/>
                  </a:lnTo>
                  <a:cubicBezTo>
                    <a:pt x="5061" y="1203"/>
                    <a:pt x="4632" y="774"/>
                    <a:pt x="4096" y="774"/>
                  </a:cubicBezTo>
                  <a:lnTo>
                    <a:pt x="3501" y="774"/>
                  </a:lnTo>
                  <a:lnTo>
                    <a:pt x="3501" y="560"/>
                  </a:lnTo>
                  <a:cubicBezTo>
                    <a:pt x="3501" y="489"/>
                    <a:pt x="3489" y="417"/>
                    <a:pt x="3453" y="358"/>
                  </a:cubicBezTo>
                  <a:lnTo>
                    <a:pt x="5477" y="358"/>
                  </a:lnTo>
                  <a:lnTo>
                    <a:pt x="5477" y="762"/>
                  </a:lnTo>
                  <a:cubicBezTo>
                    <a:pt x="5477" y="846"/>
                    <a:pt x="5573" y="941"/>
                    <a:pt x="5656" y="941"/>
                  </a:cubicBezTo>
                  <a:cubicBezTo>
                    <a:pt x="5763" y="941"/>
                    <a:pt x="5835" y="846"/>
                    <a:pt x="5835" y="762"/>
                  </a:cubicBezTo>
                  <a:lnTo>
                    <a:pt x="5835" y="179"/>
                  </a:lnTo>
                  <a:cubicBezTo>
                    <a:pt x="5835" y="72"/>
                    <a:pt x="5751" y="0"/>
                    <a:pt x="56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638;p82">
              <a:extLst>
                <a:ext uri="{FF2B5EF4-FFF2-40B4-BE49-F238E27FC236}">
                  <a16:creationId xmlns:a16="http://schemas.microsoft.com/office/drawing/2014/main" id="{CD9EDD2F-ECDB-28F5-0E8B-75DF8B1BE10A}"/>
                </a:ext>
              </a:extLst>
            </p:cNvPr>
            <p:cNvSpPr/>
            <p:nvPr/>
          </p:nvSpPr>
          <p:spPr>
            <a:xfrm>
              <a:off x="3473050" y="1363100"/>
              <a:ext cx="67000" cy="116100"/>
            </a:xfrm>
            <a:custGeom>
              <a:avLst/>
              <a:gdLst/>
              <a:ahLst/>
              <a:cxnLst/>
              <a:rect l="l" t="t" r="r" b="b"/>
              <a:pathLst>
                <a:path w="2680" h="4644" extrusionOk="0">
                  <a:moveTo>
                    <a:pt x="1346" y="762"/>
                  </a:moveTo>
                  <a:cubicBezTo>
                    <a:pt x="1572" y="762"/>
                    <a:pt x="1750" y="941"/>
                    <a:pt x="1750" y="1167"/>
                  </a:cubicBezTo>
                  <a:lnTo>
                    <a:pt x="1750" y="1322"/>
                  </a:lnTo>
                  <a:cubicBezTo>
                    <a:pt x="1750" y="1381"/>
                    <a:pt x="1786" y="1441"/>
                    <a:pt x="1846" y="1489"/>
                  </a:cubicBezTo>
                  <a:cubicBezTo>
                    <a:pt x="2155" y="1667"/>
                    <a:pt x="2334" y="1989"/>
                    <a:pt x="2334" y="2358"/>
                  </a:cubicBezTo>
                  <a:cubicBezTo>
                    <a:pt x="2334" y="2715"/>
                    <a:pt x="2143" y="3036"/>
                    <a:pt x="1846" y="3215"/>
                  </a:cubicBezTo>
                  <a:cubicBezTo>
                    <a:pt x="1786" y="3251"/>
                    <a:pt x="1750" y="3310"/>
                    <a:pt x="1750" y="3382"/>
                  </a:cubicBezTo>
                  <a:lnTo>
                    <a:pt x="1750" y="3548"/>
                  </a:lnTo>
                  <a:cubicBezTo>
                    <a:pt x="1750" y="3763"/>
                    <a:pt x="1572" y="3941"/>
                    <a:pt x="1346" y="3941"/>
                  </a:cubicBezTo>
                  <a:cubicBezTo>
                    <a:pt x="1131" y="3941"/>
                    <a:pt x="953" y="3763"/>
                    <a:pt x="953" y="3548"/>
                  </a:cubicBezTo>
                  <a:lnTo>
                    <a:pt x="953" y="3382"/>
                  </a:lnTo>
                  <a:cubicBezTo>
                    <a:pt x="953" y="3322"/>
                    <a:pt x="917" y="3263"/>
                    <a:pt x="857" y="3215"/>
                  </a:cubicBezTo>
                  <a:cubicBezTo>
                    <a:pt x="548" y="3036"/>
                    <a:pt x="369" y="2715"/>
                    <a:pt x="369" y="2358"/>
                  </a:cubicBezTo>
                  <a:cubicBezTo>
                    <a:pt x="369" y="1989"/>
                    <a:pt x="560" y="1667"/>
                    <a:pt x="857" y="1489"/>
                  </a:cubicBezTo>
                  <a:cubicBezTo>
                    <a:pt x="917" y="1465"/>
                    <a:pt x="953" y="1393"/>
                    <a:pt x="953" y="1322"/>
                  </a:cubicBezTo>
                  <a:lnTo>
                    <a:pt x="953" y="1167"/>
                  </a:lnTo>
                  <a:cubicBezTo>
                    <a:pt x="953" y="941"/>
                    <a:pt x="1131" y="762"/>
                    <a:pt x="1346" y="762"/>
                  </a:cubicBezTo>
                  <a:close/>
                  <a:moveTo>
                    <a:pt x="1334" y="0"/>
                  </a:moveTo>
                  <a:cubicBezTo>
                    <a:pt x="1226" y="0"/>
                    <a:pt x="1155" y="96"/>
                    <a:pt x="1155" y="179"/>
                  </a:cubicBezTo>
                  <a:lnTo>
                    <a:pt x="1155" y="405"/>
                  </a:lnTo>
                  <a:cubicBezTo>
                    <a:pt x="810" y="488"/>
                    <a:pt x="572" y="786"/>
                    <a:pt x="572" y="1143"/>
                  </a:cubicBezTo>
                  <a:lnTo>
                    <a:pt x="572" y="1203"/>
                  </a:lnTo>
                  <a:cubicBezTo>
                    <a:pt x="214" y="1465"/>
                    <a:pt x="0" y="1881"/>
                    <a:pt x="0" y="2322"/>
                  </a:cubicBezTo>
                  <a:cubicBezTo>
                    <a:pt x="0" y="2774"/>
                    <a:pt x="214" y="3191"/>
                    <a:pt x="572" y="3441"/>
                  </a:cubicBezTo>
                  <a:lnTo>
                    <a:pt x="572" y="3501"/>
                  </a:lnTo>
                  <a:cubicBezTo>
                    <a:pt x="572" y="3858"/>
                    <a:pt x="834" y="4167"/>
                    <a:pt x="1155" y="4239"/>
                  </a:cubicBezTo>
                  <a:lnTo>
                    <a:pt x="1155" y="4465"/>
                  </a:lnTo>
                  <a:cubicBezTo>
                    <a:pt x="1155" y="4572"/>
                    <a:pt x="1250" y="4644"/>
                    <a:pt x="1334" y="4644"/>
                  </a:cubicBezTo>
                  <a:cubicBezTo>
                    <a:pt x="1441" y="4644"/>
                    <a:pt x="1512" y="4560"/>
                    <a:pt x="1512" y="4465"/>
                  </a:cubicBezTo>
                  <a:lnTo>
                    <a:pt x="1512" y="4239"/>
                  </a:lnTo>
                  <a:cubicBezTo>
                    <a:pt x="1858" y="4156"/>
                    <a:pt x="2096" y="3858"/>
                    <a:pt x="2096" y="3501"/>
                  </a:cubicBezTo>
                  <a:lnTo>
                    <a:pt x="2096" y="3441"/>
                  </a:lnTo>
                  <a:cubicBezTo>
                    <a:pt x="2453" y="3191"/>
                    <a:pt x="2679" y="2774"/>
                    <a:pt x="2679" y="2322"/>
                  </a:cubicBezTo>
                  <a:cubicBezTo>
                    <a:pt x="2679" y="1881"/>
                    <a:pt x="2453" y="1465"/>
                    <a:pt x="2096" y="1203"/>
                  </a:cubicBezTo>
                  <a:lnTo>
                    <a:pt x="2096" y="1143"/>
                  </a:lnTo>
                  <a:cubicBezTo>
                    <a:pt x="2096" y="786"/>
                    <a:pt x="1846" y="477"/>
                    <a:pt x="1512" y="405"/>
                  </a:cubicBezTo>
                  <a:lnTo>
                    <a:pt x="1512" y="179"/>
                  </a:lnTo>
                  <a:cubicBezTo>
                    <a:pt x="1512" y="72"/>
                    <a:pt x="1429" y="0"/>
                    <a:pt x="1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639;p82">
              <a:extLst>
                <a:ext uri="{FF2B5EF4-FFF2-40B4-BE49-F238E27FC236}">
                  <a16:creationId xmlns:a16="http://schemas.microsoft.com/office/drawing/2014/main" id="{BE81DE32-FA28-4AB1-4BFE-E7BEE5D7723E}"/>
                </a:ext>
              </a:extLst>
            </p:cNvPr>
            <p:cNvSpPr/>
            <p:nvPr/>
          </p:nvSpPr>
          <p:spPr>
            <a:xfrm>
              <a:off x="3492400" y="1406550"/>
              <a:ext cx="28875" cy="29200"/>
            </a:xfrm>
            <a:custGeom>
              <a:avLst/>
              <a:gdLst/>
              <a:ahLst/>
              <a:cxnLst/>
              <a:rect l="l" t="t" r="r" b="b"/>
              <a:pathLst>
                <a:path w="1155" h="1168" extrusionOk="0">
                  <a:moveTo>
                    <a:pt x="560" y="382"/>
                  </a:moveTo>
                  <a:cubicBezTo>
                    <a:pt x="679" y="382"/>
                    <a:pt x="774" y="477"/>
                    <a:pt x="774" y="584"/>
                  </a:cubicBezTo>
                  <a:cubicBezTo>
                    <a:pt x="774" y="703"/>
                    <a:pt x="679" y="798"/>
                    <a:pt x="560" y="798"/>
                  </a:cubicBezTo>
                  <a:cubicBezTo>
                    <a:pt x="441" y="798"/>
                    <a:pt x="357" y="703"/>
                    <a:pt x="357" y="584"/>
                  </a:cubicBezTo>
                  <a:cubicBezTo>
                    <a:pt x="357" y="465"/>
                    <a:pt x="441" y="382"/>
                    <a:pt x="560" y="382"/>
                  </a:cubicBezTo>
                  <a:close/>
                  <a:moveTo>
                    <a:pt x="572" y="1"/>
                  </a:moveTo>
                  <a:cubicBezTo>
                    <a:pt x="250" y="24"/>
                    <a:pt x="0" y="274"/>
                    <a:pt x="0" y="584"/>
                  </a:cubicBezTo>
                  <a:cubicBezTo>
                    <a:pt x="0" y="894"/>
                    <a:pt x="250" y="1167"/>
                    <a:pt x="572" y="1167"/>
                  </a:cubicBezTo>
                  <a:cubicBezTo>
                    <a:pt x="893" y="1167"/>
                    <a:pt x="1155" y="917"/>
                    <a:pt x="1155" y="584"/>
                  </a:cubicBezTo>
                  <a:cubicBezTo>
                    <a:pt x="1155" y="251"/>
                    <a:pt x="905" y="1"/>
                    <a:pt x="5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 name="Google Shape;4640;p82">
            <a:extLst>
              <a:ext uri="{FF2B5EF4-FFF2-40B4-BE49-F238E27FC236}">
                <a16:creationId xmlns:a16="http://schemas.microsoft.com/office/drawing/2014/main" id="{816D807B-557B-CCA7-9208-AA6A28A48FDF}"/>
              </a:ext>
            </a:extLst>
          </p:cNvPr>
          <p:cNvGrpSpPr/>
          <p:nvPr/>
        </p:nvGrpSpPr>
        <p:grpSpPr>
          <a:xfrm>
            <a:off x="6651189" y="1923875"/>
            <a:ext cx="434434" cy="359378"/>
            <a:chOff x="4059125" y="1284225"/>
            <a:chExt cx="311975" cy="258075"/>
          </a:xfrm>
        </p:grpSpPr>
        <p:sp>
          <p:nvSpPr>
            <p:cNvPr id="17" name="Google Shape;4641;p82">
              <a:extLst>
                <a:ext uri="{FF2B5EF4-FFF2-40B4-BE49-F238E27FC236}">
                  <a16:creationId xmlns:a16="http://schemas.microsoft.com/office/drawing/2014/main" id="{CFD01BF4-A0BB-2211-DCA2-1FB990609A86}"/>
                </a:ext>
              </a:extLst>
            </p:cNvPr>
            <p:cNvSpPr/>
            <p:nvPr/>
          </p:nvSpPr>
          <p:spPr>
            <a:xfrm>
              <a:off x="4059125" y="1284225"/>
              <a:ext cx="311975" cy="238450"/>
            </a:xfrm>
            <a:custGeom>
              <a:avLst/>
              <a:gdLst/>
              <a:ahLst/>
              <a:cxnLst/>
              <a:rect l="l" t="t" r="r" b="b"/>
              <a:pathLst>
                <a:path w="12479" h="9538" extrusionOk="0">
                  <a:moveTo>
                    <a:pt x="4989" y="369"/>
                  </a:moveTo>
                  <a:lnTo>
                    <a:pt x="4989" y="369"/>
                  </a:lnTo>
                  <a:cubicBezTo>
                    <a:pt x="4251" y="881"/>
                    <a:pt x="3763" y="1405"/>
                    <a:pt x="3489" y="1738"/>
                  </a:cubicBezTo>
                  <a:cubicBezTo>
                    <a:pt x="3477" y="1357"/>
                    <a:pt x="3561" y="1048"/>
                    <a:pt x="3775" y="822"/>
                  </a:cubicBezTo>
                  <a:cubicBezTo>
                    <a:pt x="4084" y="488"/>
                    <a:pt x="4596" y="381"/>
                    <a:pt x="4989" y="369"/>
                  </a:cubicBezTo>
                  <a:close/>
                  <a:moveTo>
                    <a:pt x="2026" y="1396"/>
                  </a:moveTo>
                  <a:cubicBezTo>
                    <a:pt x="2073" y="1396"/>
                    <a:pt x="2120" y="1399"/>
                    <a:pt x="2167" y="1405"/>
                  </a:cubicBezTo>
                  <a:cubicBezTo>
                    <a:pt x="2465" y="1441"/>
                    <a:pt x="2727" y="1619"/>
                    <a:pt x="2965" y="1917"/>
                  </a:cubicBezTo>
                  <a:cubicBezTo>
                    <a:pt x="2656" y="1858"/>
                    <a:pt x="2191" y="1786"/>
                    <a:pt x="1632" y="1786"/>
                  </a:cubicBezTo>
                  <a:cubicBezTo>
                    <a:pt x="1405" y="1798"/>
                    <a:pt x="1179" y="1798"/>
                    <a:pt x="929" y="1834"/>
                  </a:cubicBezTo>
                  <a:cubicBezTo>
                    <a:pt x="1207" y="1620"/>
                    <a:pt x="1610" y="1396"/>
                    <a:pt x="2026" y="1396"/>
                  </a:cubicBezTo>
                  <a:close/>
                  <a:moveTo>
                    <a:pt x="5204" y="1441"/>
                  </a:moveTo>
                  <a:cubicBezTo>
                    <a:pt x="5680" y="1465"/>
                    <a:pt x="6085" y="1679"/>
                    <a:pt x="6335" y="1893"/>
                  </a:cubicBezTo>
                  <a:lnTo>
                    <a:pt x="3834" y="2024"/>
                  </a:lnTo>
                  <a:cubicBezTo>
                    <a:pt x="4275" y="1643"/>
                    <a:pt x="4727" y="1441"/>
                    <a:pt x="5168" y="1441"/>
                  </a:cubicBezTo>
                  <a:close/>
                  <a:moveTo>
                    <a:pt x="5001" y="2322"/>
                  </a:moveTo>
                  <a:cubicBezTo>
                    <a:pt x="5227" y="2548"/>
                    <a:pt x="5323" y="2846"/>
                    <a:pt x="5370" y="3096"/>
                  </a:cubicBezTo>
                  <a:cubicBezTo>
                    <a:pt x="5096" y="2893"/>
                    <a:pt x="4680" y="2596"/>
                    <a:pt x="4251" y="2369"/>
                  </a:cubicBezTo>
                  <a:lnTo>
                    <a:pt x="5001" y="2322"/>
                  </a:lnTo>
                  <a:close/>
                  <a:moveTo>
                    <a:pt x="8287" y="2512"/>
                  </a:moveTo>
                  <a:lnTo>
                    <a:pt x="8287" y="2512"/>
                  </a:lnTo>
                  <a:cubicBezTo>
                    <a:pt x="8609" y="2536"/>
                    <a:pt x="9014" y="2620"/>
                    <a:pt x="9264" y="2905"/>
                  </a:cubicBezTo>
                  <a:cubicBezTo>
                    <a:pt x="9430" y="3084"/>
                    <a:pt x="9514" y="3334"/>
                    <a:pt x="9514" y="3643"/>
                  </a:cubicBezTo>
                  <a:cubicBezTo>
                    <a:pt x="9276" y="3346"/>
                    <a:pt x="8883" y="2929"/>
                    <a:pt x="8287" y="2512"/>
                  </a:cubicBezTo>
                  <a:close/>
                  <a:moveTo>
                    <a:pt x="10823" y="3393"/>
                  </a:moveTo>
                  <a:cubicBezTo>
                    <a:pt x="11157" y="3393"/>
                    <a:pt x="11466" y="3560"/>
                    <a:pt x="11716" y="3739"/>
                  </a:cubicBezTo>
                  <a:cubicBezTo>
                    <a:pt x="11526" y="3723"/>
                    <a:pt x="11346" y="3717"/>
                    <a:pt x="11177" y="3717"/>
                  </a:cubicBezTo>
                  <a:cubicBezTo>
                    <a:pt x="10700" y="3717"/>
                    <a:pt x="10310" y="3769"/>
                    <a:pt x="10038" y="3822"/>
                  </a:cubicBezTo>
                  <a:cubicBezTo>
                    <a:pt x="10228" y="3584"/>
                    <a:pt x="10454" y="3453"/>
                    <a:pt x="10704" y="3405"/>
                  </a:cubicBezTo>
                  <a:cubicBezTo>
                    <a:pt x="10752" y="3405"/>
                    <a:pt x="10788" y="3393"/>
                    <a:pt x="10823" y="3393"/>
                  </a:cubicBezTo>
                  <a:close/>
                  <a:moveTo>
                    <a:pt x="2882" y="2369"/>
                  </a:moveTo>
                  <a:lnTo>
                    <a:pt x="870" y="3858"/>
                  </a:lnTo>
                  <a:cubicBezTo>
                    <a:pt x="929" y="3548"/>
                    <a:pt x="1084" y="3108"/>
                    <a:pt x="1453" y="2798"/>
                  </a:cubicBezTo>
                  <a:cubicBezTo>
                    <a:pt x="1775" y="2512"/>
                    <a:pt x="2227" y="2369"/>
                    <a:pt x="2787" y="2369"/>
                  </a:cubicBezTo>
                  <a:close/>
                  <a:moveTo>
                    <a:pt x="8052" y="3452"/>
                  </a:moveTo>
                  <a:cubicBezTo>
                    <a:pt x="8421" y="3452"/>
                    <a:pt x="8800" y="3618"/>
                    <a:pt x="9156" y="3917"/>
                  </a:cubicBezTo>
                  <a:lnTo>
                    <a:pt x="7073" y="3798"/>
                  </a:lnTo>
                  <a:cubicBezTo>
                    <a:pt x="7287" y="3632"/>
                    <a:pt x="7609" y="3453"/>
                    <a:pt x="8013" y="3453"/>
                  </a:cubicBezTo>
                  <a:cubicBezTo>
                    <a:pt x="8026" y="3453"/>
                    <a:pt x="8039" y="3452"/>
                    <a:pt x="8052" y="3452"/>
                  </a:cubicBezTo>
                  <a:close/>
                  <a:moveTo>
                    <a:pt x="2810" y="2870"/>
                  </a:moveTo>
                  <a:lnTo>
                    <a:pt x="2810" y="2870"/>
                  </a:lnTo>
                  <a:cubicBezTo>
                    <a:pt x="2596" y="3334"/>
                    <a:pt x="2477" y="3822"/>
                    <a:pt x="2406" y="4155"/>
                  </a:cubicBezTo>
                  <a:cubicBezTo>
                    <a:pt x="2287" y="3929"/>
                    <a:pt x="2167" y="3632"/>
                    <a:pt x="2179" y="3334"/>
                  </a:cubicBezTo>
                  <a:lnTo>
                    <a:pt x="2810" y="2870"/>
                  </a:lnTo>
                  <a:close/>
                  <a:moveTo>
                    <a:pt x="8180" y="4227"/>
                  </a:moveTo>
                  <a:lnTo>
                    <a:pt x="8775" y="4251"/>
                  </a:lnTo>
                  <a:cubicBezTo>
                    <a:pt x="8442" y="4441"/>
                    <a:pt x="8133" y="4655"/>
                    <a:pt x="7894" y="4834"/>
                  </a:cubicBezTo>
                  <a:cubicBezTo>
                    <a:pt x="7942" y="4644"/>
                    <a:pt x="8013" y="4405"/>
                    <a:pt x="8180" y="4227"/>
                  </a:cubicBezTo>
                  <a:close/>
                  <a:moveTo>
                    <a:pt x="10192" y="4763"/>
                  </a:moveTo>
                  <a:lnTo>
                    <a:pt x="10669" y="5120"/>
                  </a:lnTo>
                  <a:cubicBezTo>
                    <a:pt x="10680" y="5358"/>
                    <a:pt x="10609" y="5596"/>
                    <a:pt x="10502" y="5775"/>
                  </a:cubicBezTo>
                  <a:cubicBezTo>
                    <a:pt x="10442" y="5489"/>
                    <a:pt x="10335" y="5120"/>
                    <a:pt x="10192" y="4763"/>
                  </a:cubicBezTo>
                  <a:close/>
                  <a:moveTo>
                    <a:pt x="9549" y="4322"/>
                  </a:moveTo>
                  <a:cubicBezTo>
                    <a:pt x="9585" y="4394"/>
                    <a:pt x="9657" y="4465"/>
                    <a:pt x="9692" y="4548"/>
                  </a:cubicBezTo>
                  <a:cubicBezTo>
                    <a:pt x="8859" y="6299"/>
                    <a:pt x="8442" y="7930"/>
                    <a:pt x="8216" y="9085"/>
                  </a:cubicBezTo>
                  <a:cubicBezTo>
                    <a:pt x="8192" y="9061"/>
                    <a:pt x="8156" y="9049"/>
                    <a:pt x="8133" y="9025"/>
                  </a:cubicBezTo>
                  <a:cubicBezTo>
                    <a:pt x="8013" y="8930"/>
                    <a:pt x="7882" y="8846"/>
                    <a:pt x="7644" y="8811"/>
                  </a:cubicBezTo>
                  <a:cubicBezTo>
                    <a:pt x="7954" y="7549"/>
                    <a:pt x="8502" y="5822"/>
                    <a:pt x="9395" y="4358"/>
                  </a:cubicBezTo>
                  <a:cubicBezTo>
                    <a:pt x="9442" y="4346"/>
                    <a:pt x="9502" y="4334"/>
                    <a:pt x="9549" y="4322"/>
                  </a:cubicBezTo>
                  <a:close/>
                  <a:moveTo>
                    <a:pt x="5147" y="0"/>
                  </a:moveTo>
                  <a:cubicBezTo>
                    <a:pt x="4677" y="0"/>
                    <a:pt x="3947" y="95"/>
                    <a:pt x="3489" y="584"/>
                  </a:cubicBezTo>
                  <a:cubicBezTo>
                    <a:pt x="3251" y="834"/>
                    <a:pt x="3132" y="1167"/>
                    <a:pt x="3096" y="1548"/>
                  </a:cubicBezTo>
                  <a:cubicBezTo>
                    <a:pt x="2834" y="1262"/>
                    <a:pt x="2537" y="1084"/>
                    <a:pt x="2191" y="1048"/>
                  </a:cubicBezTo>
                  <a:cubicBezTo>
                    <a:pt x="2125" y="1038"/>
                    <a:pt x="2058" y="1034"/>
                    <a:pt x="1993" y="1034"/>
                  </a:cubicBezTo>
                  <a:cubicBezTo>
                    <a:pt x="1062" y="1034"/>
                    <a:pt x="259" y="1920"/>
                    <a:pt x="215" y="1965"/>
                  </a:cubicBezTo>
                  <a:cubicBezTo>
                    <a:pt x="155" y="2024"/>
                    <a:pt x="155" y="2119"/>
                    <a:pt x="179" y="2179"/>
                  </a:cubicBezTo>
                  <a:cubicBezTo>
                    <a:pt x="219" y="2239"/>
                    <a:pt x="276" y="2265"/>
                    <a:pt x="342" y="2265"/>
                  </a:cubicBezTo>
                  <a:cubicBezTo>
                    <a:pt x="355" y="2265"/>
                    <a:pt x="368" y="2264"/>
                    <a:pt x="382" y="2262"/>
                  </a:cubicBezTo>
                  <a:cubicBezTo>
                    <a:pt x="894" y="2179"/>
                    <a:pt x="1370" y="2155"/>
                    <a:pt x="1775" y="2155"/>
                  </a:cubicBezTo>
                  <a:cubicBezTo>
                    <a:pt x="1548" y="2250"/>
                    <a:pt x="1358" y="2369"/>
                    <a:pt x="1191" y="2512"/>
                  </a:cubicBezTo>
                  <a:cubicBezTo>
                    <a:pt x="441" y="3167"/>
                    <a:pt x="417" y="4215"/>
                    <a:pt x="417" y="4239"/>
                  </a:cubicBezTo>
                  <a:cubicBezTo>
                    <a:pt x="417" y="4322"/>
                    <a:pt x="465" y="4382"/>
                    <a:pt x="524" y="4405"/>
                  </a:cubicBezTo>
                  <a:cubicBezTo>
                    <a:pt x="560" y="4417"/>
                    <a:pt x="584" y="4417"/>
                    <a:pt x="620" y="4417"/>
                  </a:cubicBezTo>
                  <a:cubicBezTo>
                    <a:pt x="655" y="4417"/>
                    <a:pt x="691" y="4405"/>
                    <a:pt x="715" y="4394"/>
                  </a:cubicBezTo>
                  <a:lnTo>
                    <a:pt x="1810" y="3584"/>
                  </a:lnTo>
                  <a:cubicBezTo>
                    <a:pt x="1894" y="4215"/>
                    <a:pt x="2322" y="4703"/>
                    <a:pt x="2346" y="4739"/>
                  </a:cubicBezTo>
                  <a:cubicBezTo>
                    <a:pt x="2370" y="4775"/>
                    <a:pt x="2429" y="4798"/>
                    <a:pt x="2477" y="4798"/>
                  </a:cubicBezTo>
                  <a:lnTo>
                    <a:pt x="2525" y="4798"/>
                  </a:lnTo>
                  <a:cubicBezTo>
                    <a:pt x="2596" y="4775"/>
                    <a:pt x="2644" y="4715"/>
                    <a:pt x="2656" y="4644"/>
                  </a:cubicBezTo>
                  <a:cubicBezTo>
                    <a:pt x="2656" y="4632"/>
                    <a:pt x="2799" y="3751"/>
                    <a:pt x="3120" y="3012"/>
                  </a:cubicBezTo>
                  <a:cubicBezTo>
                    <a:pt x="4370" y="5727"/>
                    <a:pt x="4620" y="8227"/>
                    <a:pt x="4668" y="8846"/>
                  </a:cubicBezTo>
                  <a:cubicBezTo>
                    <a:pt x="4513" y="8882"/>
                    <a:pt x="4406" y="8966"/>
                    <a:pt x="4311" y="9025"/>
                  </a:cubicBezTo>
                  <a:cubicBezTo>
                    <a:pt x="4156" y="9108"/>
                    <a:pt x="4049" y="9180"/>
                    <a:pt x="3799" y="9180"/>
                  </a:cubicBezTo>
                  <a:cubicBezTo>
                    <a:pt x="3549" y="9180"/>
                    <a:pt x="3441" y="9108"/>
                    <a:pt x="3299" y="9025"/>
                  </a:cubicBezTo>
                  <a:cubicBezTo>
                    <a:pt x="3132" y="8918"/>
                    <a:pt x="2953" y="8799"/>
                    <a:pt x="2596" y="8799"/>
                  </a:cubicBezTo>
                  <a:cubicBezTo>
                    <a:pt x="2239" y="8799"/>
                    <a:pt x="2060" y="8918"/>
                    <a:pt x="1894" y="9025"/>
                  </a:cubicBezTo>
                  <a:cubicBezTo>
                    <a:pt x="1751" y="9108"/>
                    <a:pt x="1644" y="9180"/>
                    <a:pt x="1394" y="9180"/>
                  </a:cubicBezTo>
                  <a:cubicBezTo>
                    <a:pt x="1132" y="9180"/>
                    <a:pt x="1036" y="9108"/>
                    <a:pt x="882" y="9025"/>
                  </a:cubicBezTo>
                  <a:cubicBezTo>
                    <a:pt x="715" y="8918"/>
                    <a:pt x="536" y="8799"/>
                    <a:pt x="179" y="8799"/>
                  </a:cubicBezTo>
                  <a:cubicBezTo>
                    <a:pt x="84" y="8799"/>
                    <a:pt x="1" y="8882"/>
                    <a:pt x="1" y="8977"/>
                  </a:cubicBezTo>
                  <a:cubicBezTo>
                    <a:pt x="1" y="9061"/>
                    <a:pt x="96" y="9156"/>
                    <a:pt x="179" y="9156"/>
                  </a:cubicBezTo>
                  <a:cubicBezTo>
                    <a:pt x="441" y="9156"/>
                    <a:pt x="536" y="9227"/>
                    <a:pt x="691" y="9311"/>
                  </a:cubicBezTo>
                  <a:cubicBezTo>
                    <a:pt x="858" y="9418"/>
                    <a:pt x="1036" y="9537"/>
                    <a:pt x="1394" y="9537"/>
                  </a:cubicBezTo>
                  <a:cubicBezTo>
                    <a:pt x="1751" y="9537"/>
                    <a:pt x="1929" y="9418"/>
                    <a:pt x="2084" y="9311"/>
                  </a:cubicBezTo>
                  <a:cubicBezTo>
                    <a:pt x="2239" y="9227"/>
                    <a:pt x="2346" y="9156"/>
                    <a:pt x="2596" y="9156"/>
                  </a:cubicBezTo>
                  <a:cubicBezTo>
                    <a:pt x="2846" y="9156"/>
                    <a:pt x="2953" y="9227"/>
                    <a:pt x="3096" y="9311"/>
                  </a:cubicBezTo>
                  <a:cubicBezTo>
                    <a:pt x="3263" y="9418"/>
                    <a:pt x="3441" y="9537"/>
                    <a:pt x="3799" y="9537"/>
                  </a:cubicBezTo>
                  <a:cubicBezTo>
                    <a:pt x="4156" y="9537"/>
                    <a:pt x="4334" y="9418"/>
                    <a:pt x="4501" y="9311"/>
                  </a:cubicBezTo>
                  <a:cubicBezTo>
                    <a:pt x="4644" y="9227"/>
                    <a:pt x="4751" y="9156"/>
                    <a:pt x="5001" y="9156"/>
                  </a:cubicBezTo>
                  <a:cubicBezTo>
                    <a:pt x="5263" y="9156"/>
                    <a:pt x="5358" y="9227"/>
                    <a:pt x="5513" y="9311"/>
                  </a:cubicBezTo>
                  <a:cubicBezTo>
                    <a:pt x="5680" y="9418"/>
                    <a:pt x="5858" y="9537"/>
                    <a:pt x="6216" y="9537"/>
                  </a:cubicBezTo>
                  <a:cubicBezTo>
                    <a:pt x="6573" y="9537"/>
                    <a:pt x="6751" y="9418"/>
                    <a:pt x="6906" y="9311"/>
                  </a:cubicBezTo>
                  <a:cubicBezTo>
                    <a:pt x="7061" y="9227"/>
                    <a:pt x="7168" y="9156"/>
                    <a:pt x="7418" y="9156"/>
                  </a:cubicBezTo>
                  <a:cubicBezTo>
                    <a:pt x="7668" y="9156"/>
                    <a:pt x="7775" y="9227"/>
                    <a:pt x="7930" y="9311"/>
                  </a:cubicBezTo>
                  <a:cubicBezTo>
                    <a:pt x="8085" y="9418"/>
                    <a:pt x="8263" y="9537"/>
                    <a:pt x="8621" y="9537"/>
                  </a:cubicBezTo>
                  <a:cubicBezTo>
                    <a:pt x="8978" y="9537"/>
                    <a:pt x="9156" y="9418"/>
                    <a:pt x="9323" y="9311"/>
                  </a:cubicBezTo>
                  <a:cubicBezTo>
                    <a:pt x="9478" y="9227"/>
                    <a:pt x="9573" y="9156"/>
                    <a:pt x="9835" y="9156"/>
                  </a:cubicBezTo>
                  <a:cubicBezTo>
                    <a:pt x="10085" y="9156"/>
                    <a:pt x="10192" y="9227"/>
                    <a:pt x="10335" y="9311"/>
                  </a:cubicBezTo>
                  <a:cubicBezTo>
                    <a:pt x="10502" y="9418"/>
                    <a:pt x="10680" y="9537"/>
                    <a:pt x="11038" y="9537"/>
                  </a:cubicBezTo>
                  <a:cubicBezTo>
                    <a:pt x="11395" y="9537"/>
                    <a:pt x="11573" y="9418"/>
                    <a:pt x="11740" y="9311"/>
                  </a:cubicBezTo>
                  <a:cubicBezTo>
                    <a:pt x="11883" y="9227"/>
                    <a:pt x="11990" y="9156"/>
                    <a:pt x="12240" y="9156"/>
                  </a:cubicBezTo>
                  <a:cubicBezTo>
                    <a:pt x="12347" y="9156"/>
                    <a:pt x="12419" y="9061"/>
                    <a:pt x="12419" y="8977"/>
                  </a:cubicBezTo>
                  <a:cubicBezTo>
                    <a:pt x="12419" y="8882"/>
                    <a:pt x="12395" y="8799"/>
                    <a:pt x="12288" y="8799"/>
                  </a:cubicBezTo>
                  <a:cubicBezTo>
                    <a:pt x="11931" y="8799"/>
                    <a:pt x="11752" y="8918"/>
                    <a:pt x="11585" y="9025"/>
                  </a:cubicBezTo>
                  <a:cubicBezTo>
                    <a:pt x="11442" y="9108"/>
                    <a:pt x="11335" y="9180"/>
                    <a:pt x="11073" y="9180"/>
                  </a:cubicBezTo>
                  <a:cubicBezTo>
                    <a:pt x="10823" y="9180"/>
                    <a:pt x="10716" y="9108"/>
                    <a:pt x="10573" y="9025"/>
                  </a:cubicBezTo>
                  <a:cubicBezTo>
                    <a:pt x="10407" y="8918"/>
                    <a:pt x="10228" y="8799"/>
                    <a:pt x="9871" y="8799"/>
                  </a:cubicBezTo>
                  <a:cubicBezTo>
                    <a:pt x="9514" y="8799"/>
                    <a:pt x="9335" y="8918"/>
                    <a:pt x="9168" y="9025"/>
                  </a:cubicBezTo>
                  <a:cubicBezTo>
                    <a:pt x="9025" y="9108"/>
                    <a:pt x="8918" y="9180"/>
                    <a:pt x="8668" y="9180"/>
                  </a:cubicBezTo>
                  <a:lnTo>
                    <a:pt x="8597" y="9180"/>
                  </a:lnTo>
                  <a:cubicBezTo>
                    <a:pt x="8787" y="8132"/>
                    <a:pt x="9168" y="6608"/>
                    <a:pt x="9907" y="5001"/>
                  </a:cubicBezTo>
                  <a:cubicBezTo>
                    <a:pt x="10121" y="5608"/>
                    <a:pt x="10228" y="6263"/>
                    <a:pt x="10228" y="6263"/>
                  </a:cubicBezTo>
                  <a:cubicBezTo>
                    <a:pt x="10240" y="6334"/>
                    <a:pt x="10288" y="6406"/>
                    <a:pt x="10359" y="6418"/>
                  </a:cubicBezTo>
                  <a:lnTo>
                    <a:pt x="10407" y="6418"/>
                  </a:lnTo>
                  <a:cubicBezTo>
                    <a:pt x="10454" y="6418"/>
                    <a:pt x="10514" y="6406"/>
                    <a:pt x="10538" y="6358"/>
                  </a:cubicBezTo>
                  <a:cubicBezTo>
                    <a:pt x="10561" y="6334"/>
                    <a:pt x="10930" y="5906"/>
                    <a:pt x="11014" y="5358"/>
                  </a:cubicBezTo>
                  <a:lnTo>
                    <a:pt x="11073" y="5406"/>
                  </a:lnTo>
                  <a:cubicBezTo>
                    <a:pt x="11107" y="5430"/>
                    <a:pt x="11146" y="5442"/>
                    <a:pt x="11185" y="5442"/>
                  </a:cubicBezTo>
                  <a:cubicBezTo>
                    <a:pt x="11243" y="5442"/>
                    <a:pt x="11300" y="5415"/>
                    <a:pt x="11335" y="5358"/>
                  </a:cubicBezTo>
                  <a:cubicBezTo>
                    <a:pt x="11395" y="5287"/>
                    <a:pt x="11371" y="5167"/>
                    <a:pt x="11288" y="5108"/>
                  </a:cubicBezTo>
                  <a:lnTo>
                    <a:pt x="10133" y="4263"/>
                  </a:lnTo>
                  <a:cubicBezTo>
                    <a:pt x="10621" y="4263"/>
                    <a:pt x="11026" y="4382"/>
                    <a:pt x="11300" y="4632"/>
                  </a:cubicBezTo>
                  <a:cubicBezTo>
                    <a:pt x="11859" y="5108"/>
                    <a:pt x="11871" y="5894"/>
                    <a:pt x="11871" y="5906"/>
                  </a:cubicBezTo>
                  <a:cubicBezTo>
                    <a:pt x="11871" y="6013"/>
                    <a:pt x="11943" y="6084"/>
                    <a:pt x="12050" y="6084"/>
                  </a:cubicBezTo>
                  <a:cubicBezTo>
                    <a:pt x="12157" y="6084"/>
                    <a:pt x="12228" y="6013"/>
                    <a:pt x="12228" y="5906"/>
                  </a:cubicBezTo>
                  <a:cubicBezTo>
                    <a:pt x="12228" y="5870"/>
                    <a:pt x="12228" y="4941"/>
                    <a:pt x="11538" y="4358"/>
                  </a:cubicBezTo>
                  <a:cubicBezTo>
                    <a:pt x="11407" y="4239"/>
                    <a:pt x="11276" y="4155"/>
                    <a:pt x="11109" y="4084"/>
                  </a:cubicBezTo>
                  <a:cubicBezTo>
                    <a:pt x="11442" y="4084"/>
                    <a:pt x="11823" y="4096"/>
                    <a:pt x="12240" y="4167"/>
                  </a:cubicBezTo>
                  <a:cubicBezTo>
                    <a:pt x="12249" y="4169"/>
                    <a:pt x="12259" y="4170"/>
                    <a:pt x="12268" y="4170"/>
                  </a:cubicBezTo>
                  <a:cubicBezTo>
                    <a:pt x="12332" y="4170"/>
                    <a:pt x="12400" y="4136"/>
                    <a:pt x="12431" y="4084"/>
                  </a:cubicBezTo>
                  <a:cubicBezTo>
                    <a:pt x="12478" y="4001"/>
                    <a:pt x="12466" y="3929"/>
                    <a:pt x="12407" y="3870"/>
                  </a:cubicBezTo>
                  <a:cubicBezTo>
                    <a:pt x="12373" y="3825"/>
                    <a:pt x="11639" y="3037"/>
                    <a:pt x="10801" y="3037"/>
                  </a:cubicBezTo>
                  <a:cubicBezTo>
                    <a:pt x="10745" y="3037"/>
                    <a:pt x="10689" y="3041"/>
                    <a:pt x="10633" y="3048"/>
                  </a:cubicBezTo>
                  <a:cubicBezTo>
                    <a:pt x="10335" y="3096"/>
                    <a:pt x="10085" y="3227"/>
                    <a:pt x="9847" y="3465"/>
                  </a:cubicBezTo>
                  <a:cubicBezTo>
                    <a:pt x="9811" y="3143"/>
                    <a:pt x="9704" y="2858"/>
                    <a:pt x="9502" y="2655"/>
                  </a:cubicBezTo>
                  <a:cubicBezTo>
                    <a:pt x="9088" y="2211"/>
                    <a:pt x="8430" y="2134"/>
                    <a:pt x="8008" y="2134"/>
                  </a:cubicBezTo>
                  <a:cubicBezTo>
                    <a:pt x="7786" y="2134"/>
                    <a:pt x="7629" y="2155"/>
                    <a:pt x="7609" y="2155"/>
                  </a:cubicBezTo>
                  <a:cubicBezTo>
                    <a:pt x="7537" y="2167"/>
                    <a:pt x="7478" y="2239"/>
                    <a:pt x="7466" y="2310"/>
                  </a:cubicBezTo>
                  <a:cubicBezTo>
                    <a:pt x="7454" y="2381"/>
                    <a:pt x="7478" y="2453"/>
                    <a:pt x="7549" y="2500"/>
                  </a:cubicBezTo>
                  <a:cubicBezTo>
                    <a:pt x="7918" y="2715"/>
                    <a:pt x="8240" y="2953"/>
                    <a:pt x="8478" y="3155"/>
                  </a:cubicBezTo>
                  <a:cubicBezTo>
                    <a:pt x="8311" y="3108"/>
                    <a:pt x="8133" y="3096"/>
                    <a:pt x="7966" y="3096"/>
                  </a:cubicBezTo>
                  <a:cubicBezTo>
                    <a:pt x="7073" y="3108"/>
                    <a:pt x="6478" y="3822"/>
                    <a:pt x="6454" y="3858"/>
                  </a:cubicBezTo>
                  <a:cubicBezTo>
                    <a:pt x="6406" y="3917"/>
                    <a:pt x="6394" y="3989"/>
                    <a:pt x="6418" y="4048"/>
                  </a:cubicBezTo>
                  <a:cubicBezTo>
                    <a:pt x="6454" y="4108"/>
                    <a:pt x="6513" y="4155"/>
                    <a:pt x="6585" y="4155"/>
                  </a:cubicBezTo>
                  <a:lnTo>
                    <a:pt x="7728" y="4215"/>
                  </a:lnTo>
                  <a:cubicBezTo>
                    <a:pt x="7442" y="4691"/>
                    <a:pt x="7466" y="5239"/>
                    <a:pt x="7466" y="5275"/>
                  </a:cubicBezTo>
                  <a:cubicBezTo>
                    <a:pt x="7466" y="5346"/>
                    <a:pt x="7501" y="5406"/>
                    <a:pt x="7561" y="5429"/>
                  </a:cubicBezTo>
                  <a:cubicBezTo>
                    <a:pt x="7597" y="5441"/>
                    <a:pt x="7609" y="5441"/>
                    <a:pt x="7644" y="5441"/>
                  </a:cubicBezTo>
                  <a:cubicBezTo>
                    <a:pt x="7680" y="5441"/>
                    <a:pt x="7728" y="5429"/>
                    <a:pt x="7763" y="5406"/>
                  </a:cubicBezTo>
                  <a:cubicBezTo>
                    <a:pt x="7763" y="5406"/>
                    <a:pt x="8037" y="5167"/>
                    <a:pt x="8394" y="4906"/>
                  </a:cubicBezTo>
                  <a:cubicBezTo>
                    <a:pt x="8537" y="4822"/>
                    <a:pt x="8656" y="4751"/>
                    <a:pt x="8775" y="4667"/>
                  </a:cubicBezTo>
                  <a:lnTo>
                    <a:pt x="8775" y="4667"/>
                  </a:lnTo>
                  <a:cubicBezTo>
                    <a:pt x="8002" y="6084"/>
                    <a:pt x="7501" y="7668"/>
                    <a:pt x="7228" y="8823"/>
                  </a:cubicBezTo>
                  <a:cubicBezTo>
                    <a:pt x="6966" y="8858"/>
                    <a:pt x="6823" y="8966"/>
                    <a:pt x="6692" y="9037"/>
                  </a:cubicBezTo>
                  <a:cubicBezTo>
                    <a:pt x="6537" y="9120"/>
                    <a:pt x="6430" y="9192"/>
                    <a:pt x="6180" y="9192"/>
                  </a:cubicBezTo>
                  <a:lnTo>
                    <a:pt x="6168" y="9192"/>
                  </a:lnTo>
                  <a:cubicBezTo>
                    <a:pt x="6108" y="8668"/>
                    <a:pt x="5716" y="5965"/>
                    <a:pt x="4608" y="3524"/>
                  </a:cubicBezTo>
                  <a:cubicBezTo>
                    <a:pt x="4574" y="3464"/>
                    <a:pt x="4508" y="3422"/>
                    <a:pt x="4442" y="3422"/>
                  </a:cubicBezTo>
                  <a:cubicBezTo>
                    <a:pt x="4417" y="3422"/>
                    <a:pt x="4393" y="3428"/>
                    <a:pt x="4370" y="3441"/>
                  </a:cubicBezTo>
                  <a:cubicBezTo>
                    <a:pt x="4275" y="3489"/>
                    <a:pt x="4227" y="3584"/>
                    <a:pt x="4275" y="3679"/>
                  </a:cubicBezTo>
                  <a:cubicBezTo>
                    <a:pt x="5299" y="5894"/>
                    <a:pt x="5692" y="8335"/>
                    <a:pt x="5799" y="9097"/>
                  </a:cubicBezTo>
                  <a:cubicBezTo>
                    <a:pt x="5763" y="9085"/>
                    <a:pt x="5716" y="9049"/>
                    <a:pt x="5692" y="9037"/>
                  </a:cubicBezTo>
                  <a:cubicBezTo>
                    <a:pt x="5525" y="8930"/>
                    <a:pt x="5346" y="8811"/>
                    <a:pt x="5001" y="8811"/>
                  </a:cubicBezTo>
                  <a:cubicBezTo>
                    <a:pt x="4989" y="8513"/>
                    <a:pt x="4930" y="7870"/>
                    <a:pt x="4751" y="7001"/>
                  </a:cubicBezTo>
                  <a:cubicBezTo>
                    <a:pt x="4549" y="5929"/>
                    <a:pt x="4132" y="4322"/>
                    <a:pt x="3310" y="2608"/>
                  </a:cubicBezTo>
                  <a:cubicBezTo>
                    <a:pt x="3334" y="2548"/>
                    <a:pt x="3382" y="2489"/>
                    <a:pt x="3418" y="2441"/>
                  </a:cubicBezTo>
                  <a:cubicBezTo>
                    <a:pt x="4275" y="2667"/>
                    <a:pt x="5418" y="3655"/>
                    <a:pt x="5442" y="3655"/>
                  </a:cubicBezTo>
                  <a:cubicBezTo>
                    <a:pt x="5466" y="3691"/>
                    <a:pt x="5513" y="3703"/>
                    <a:pt x="5561" y="3703"/>
                  </a:cubicBezTo>
                  <a:cubicBezTo>
                    <a:pt x="5585" y="3703"/>
                    <a:pt x="5596" y="3703"/>
                    <a:pt x="5632" y="3691"/>
                  </a:cubicBezTo>
                  <a:cubicBezTo>
                    <a:pt x="5692" y="3667"/>
                    <a:pt x="5739" y="3608"/>
                    <a:pt x="5739" y="3524"/>
                  </a:cubicBezTo>
                  <a:cubicBezTo>
                    <a:pt x="5739" y="3501"/>
                    <a:pt x="5751" y="2846"/>
                    <a:pt x="5418" y="2310"/>
                  </a:cubicBezTo>
                  <a:lnTo>
                    <a:pt x="6751" y="2239"/>
                  </a:lnTo>
                  <a:cubicBezTo>
                    <a:pt x="6823" y="2239"/>
                    <a:pt x="6882" y="2191"/>
                    <a:pt x="6906" y="2131"/>
                  </a:cubicBezTo>
                  <a:cubicBezTo>
                    <a:pt x="6942" y="2072"/>
                    <a:pt x="6930" y="2000"/>
                    <a:pt x="6882" y="1941"/>
                  </a:cubicBezTo>
                  <a:cubicBezTo>
                    <a:pt x="6847" y="1905"/>
                    <a:pt x="6192" y="1119"/>
                    <a:pt x="5180" y="1084"/>
                  </a:cubicBezTo>
                  <a:cubicBezTo>
                    <a:pt x="4965" y="1084"/>
                    <a:pt x="4739" y="1119"/>
                    <a:pt x="4513" y="1191"/>
                  </a:cubicBezTo>
                  <a:cubicBezTo>
                    <a:pt x="4811" y="941"/>
                    <a:pt x="5180" y="643"/>
                    <a:pt x="5656" y="369"/>
                  </a:cubicBezTo>
                  <a:cubicBezTo>
                    <a:pt x="5739" y="334"/>
                    <a:pt x="5763" y="250"/>
                    <a:pt x="5751" y="179"/>
                  </a:cubicBezTo>
                  <a:cubicBezTo>
                    <a:pt x="5739" y="107"/>
                    <a:pt x="5680" y="48"/>
                    <a:pt x="5596" y="36"/>
                  </a:cubicBezTo>
                  <a:cubicBezTo>
                    <a:pt x="5576" y="28"/>
                    <a:pt x="5399" y="0"/>
                    <a:pt x="51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642;p82">
              <a:extLst>
                <a:ext uri="{FF2B5EF4-FFF2-40B4-BE49-F238E27FC236}">
                  <a16:creationId xmlns:a16="http://schemas.microsoft.com/office/drawing/2014/main" id="{05BC62EF-E9B0-DD7B-2F86-8F5A50CC3834}"/>
                </a:ext>
              </a:extLst>
            </p:cNvPr>
            <p:cNvSpPr/>
            <p:nvPr/>
          </p:nvSpPr>
          <p:spPr>
            <a:xfrm>
              <a:off x="4087400" y="1523525"/>
              <a:ext cx="251250" cy="18775"/>
            </a:xfrm>
            <a:custGeom>
              <a:avLst/>
              <a:gdLst/>
              <a:ahLst/>
              <a:cxnLst/>
              <a:rect l="l" t="t" r="r" b="b"/>
              <a:pathLst>
                <a:path w="10050" h="751" extrusionOk="0">
                  <a:moveTo>
                    <a:pt x="1406" y="1"/>
                  </a:moveTo>
                  <a:cubicBezTo>
                    <a:pt x="1287" y="1"/>
                    <a:pt x="1251" y="13"/>
                    <a:pt x="1120" y="108"/>
                  </a:cubicBezTo>
                  <a:cubicBezTo>
                    <a:pt x="941" y="227"/>
                    <a:pt x="679" y="406"/>
                    <a:pt x="179" y="406"/>
                  </a:cubicBezTo>
                  <a:cubicBezTo>
                    <a:pt x="84" y="406"/>
                    <a:pt x="1" y="489"/>
                    <a:pt x="1" y="584"/>
                  </a:cubicBezTo>
                  <a:cubicBezTo>
                    <a:pt x="1" y="668"/>
                    <a:pt x="96" y="751"/>
                    <a:pt x="179" y="751"/>
                  </a:cubicBezTo>
                  <a:cubicBezTo>
                    <a:pt x="763" y="751"/>
                    <a:pt x="1120" y="537"/>
                    <a:pt x="1310" y="394"/>
                  </a:cubicBezTo>
                  <a:cubicBezTo>
                    <a:pt x="1346" y="382"/>
                    <a:pt x="1358" y="370"/>
                    <a:pt x="1370" y="358"/>
                  </a:cubicBezTo>
                  <a:lnTo>
                    <a:pt x="1406" y="358"/>
                  </a:lnTo>
                  <a:cubicBezTo>
                    <a:pt x="1417" y="370"/>
                    <a:pt x="1453" y="382"/>
                    <a:pt x="1465" y="394"/>
                  </a:cubicBezTo>
                  <a:cubicBezTo>
                    <a:pt x="1656" y="513"/>
                    <a:pt x="2001" y="739"/>
                    <a:pt x="2596" y="739"/>
                  </a:cubicBezTo>
                  <a:cubicBezTo>
                    <a:pt x="3180" y="739"/>
                    <a:pt x="3537" y="513"/>
                    <a:pt x="3727" y="394"/>
                  </a:cubicBezTo>
                  <a:cubicBezTo>
                    <a:pt x="3751" y="382"/>
                    <a:pt x="3775" y="370"/>
                    <a:pt x="3787" y="358"/>
                  </a:cubicBezTo>
                  <a:lnTo>
                    <a:pt x="3811" y="358"/>
                  </a:lnTo>
                  <a:cubicBezTo>
                    <a:pt x="3834" y="370"/>
                    <a:pt x="3858" y="382"/>
                    <a:pt x="3870" y="394"/>
                  </a:cubicBezTo>
                  <a:cubicBezTo>
                    <a:pt x="4073" y="513"/>
                    <a:pt x="4406" y="739"/>
                    <a:pt x="5001" y="739"/>
                  </a:cubicBezTo>
                  <a:cubicBezTo>
                    <a:pt x="5585" y="739"/>
                    <a:pt x="5942" y="513"/>
                    <a:pt x="6132" y="394"/>
                  </a:cubicBezTo>
                  <a:cubicBezTo>
                    <a:pt x="6168" y="382"/>
                    <a:pt x="6180" y="370"/>
                    <a:pt x="6192" y="358"/>
                  </a:cubicBezTo>
                  <a:lnTo>
                    <a:pt x="6228" y="358"/>
                  </a:lnTo>
                  <a:cubicBezTo>
                    <a:pt x="6240" y="370"/>
                    <a:pt x="6275" y="382"/>
                    <a:pt x="6287" y="394"/>
                  </a:cubicBezTo>
                  <a:cubicBezTo>
                    <a:pt x="6478" y="513"/>
                    <a:pt x="6823" y="751"/>
                    <a:pt x="7418" y="751"/>
                  </a:cubicBezTo>
                  <a:cubicBezTo>
                    <a:pt x="8002" y="751"/>
                    <a:pt x="8359" y="537"/>
                    <a:pt x="8549" y="417"/>
                  </a:cubicBezTo>
                  <a:cubicBezTo>
                    <a:pt x="8573" y="394"/>
                    <a:pt x="8597" y="382"/>
                    <a:pt x="8609" y="370"/>
                  </a:cubicBezTo>
                  <a:lnTo>
                    <a:pt x="8633" y="370"/>
                  </a:lnTo>
                  <a:cubicBezTo>
                    <a:pt x="8656" y="382"/>
                    <a:pt x="8680" y="394"/>
                    <a:pt x="8704" y="417"/>
                  </a:cubicBezTo>
                  <a:cubicBezTo>
                    <a:pt x="8895" y="537"/>
                    <a:pt x="9228" y="751"/>
                    <a:pt x="9823" y="751"/>
                  </a:cubicBezTo>
                  <a:cubicBezTo>
                    <a:pt x="9930" y="751"/>
                    <a:pt x="10014" y="668"/>
                    <a:pt x="10014" y="584"/>
                  </a:cubicBezTo>
                  <a:cubicBezTo>
                    <a:pt x="10014" y="489"/>
                    <a:pt x="10050" y="406"/>
                    <a:pt x="9954" y="406"/>
                  </a:cubicBezTo>
                  <a:cubicBezTo>
                    <a:pt x="9478" y="406"/>
                    <a:pt x="9204" y="227"/>
                    <a:pt x="9014" y="108"/>
                  </a:cubicBezTo>
                  <a:cubicBezTo>
                    <a:pt x="8895" y="25"/>
                    <a:pt x="8847" y="1"/>
                    <a:pt x="8728" y="1"/>
                  </a:cubicBezTo>
                  <a:cubicBezTo>
                    <a:pt x="8609" y="1"/>
                    <a:pt x="8561" y="13"/>
                    <a:pt x="8442" y="108"/>
                  </a:cubicBezTo>
                  <a:cubicBezTo>
                    <a:pt x="8264" y="227"/>
                    <a:pt x="8002" y="406"/>
                    <a:pt x="7513" y="406"/>
                  </a:cubicBezTo>
                  <a:cubicBezTo>
                    <a:pt x="7037" y="406"/>
                    <a:pt x="6763" y="227"/>
                    <a:pt x="6573" y="108"/>
                  </a:cubicBezTo>
                  <a:cubicBezTo>
                    <a:pt x="6454" y="25"/>
                    <a:pt x="6406" y="1"/>
                    <a:pt x="6287" y="1"/>
                  </a:cubicBezTo>
                  <a:cubicBezTo>
                    <a:pt x="6168" y="1"/>
                    <a:pt x="6144" y="13"/>
                    <a:pt x="6001" y="108"/>
                  </a:cubicBezTo>
                  <a:cubicBezTo>
                    <a:pt x="5823" y="227"/>
                    <a:pt x="5561" y="406"/>
                    <a:pt x="5061" y="406"/>
                  </a:cubicBezTo>
                  <a:cubicBezTo>
                    <a:pt x="4585" y="406"/>
                    <a:pt x="4323" y="227"/>
                    <a:pt x="4132" y="108"/>
                  </a:cubicBezTo>
                  <a:cubicBezTo>
                    <a:pt x="4013" y="25"/>
                    <a:pt x="3965" y="1"/>
                    <a:pt x="3846" y="1"/>
                  </a:cubicBezTo>
                  <a:cubicBezTo>
                    <a:pt x="3727" y="1"/>
                    <a:pt x="3692" y="13"/>
                    <a:pt x="3561" y="108"/>
                  </a:cubicBezTo>
                  <a:cubicBezTo>
                    <a:pt x="3382" y="227"/>
                    <a:pt x="3120" y="406"/>
                    <a:pt x="2620" y="406"/>
                  </a:cubicBezTo>
                  <a:cubicBezTo>
                    <a:pt x="2144" y="406"/>
                    <a:pt x="1882" y="227"/>
                    <a:pt x="1691" y="108"/>
                  </a:cubicBezTo>
                  <a:cubicBezTo>
                    <a:pt x="1572" y="25"/>
                    <a:pt x="1525" y="1"/>
                    <a:pt x="14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 name="Google Shape;4643;p82">
            <a:extLst>
              <a:ext uri="{FF2B5EF4-FFF2-40B4-BE49-F238E27FC236}">
                <a16:creationId xmlns:a16="http://schemas.microsoft.com/office/drawing/2014/main" id="{C73E4749-747C-EDF5-8FC2-6BD41E5CDA66}"/>
              </a:ext>
            </a:extLst>
          </p:cNvPr>
          <p:cNvGrpSpPr/>
          <p:nvPr/>
        </p:nvGrpSpPr>
        <p:grpSpPr>
          <a:xfrm>
            <a:off x="7873928" y="1924292"/>
            <a:ext cx="352798" cy="434818"/>
            <a:chOff x="4784800" y="1284525"/>
            <a:chExt cx="253350" cy="312250"/>
          </a:xfrm>
        </p:grpSpPr>
        <p:sp>
          <p:nvSpPr>
            <p:cNvPr id="20" name="Google Shape;4644;p82">
              <a:extLst>
                <a:ext uri="{FF2B5EF4-FFF2-40B4-BE49-F238E27FC236}">
                  <a16:creationId xmlns:a16="http://schemas.microsoft.com/office/drawing/2014/main" id="{71A24DE4-3D0C-F4FD-F80A-E97F526E6004}"/>
                </a:ext>
              </a:extLst>
            </p:cNvPr>
            <p:cNvSpPr/>
            <p:nvPr/>
          </p:nvSpPr>
          <p:spPr>
            <a:xfrm>
              <a:off x="4784800" y="1284525"/>
              <a:ext cx="253350" cy="312250"/>
            </a:xfrm>
            <a:custGeom>
              <a:avLst/>
              <a:gdLst/>
              <a:ahLst/>
              <a:cxnLst/>
              <a:rect l="l" t="t" r="r" b="b"/>
              <a:pathLst>
                <a:path w="10134" h="12490" extrusionOk="0">
                  <a:moveTo>
                    <a:pt x="584" y="381"/>
                  </a:moveTo>
                  <a:cubicBezTo>
                    <a:pt x="703" y="381"/>
                    <a:pt x="787" y="464"/>
                    <a:pt x="787" y="583"/>
                  </a:cubicBezTo>
                  <a:cubicBezTo>
                    <a:pt x="787" y="703"/>
                    <a:pt x="703" y="798"/>
                    <a:pt x="584" y="798"/>
                  </a:cubicBezTo>
                  <a:cubicBezTo>
                    <a:pt x="465" y="798"/>
                    <a:pt x="370" y="703"/>
                    <a:pt x="370" y="583"/>
                  </a:cubicBezTo>
                  <a:cubicBezTo>
                    <a:pt x="370" y="464"/>
                    <a:pt x="465" y="381"/>
                    <a:pt x="584" y="381"/>
                  </a:cubicBezTo>
                  <a:close/>
                  <a:moveTo>
                    <a:pt x="1144" y="2608"/>
                  </a:moveTo>
                  <a:cubicBezTo>
                    <a:pt x="1287" y="2631"/>
                    <a:pt x="1430" y="2667"/>
                    <a:pt x="1561" y="2679"/>
                  </a:cubicBezTo>
                  <a:lnTo>
                    <a:pt x="1561" y="8965"/>
                  </a:lnTo>
                  <a:cubicBezTo>
                    <a:pt x="1430" y="8930"/>
                    <a:pt x="1275" y="8918"/>
                    <a:pt x="1144" y="8870"/>
                  </a:cubicBezTo>
                  <a:lnTo>
                    <a:pt x="1144" y="2608"/>
                  </a:lnTo>
                  <a:close/>
                  <a:moveTo>
                    <a:pt x="8095" y="2349"/>
                  </a:moveTo>
                  <a:cubicBezTo>
                    <a:pt x="8606" y="2349"/>
                    <a:pt x="9116" y="2391"/>
                    <a:pt x="9621" y="2500"/>
                  </a:cubicBezTo>
                  <a:cubicBezTo>
                    <a:pt x="9716" y="2524"/>
                    <a:pt x="9800" y="2608"/>
                    <a:pt x="9800" y="2715"/>
                  </a:cubicBezTo>
                  <a:lnTo>
                    <a:pt x="9800" y="8787"/>
                  </a:lnTo>
                  <a:lnTo>
                    <a:pt x="9776" y="8787"/>
                  </a:lnTo>
                  <a:cubicBezTo>
                    <a:pt x="9776" y="8799"/>
                    <a:pt x="9764" y="8799"/>
                    <a:pt x="9764" y="8799"/>
                  </a:cubicBezTo>
                  <a:cubicBezTo>
                    <a:pt x="9202" y="8673"/>
                    <a:pt x="8637" y="8626"/>
                    <a:pt x="8073" y="8626"/>
                  </a:cubicBezTo>
                  <a:cubicBezTo>
                    <a:pt x="7190" y="8626"/>
                    <a:pt x="6311" y="8742"/>
                    <a:pt x="5454" y="8858"/>
                  </a:cubicBezTo>
                  <a:cubicBezTo>
                    <a:pt x="4604" y="8972"/>
                    <a:pt x="3735" y="9086"/>
                    <a:pt x="2870" y="9086"/>
                  </a:cubicBezTo>
                  <a:cubicBezTo>
                    <a:pt x="2559" y="9086"/>
                    <a:pt x="2250" y="9071"/>
                    <a:pt x="1942" y="9037"/>
                  </a:cubicBezTo>
                  <a:lnTo>
                    <a:pt x="1942" y="2750"/>
                  </a:lnTo>
                  <a:cubicBezTo>
                    <a:pt x="2263" y="2789"/>
                    <a:pt x="2586" y="2805"/>
                    <a:pt x="2908" y="2805"/>
                  </a:cubicBezTo>
                  <a:cubicBezTo>
                    <a:pt x="3778" y="2805"/>
                    <a:pt x="4647" y="2688"/>
                    <a:pt x="5490" y="2584"/>
                  </a:cubicBezTo>
                  <a:cubicBezTo>
                    <a:pt x="6346" y="2471"/>
                    <a:pt x="7222" y="2349"/>
                    <a:pt x="8095" y="2349"/>
                  </a:cubicBezTo>
                  <a:close/>
                  <a:moveTo>
                    <a:pt x="584" y="0"/>
                  </a:moveTo>
                  <a:cubicBezTo>
                    <a:pt x="251" y="0"/>
                    <a:pt x="1" y="262"/>
                    <a:pt x="1" y="583"/>
                  </a:cubicBezTo>
                  <a:cubicBezTo>
                    <a:pt x="1" y="833"/>
                    <a:pt x="168" y="1048"/>
                    <a:pt x="382" y="1131"/>
                  </a:cubicBezTo>
                  <a:lnTo>
                    <a:pt x="382" y="1584"/>
                  </a:lnTo>
                  <a:lnTo>
                    <a:pt x="370" y="1584"/>
                  </a:lnTo>
                  <a:cubicBezTo>
                    <a:pt x="168" y="1584"/>
                    <a:pt x="1" y="1750"/>
                    <a:pt x="1" y="1953"/>
                  </a:cubicBezTo>
                  <a:lnTo>
                    <a:pt x="1" y="12311"/>
                  </a:lnTo>
                  <a:cubicBezTo>
                    <a:pt x="1" y="12418"/>
                    <a:pt x="84" y="12490"/>
                    <a:pt x="180" y="12490"/>
                  </a:cubicBezTo>
                  <a:cubicBezTo>
                    <a:pt x="287" y="12490"/>
                    <a:pt x="358" y="12406"/>
                    <a:pt x="358" y="12311"/>
                  </a:cubicBezTo>
                  <a:lnTo>
                    <a:pt x="358" y="1953"/>
                  </a:lnTo>
                  <a:cubicBezTo>
                    <a:pt x="358" y="1953"/>
                    <a:pt x="358" y="1941"/>
                    <a:pt x="370" y="1941"/>
                  </a:cubicBezTo>
                  <a:lnTo>
                    <a:pt x="763" y="1941"/>
                  </a:lnTo>
                  <a:cubicBezTo>
                    <a:pt x="763" y="1941"/>
                    <a:pt x="775" y="1941"/>
                    <a:pt x="775" y="1953"/>
                  </a:cubicBezTo>
                  <a:lnTo>
                    <a:pt x="775" y="12311"/>
                  </a:lnTo>
                  <a:cubicBezTo>
                    <a:pt x="775" y="12418"/>
                    <a:pt x="858" y="12490"/>
                    <a:pt x="953" y="12490"/>
                  </a:cubicBezTo>
                  <a:cubicBezTo>
                    <a:pt x="1061" y="12490"/>
                    <a:pt x="1132" y="12406"/>
                    <a:pt x="1132" y="12311"/>
                  </a:cubicBezTo>
                  <a:lnTo>
                    <a:pt x="1132" y="9263"/>
                  </a:lnTo>
                  <a:cubicBezTo>
                    <a:pt x="1715" y="9394"/>
                    <a:pt x="2275" y="9442"/>
                    <a:pt x="2847" y="9442"/>
                  </a:cubicBezTo>
                  <a:cubicBezTo>
                    <a:pt x="3716" y="9442"/>
                    <a:pt x="4597" y="9323"/>
                    <a:pt x="5466" y="9204"/>
                  </a:cubicBezTo>
                  <a:cubicBezTo>
                    <a:pt x="6314" y="9094"/>
                    <a:pt x="7176" y="8980"/>
                    <a:pt x="8038" y="8980"/>
                  </a:cubicBezTo>
                  <a:cubicBezTo>
                    <a:pt x="8579" y="8980"/>
                    <a:pt x="9120" y="9025"/>
                    <a:pt x="9657" y="9144"/>
                  </a:cubicBezTo>
                  <a:cubicBezTo>
                    <a:pt x="9687" y="9150"/>
                    <a:pt x="9716" y="9153"/>
                    <a:pt x="9746" y="9153"/>
                  </a:cubicBezTo>
                  <a:cubicBezTo>
                    <a:pt x="9834" y="9153"/>
                    <a:pt x="9919" y="9126"/>
                    <a:pt x="9990" y="9073"/>
                  </a:cubicBezTo>
                  <a:cubicBezTo>
                    <a:pt x="10074" y="8989"/>
                    <a:pt x="10121" y="8894"/>
                    <a:pt x="10121" y="8775"/>
                  </a:cubicBezTo>
                  <a:lnTo>
                    <a:pt x="10121" y="2679"/>
                  </a:lnTo>
                  <a:cubicBezTo>
                    <a:pt x="10133" y="2417"/>
                    <a:pt x="9943" y="2179"/>
                    <a:pt x="9693" y="2119"/>
                  </a:cubicBezTo>
                  <a:cubicBezTo>
                    <a:pt x="9152" y="2007"/>
                    <a:pt x="8612" y="1964"/>
                    <a:pt x="8074" y="1964"/>
                  </a:cubicBezTo>
                  <a:cubicBezTo>
                    <a:pt x="7189" y="1964"/>
                    <a:pt x="6308" y="2080"/>
                    <a:pt x="5442" y="2191"/>
                  </a:cubicBezTo>
                  <a:cubicBezTo>
                    <a:pt x="4592" y="2306"/>
                    <a:pt x="3720" y="2426"/>
                    <a:pt x="2853" y="2426"/>
                  </a:cubicBezTo>
                  <a:cubicBezTo>
                    <a:pt x="2287" y="2426"/>
                    <a:pt x="1723" y="2375"/>
                    <a:pt x="1168" y="2238"/>
                  </a:cubicBezTo>
                  <a:lnTo>
                    <a:pt x="1168" y="1953"/>
                  </a:lnTo>
                  <a:cubicBezTo>
                    <a:pt x="1168" y="1750"/>
                    <a:pt x="1001" y="1584"/>
                    <a:pt x="787" y="1584"/>
                  </a:cubicBezTo>
                  <a:lnTo>
                    <a:pt x="775" y="1584"/>
                  </a:lnTo>
                  <a:lnTo>
                    <a:pt x="775" y="1131"/>
                  </a:lnTo>
                  <a:cubicBezTo>
                    <a:pt x="1001" y="1060"/>
                    <a:pt x="1168" y="833"/>
                    <a:pt x="1168" y="583"/>
                  </a:cubicBezTo>
                  <a:cubicBezTo>
                    <a:pt x="1168" y="274"/>
                    <a:pt x="906"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645;p82">
              <a:extLst>
                <a:ext uri="{FF2B5EF4-FFF2-40B4-BE49-F238E27FC236}">
                  <a16:creationId xmlns:a16="http://schemas.microsoft.com/office/drawing/2014/main" id="{18C26A79-4EFF-CDA4-B722-4939A7946B1F}"/>
                </a:ext>
              </a:extLst>
            </p:cNvPr>
            <p:cNvSpPr/>
            <p:nvPr/>
          </p:nvSpPr>
          <p:spPr>
            <a:xfrm>
              <a:off x="4867550" y="1367525"/>
              <a:ext cx="117600" cy="117050"/>
            </a:xfrm>
            <a:custGeom>
              <a:avLst/>
              <a:gdLst/>
              <a:ahLst/>
              <a:cxnLst/>
              <a:rect l="l" t="t" r="r" b="b"/>
              <a:pathLst>
                <a:path w="4704" h="4682" extrusionOk="0">
                  <a:moveTo>
                    <a:pt x="1984" y="0"/>
                  </a:moveTo>
                  <a:cubicBezTo>
                    <a:pt x="1978" y="0"/>
                    <a:pt x="1972" y="1"/>
                    <a:pt x="1965" y="2"/>
                  </a:cubicBezTo>
                  <a:cubicBezTo>
                    <a:pt x="1406" y="97"/>
                    <a:pt x="918" y="371"/>
                    <a:pt x="561" y="788"/>
                  </a:cubicBezTo>
                  <a:cubicBezTo>
                    <a:pt x="191" y="1228"/>
                    <a:pt x="1" y="1764"/>
                    <a:pt x="1" y="2324"/>
                  </a:cubicBezTo>
                  <a:cubicBezTo>
                    <a:pt x="1" y="3621"/>
                    <a:pt x="1049" y="4681"/>
                    <a:pt x="2346" y="4681"/>
                  </a:cubicBezTo>
                  <a:cubicBezTo>
                    <a:pt x="2918" y="4681"/>
                    <a:pt x="3454" y="4467"/>
                    <a:pt x="3882" y="4110"/>
                  </a:cubicBezTo>
                  <a:cubicBezTo>
                    <a:pt x="4299" y="3752"/>
                    <a:pt x="4585" y="3252"/>
                    <a:pt x="4668" y="2717"/>
                  </a:cubicBezTo>
                  <a:cubicBezTo>
                    <a:pt x="4704" y="2621"/>
                    <a:pt x="4644" y="2538"/>
                    <a:pt x="4561" y="2502"/>
                  </a:cubicBezTo>
                  <a:cubicBezTo>
                    <a:pt x="4543" y="2496"/>
                    <a:pt x="4523" y="2493"/>
                    <a:pt x="4502" y="2493"/>
                  </a:cubicBezTo>
                  <a:cubicBezTo>
                    <a:pt x="4440" y="2493"/>
                    <a:pt x="4373" y="2520"/>
                    <a:pt x="4347" y="2574"/>
                  </a:cubicBezTo>
                  <a:cubicBezTo>
                    <a:pt x="4049" y="3050"/>
                    <a:pt x="3525" y="3348"/>
                    <a:pt x="2954" y="3348"/>
                  </a:cubicBezTo>
                  <a:cubicBezTo>
                    <a:pt x="2215" y="3348"/>
                    <a:pt x="1573" y="2847"/>
                    <a:pt x="1382" y="2133"/>
                  </a:cubicBezTo>
                  <a:cubicBezTo>
                    <a:pt x="1353" y="2047"/>
                    <a:pt x="1294" y="1992"/>
                    <a:pt x="1216" y="1992"/>
                  </a:cubicBezTo>
                  <a:cubicBezTo>
                    <a:pt x="1197" y="1992"/>
                    <a:pt x="1177" y="1995"/>
                    <a:pt x="1156" y="2002"/>
                  </a:cubicBezTo>
                  <a:cubicBezTo>
                    <a:pt x="1049" y="2026"/>
                    <a:pt x="989" y="2121"/>
                    <a:pt x="1025" y="2216"/>
                  </a:cubicBezTo>
                  <a:cubicBezTo>
                    <a:pt x="1251" y="3098"/>
                    <a:pt x="2037" y="3705"/>
                    <a:pt x="2942" y="3705"/>
                  </a:cubicBezTo>
                  <a:cubicBezTo>
                    <a:pt x="3335" y="3705"/>
                    <a:pt x="3692" y="3609"/>
                    <a:pt x="4001" y="3407"/>
                  </a:cubicBezTo>
                  <a:lnTo>
                    <a:pt x="4001" y="3407"/>
                  </a:lnTo>
                  <a:cubicBezTo>
                    <a:pt x="3894" y="3562"/>
                    <a:pt x="3775" y="3705"/>
                    <a:pt x="3632" y="3824"/>
                  </a:cubicBezTo>
                  <a:cubicBezTo>
                    <a:pt x="3275" y="4145"/>
                    <a:pt x="2811" y="4300"/>
                    <a:pt x="2335" y="4300"/>
                  </a:cubicBezTo>
                  <a:cubicBezTo>
                    <a:pt x="1251" y="4300"/>
                    <a:pt x="358" y="3407"/>
                    <a:pt x="358" y="2324"/>
                  </a:cubicBezTo>
                  <a:cubicBezTo>
                    <a:pt x="358" y="1847"/>
                    <a:pt x="513" y="1383"/>
                    <a:pt x="834" y="1026"/>
                  </a:cubicBezTo>
                  <a:cubicBezTo>
                    <a:pt x="953" y="883"/>
                    <a:pt x="1096" y="764"/>
                    <a:pt x="1263" y="657"/>
                  </a:cubicBezTo>
                  <a:lnTo>
                    <a:pt x="1263" y="657"/>
                  </a:lnTo>
                  <a:cubicBezTo>
                    <a:pt x="1132" y="847"/>
                    <a:pt x="1037" y="1073"/>
                    <a:pt x="977" y="1300"/>
                  </a:cubicBezTo>
                  <a:cubicBezTo>
                    <a:pt x="953" y="1407"/>
                    <a:pt x="1025" y="1490"/>
                    <a:pt x="1108" y="1526"/>
                  </a:cubicBezTo>
                  <a:cubicBezTo>
                    <a:pt x="1122" y="1529"/>
                    <a:pt x="1136" y="1531"/>
                    <a:pt x="1150" y="1531"/>
                  </a:cubicBezTo>
                  <a:cubicBezTo>
                    <a:pt x="1239" y="1531"/>
                    <a:pt x="1314" y="1466"/>
                    <a:pt x="1334" y="1383"/>
                  </a:cubicBezTo>
                  <a:cubicBezTo>
                    <a:pt x="1430" y="990"/>
                    <a:pt x="1727" y="573"/>
                    <a:pt x="2085" y="347"/>
                  </a:cubicBezTo>
                  <a:cubicBezTo>
                    <a:pt x="2156" y="300"/>
                    <a:pt x="2180" y="216"/>
                    <a:pt x="2156" y="121"/>
                  </a:cubicBezTo>
                  <a:cubicBezTo>
                    <a:pt x="2123" y="56"/>
                    <a:pt x="2051" y="0"/>
                    <a:pt x="19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646;p82">
              <a:extLst>
                <a:ext uri="{FF2B5EF4-FFF2-40B4-BE49-F238E27FC236}">
                  <a16:creationId xmlns:a16="http://schemas.microsoft.com/office/drawing/2014/main" id="{80DFAF4D-A4F1-BD3C-7DAC-E6BAED5FCDB4}"/>
                </a:ext>
              </a:extLst>
            </p:cNvPr>
            <p:cNvSpPr/>
            <p:nvPr/>
          </p:nvSpPr>
          <p:spPr>
            <a:xfrm>
              <a:off x="4924700" y="1364875"/>
              <a:ext cx="59275" cy="56375"/>
            </a:xfrm>
            <a:custGeom>
              <a:avLst/>
              <a:gdLst/>
              <a:ahLst/>
              <a:cxnLst/>
              <a:rect l="l" t="t" r="r" b="b"/>
              <a:pathLst>
                <a:path w="2371" h="2255" extrusionOk="0">
                  <a:moveTo>
                    <a:pt x="1192" y="620"/>
                  </a:moveTo>
                  <a:lnTo>
                    <a:pt x="1323" y="894"/>
                  </a:lnTo>
                  <a:cubicBezTo>
                    <a:pt x="1358" y="953"/>
                    <a:pt x="1406" y="989"/>
                    <a:pt x="1465" y="1001"/>
                  </a:cubicBezTo>
                  <a:lnTo>
                    <a:pt x="1775" y="1048"/>
                  </a:lnTo>
                  <a:lnTo>
                    <a:pt x="1549" y="1275"/>
                  </a:lnTo>
                  <a:cubicBezTo>
                    <a:pt x="1501" y="1310"/>
                    <a:pt x="1489" y="1370"/>
                    <a:pt x="1489" y="1429"/>
                  </a:cubicBezTo>
                  <a:lnTo>
                    <a:pt x="1549" y="1751"/>
                  </a:lnTo>
                  <a:lnTo>
                    <a:pt x="1263" y="1596"/>
                  </a:lnTo>
                  <a:cubicBezTo>
                    <a:pt x="1233" y="1584"/>
                    <a:pt x="1203" y="1578"/>
                    <a:pt x="1177" y="1578"/>
                  </a:cubicBezTo>
                  <a:cubicBezTo>
                    <a:pt x="1150" y="1578"/>
                    <a:pt x="1126" y="1584"/>
                    <a:pt x="1108" y="1596"/>
                  </a:cubicBezTo>
                  <a:lnTo>
                    <a:pt x="822" y="1751"/>
                  </a:lnTo>
                  <a:lnTo>
                    <a:pt x="882" y="1429"/>
                  </a:lnTo>
                  <a:cubicBezTo>
                    <a:pt x="894" y="1370"/>
                    <a:pt x="870" y="1310"/>
                    <a:pt x="822" y="1275"/>
                  </a:cubicBezTo>
                  <a:lnTo>
                    <a:pt x="596" y="1048"/>
                  </a:lnTo>
                  <a:lnTo>
                    <a:pt x="930" y="1001"/>
                  </a:lnTo>
                  <a:cubicBezTo>
                    <a:pt x="989" y="989"/>
                    <a:pt x="1025" y="953"/>
                    <a:pt x="1061" y="894"/>
                  </a:cubicBezTo>
                  <a:lnTo>
                    <a:pt x="1192" y="620"/>
                  </a:lnTo>
                  <a:close/>
                  <a:moveTo>
                    <a:pt x="1180" y="1"/>
                  </a:moveTo>
                  <a:cubicBezTo>
                    <a:pt x="1096" y="1"/>
                    <a:pt x="1037" y="48"/>
                    <a:pt x="1013" y="108"/>
                  </a:cubicBezTo>
                  <a:lnTo>
                    <a:pt x="739" y="644"/>
                  </a:lnTo>
                  <a:lnTo>
                    <a:pt x="168" y="727"/>
                  </a:lnTo>
                  <a:cubicBezTo>
                    <a:pt x="84" y="751"/>
                    <a:pt x="49" y="787"/>
                    <a:pt x="13" y="846"/>
                  </a:cubicBezTo>
                  <a:cubicBezTo>
                    <a:pt x="1" y="906"/>
                    <a:pt x="13" y="989"/>
                    <a:pt x="60" y="1048"/>
                  </a:cubicBezTo>
                  <a:lnTo>
                    <a:pt x="513" y="1465"/>
                  </a:lnTo>
                  <a:lnTo>
                    <a:pt x="406" y="2049"/>
                  </a:lnTo>
                  <a:cubicBezTo>
                    <a:pt x="394" y="2120"/>
                    <a:pt x="418" y="2180"/>
                    <a:pt x="477" y="2215"/>
                  </a:cubicBezTo>
                  <a:cubicBezTo>
                    <a:pt x="512" y="2243"/>
                    <a:pt x="551" y="2255"/>
                    <a:pt x="589" y="2255"/>
                  </a:cubicBezTo>
                  <a:cubicBezTo>
                    <a:pt x="616" y="2255"/>
                    <a:pt x="643" y="2249"/>
                    <a:pt x="668" y="2239"/>
                  </a:cubicBezTo>
                  <a:lnTo>
                    <a:pt x="1192" y="1965"/>
                  </a:lnTo>
                  <a:lnTo>
                    <a:pt x="1715" y="2239"/>
                  </a:lnTo>
                  <a:cubicBezTo>
                    <a:pt x="1739" y="2251"/>
                    <a:pt x="1775" y="2251"/>
                    <a:pt x="1799" y="2251"/>
                  </a:cubicBezTo>
                  <a:cubicBezTo>
                    <a:pt x="1846" y="2251"/>
                    <a:pt x="1870" y="2239"/>
                    <a:pt x="1906" y="2215"/>
                  </a:cubicBezTo>
                  <a:cubicBezTo>
                    <a:pt x="1965" y="2180"/>
                    <a:pt x="1989" y="2120"/>
                    <a:pt x="1977" y="2049"/>
                  </a:cubicBezTo>
                  <a:lnTo>
                    <a:pt x="1870" y="1465"/>
                  </a:lnTo>
                  <a:lnTo>
                    <a:pt x="2287" y="1048"/>
                  </a:lnTo>
                  <a:cubicBezTo>
                    <a:pt x="2335" y="1001"/>
                    <a:pt x="2370" y="929"/>
                    <a:pt x="2335" y="846"/>
                  </a:cubicBezTo>
                  <a:cubicBezTo>
                    <a:pt x="2323" y="787"/>
                    <a:pt x="2263" y="727"/>
                    <a:pt x="2192" y="727"/>
                  </a:cubicBezTo>
                  <a:lnTo>
                    <a:pt x="1608" y="644"/>
                  </a:lnTo>
                  <a:lnTo>
                    <a:pt x="1334" y="108"/>
                  </a:lnTo>
                  <a:cubicBezTo>
                    <a:pt x="1311" y="48"/>
                    <a:pt x="1251" y="1"/>
                    <a:pt x="1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4647;p82">
            <a:extLst>
              <a:ext uri="{FF2B5EF4-FFF2-40B4-BE49-F238E27FC236}">
                <a16:creationId xmlns:a16="http://schemas.microsoft.com/office/drawing/2014/main" id="{6BA951B8-76E8-8CA7-E3BD-B236AB013853}"/>
              </a:ext>
            </a:extLst>
          </p:cNvPr>
          <p:cNvGrpSpPr/>
          <p:nvPr/>
        </p:nvGrpSpPr>
        <p:grpSpPr>
          <a:xfrm>
            <a:off x="8915149" y="1923666"/>
            <a:ext cx="436907" cy="435444"/>
            <a:chOff x="5380125" y="1284075"/>
            <a:chExt cx="313750" cy="312700"/>
          </a:xfrm>
        </p:grpSpPr>
        <p:sp>
          <p:nvSpPr>
            <p:cNvPr id="24" name="Google Shape;4648;p82">
              <a:extLst>
                <a:ext uri="{FF2B5EF4-FFF2-40B4-BE49-F238E27FC236}">
                  <a16:creationId xmlns:a16="http://schemas.microsoft.com/office/drawing/2014/main" id="{D08429FB-F567-FDC6-1D9D-BA45439C2378}"/>
                </a:ext>
              </a:extLst>
            </p:cNvPr>
            <p:cNvSpPr/>
            <p:nvPr/>
          </p:nvSpPr>
          <p:spPr>
            <a:xfrm>
              <a:off x="5380125" y="1284075"/>
              <a:ext cx="313750" cy="312700"/>
            </a:xfrm>
            <a:custGeom>
              <a:avLst/>
              <a:gdLst/>
              <a:ahLst/>
              <a:cxnLst/>
              <a:rect l="l" t="t" r="r" b="b"/>
              <a:pathLst>
                <a:path w="12550" h="12508" extrusionOk="0">
                  <a:moveTo>
                    <a:pt x="6263" y="435"/>
                  </a:moveTo>
                  <a:lnTo>
                    <a:pt x="7918" y="2090"/>
                  </a:lnTo>
                  <a:cubicBezTo>
                    <a:pt x="7954" y="2114"/>
                    <a:pt x="7990" y="2149"/>
                    <a:pt x="8049" y="2149"/>
                  </a:cubicBezTo>
                  <a:lnTo>
                    <a:pt x="10371" y="2149"/>
                  </a:lnTo>
                  <a:lnTo>
                    <a:pt x="10371" y="4471"/>
                  </a:lnTo>
                  <a:cubicBezTo>
                    <a:pt x="10371" y="4519"/>
                    <a:pt x="10383" y="4554"/>
                    <a:pt x="10430" y="4602"/>
                  </a:cubicBezTo>
                  <a:lnTo>
                    <a:pt x="12085" y="6257"/>
                  </a:lnTo>
                  <a:lnTo>
                    <a:pt x="10430" y="7900"/>
                  </a:lnTo>
                  <a:cubicBezTo>
                    <a:pt x="10407" y="7924"/>
                    <a:pt x="10371" y="7971"/>
                    <a:pt x="10371" y="8031"/>
                  </a:cubicBezTo>
                  <a:lnTo>
                    <a:pt x="10371" y="10353"/>
                  </a:lnTo>
                  <a:lnTo>
                    <a:pt x="8049" y="10353"/>
                  </a:lnTo>
                  <a:cubicBezTo>
                    <a:pt x="8013" y="10353"/>
                    <a:pt x="7966" y="10365"/>
                    <a:pt x="7918" y="10412"/>
                  </a:cubicBezTo>
                  <a:lnTo>
                    <a:pt x="6263" y="12067"/>
                  </a:lnTo>
                  <a:lnTo>
                    <a:pt x="4620" y="10412"/>
                  </a:lnTo>
                  <a:cubicBezTo>
                    <a:pt x="4584" y="10376"/>
                    <a:pt x="4537" y="10353"/>
                    <a:pt x="4477" y="10353"/>
                  </a:cubicBezTo>
                  <a:lnTo>
                    <a:pt x="2156" y="10353"/>
                  </a:lnTo>
                  <a:lnTo>
                    <a:pt x="2156" y="8031"/>
                  </a:lnTo>
                  <a:cubicBezTo>
                    <a:pt x="2156" y="7983"/>
                    <a:pt x="2144" y="7936"/>
                    <a:pt x="2096" y="7900"/>
                  </a:cubicBezTo>
                  <a:lnTo>
                    <a:pt x="453" y="6245"/>
                  </a:lnTo>
                  <a:lnTo>
                    <a:pt x="2096" y="4590"/>
                  </a:lnTo>
                  <a:cubicBezTo>
                    <a:pt x="2132" y="4566"/>
                    <a:pt x="2156" y="4519"/>
                    <a:pt x="2156" y="4459"/>
                  </a:cubicBezTo>
                  <a:lnTo>
                    <a:pt x="2156" y="2149"/>
                  </a:lnTo>
                  <a:lnTo>
                    <a:pt x="4477" y="2149"/>
                  </a:lnTo>
                  <a:cubicBezTo>
                    <a:pt x="4525" y="2149"/>
                    <a:pt x="4572" y="2137"/>
                    <a:pt x="4620" y="2090"/>
                  </a:cubicBezTo>
                  <a:lnTo>
                    <a:pt x="6263" y="435"/>
                  </a:lnTo>
                  <a:close/>
                  <a:moveTo>
                    <a:pt x="6266" y="0"/>
                  </a:moveTo>
                  <a:cubicBezTo>
                    <a:pt x="6219" y="0"/>
                    <a:pt x="6174" y="18"/>
                    <a:pt x="6144" y="54"/>
                  </a:cubicBezTo>
                  <a:lnTo>
                    <a:pt x="4418" y="1780"/>
                  </a:lnTo>
                  <a:lnTo>
                    <a:pt x="1977" y="1780"/>
                  </a:lnTo>
                  <a:cubicBezTo>
                    <a:pt x="1882" y="1780"/>
                    <a:pt x="1798" y="1864"/>
                    <a:pt x="1798" y="1959"/>
                  </a:cubicBezTo>
                  <a:lnTo>
                    <a:pt x="1798" y="4400"/>
                  </a:lnTo>
                  <a:lnTo>
                    <a:pt x="72" y="6126"/>
                  </a:lnTo>
                  <a:cubicBezTo>
                    <a:pt x="0" y="6197"/>
                    <a:pt x="0" y="6316"/>
                    <a:pt x="72" y="6376"/>
                  </a:cubicBezTo>
                  <a:lnTo>
                    <a:pt x="1798" y="8102"/>
                  </a:lnTo>
                  <a:lnTo>
                    <a:pt x="1798" y="10543"/>
                  </a:lnTo>
                  <a:cubicBezTo>
                    <a:pt x="1798" y="10650"/>
                    <a:pt x="1894" y="10722"/>
                    <a:pt x="1977" y="10722"/>
                  </a:cubicBezTo>
                  <a:lnTo>
                    <a:pt x="4418" y="10722"/>
                  </a:lnTo>
                  <a:lnTo>
                    <a:pt x="6144" y="12448"/>
                  </a:lnTo>
                  <a:cubicBezTo>
                    <a:pt x="6180" y="12472"/>
                    <a:pt x="6239" y="12508"/>
                    <a:pt x="6287" y="12508"/>
                  </a:cubicBezTo>
                  <a:cubicBezTo>
                    <a:pt x="6323" y="12508"/>
                    <a:pt x="6370" y="12496"/>
                    <a:pt x="6418" y="12448"/>
                  </a:cubicBezTo>
                  <a:lnTo>
                    <a:pt x="8144" y="10722"/>
                  </a:lnTo>
                  <a:lnTo>
                    <a:pt x="10585" y="10722"/>
                  </a:lnTo>
                  <a:cubicBezTo>
                    <a:pt x="10692" y="10722"/>
                    <a:pt x="10764" y="10627"/>
                    <a:pt x="10764" y="10543"/>
                  </a:cubicBezTo>
                  <a:lnTo>
                    <a:pt x="10764" y="8102"/>
                  </a:lnTo>
                  <a:lnTo>
                    <a:pt x="12490" y="6376"/>
                  </a:lnTo>
                  <a:cubicBezTo>
                    <a:pt x="12550" y="6305"/>
                    <a:pt x="12550" y="6185"/>
                    <a:pt x="12478" y="6126"/>
                  </a:cubicBezTo>
                  <a:lnTo>
                    <a:pt x="10752" y="4400"/>
                  </a:lnTo>
                  <a:lnTo>
                    <a:pt x="10752" y="1959"/>
                  </a:lnTo>
                  <a:cubicBezTo>
                    <a:pt x="10752" y="1852"/>
                    <a:pt x="10657" y="1780"/>
                    <a:pt x="10573" y="1780"/>
                  </a:cubicBezTo>
                  <a:lnTo>
                    <a:pt x="8132" y="1780"/>
                  </a:lnTo>
                  <a:lnTo>
                    <a:pt x="6406" y="54"/>
                  </a:lnTo>
                  <a:cubicBezTo>
                    <a:pt x="6364" y="18"/>
                    <a:pt x="6314" y="0"/>
                    <a:pt x="62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649;p82">
              <a:extLst>
                <a:ext uri="{FF2B5EF4-FFF2-40B4-BE49-F238E27FC236}">
                  <a16:creationId xmlns:a16="http://schemas.microsoft.com/office/drawing/2014/main" id="{AFADAE1E-D828-AA34-77D1-A36BEDD7CC5F}"/>
                </a:ext>
              </a:extLst>
            </p:cNvPr>
            <p:cNvSpPr/>
            <p:nvPr/>
          </p:nvSpPr>
          <p:spPr>
            <a:xfrm>
              <a:off x="5466750" y="1395250"/>
              <a:ext cx="67575" cy="88425"/>
            </a:xfrm>
            <a:custGeom>
              <a:avLst/>
              <a:gdLst/>
              <a:ahLst/>
              <a:cxnLst/>
              <a:rect l="l" t="t" r="r" b="b"/>
              <a:pathLst>
                <a:path w="2703" h="3537" extrusionOk="0">
                  <a:moveTo>
                    <a:pt x="1477" y="0"/>
                  </a:moveTo>
                  <a:cubicBezTo>
                    <a:pt x="1369" y="0"/>
                    <a:pt x="1298" y="84"/>
                    <a:pt x="1298" y="179"/>
                  </a:cubicBezTo>
                  <a:lnTo>
                    <a:pt x="1298" y="2715"/>
                  </a:lnTo>
                  <a:cubicBezTo>
                    <a:pt x="1298" y="2977"/>
                    <a:pt x="1096" y="3167"/>
                    <a:pt x="857" y="3167"/>
                  </a:cubicBezTo>
                  <a:cubicBezTo>
                    <a:pt x="596" y="3167"/>
                    <a:pt x="405" y="2953"/>
                    <a:pt x="405" y="2715"/>
                  </a:cubicBezTo>
                  <a:lnTo>
                    <a:pt x="405" y="2239"/>
                  </a:lnTo>
                  <a:cubicBezTo>
                    <a:pt x="357" y="2155"/>
                    <a:pt x="274" y="2060"/>
                    <a:pt x="179" y="2060"/>
                  </a:cubicBezTo>
                  <a:cubicBezTo>
                    <a:pt x="84" y="2060"/>
                    <a:pt x="0" y="2155"/>
                    <a:pt x="0" y="2239"/>
                  </a:cubicBezTo>
                  <a:lnTo>
                    <a:pt x="0" y="2715"/>
                  </a:lnTo>
                  <a:cubicBezTo>
                    <a:pt x="0" y="3167"/>
                    <a:pt x="381" y="3536"/>
                    <a:pt x="822" y="3536"/>
                  </a:cubicBezTo>
                  <a:cubicBezTo>
                    <a:pt x="1274" y="3536"/>
                    <a:pt x="1643" y="3167"/>
                    <a:pt x="1643" y="2715"/>
                  </a:cubicBezTo>
                  <a:lnTo>
                    <a:pt x="1643" y="1203"/>
                  </a:lnTo>
                  <a:cubicBezTo>
                    <a:pt x="1869" y="1322"/>
                    <a:pt x="2191" y="1548"/>
                    <a:pt x="2310" y="1917"/>
                  </a:cubicBezTo>
                  <a:cubicBezTo>
                    <a:pt x="2346" y="1989"/>
                    <a:pt x="2405" y="2048"/>
                    <a:pt x="2489" y="2048"/>
                  </a:cubicBezTo>
                  <a:cubicBezTo>
                    <a:pt x="2501" y="2048"/>
                    <a:pt x="2524" y="2048"/>
                    <a:pt x="2548" y="2036"/>
                  </a:cubicBezTo>
                  <a:cubicBezTo>
                    <a:pt x="2655" y="2000"/>
                    <a:pt x="2703" y="1905"/>
                    <a:pt x="2667" y="1810"/>
                  </a:cubicBezTo>
                  <a:cubicBezTo>
                    <a:pt x="2489" y="1203"/>
                    <a:pt x="1881" y="905"/>
                    <a:pt x="1655" y="798"/>
                  </a:cubicBezTo>
                  <a:lnTo>
                    <a:pt x="1655" y="179"/>
                  </a:lnTo>
                  <a:cubicBezTo>
                    <a:pt x="1655" y="72"/>
                    <a:pt x="1572" y="0"/>
                    <a:pt x="14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650;p82">
              <a:extLst>
                <a:ext uri="{FF2B5EF4-FFF2-40B4-BE49-F238E27FC236}">
                  <a16:creationId xmlns:a16="http://schemas.microsoft.com/office/drawing/2014/main" id="{FEE514FF-1325-BA37-192E-0811110B8DA6}"/>
                </a:ext>
              </a:extLst>
            </p:cNvPr>
            <p:cNvSpPr/>
            <p:nvPr/>
          </p:nvSpPr>
          <p:spPr>
            <a:xfrm>
              <a:off x="5514075" y="1407150"/>
              <a:ext cx="101225" cy="76225"/>
            </a:xfrm>
            <a:custGeom>
              <a:avLst/>
              <a:gdLst/>
              <a:ahLst/>
              <a:cxnLst/>
              <a:rect l="l" t="t" r="r" b="b"/>
              <a:pathLst>
                <a:path w="4049" h="3049" extrusionOk="0">
                  <a:moveTo>
                    <a:pt x="1631" y="0"/>
                  </a:moveTo>
                  <a:cubicBezTo>
                    <a:pt x="1358" y="0"/>
                    <a:pt x="1131" y="215"/>
                    <a:pt x="1131" y="500"/>
                  </a:cubicBezTo>
                  <a:lnTo>
                    <a:pt x="1131" y="1453"/>
                  </a:lnTo>
                  <a:cubicBezTo>
                    <a:pt x="1131" y="2036"/>
                    <a:pt x="727" y="2536"/>
                    <a:pt x="167" y="2679"/>
                  </a:cubicBezTo>
                  <a:cubicBezTo>
                    <a:pt x="60" y="2703"/>
                    <a:pt x="0" y="2798"/>
                    <a:pt x="24" y="2894"/>
                  </a:cubicBezTo>
                  <a:cubicBezTo>
                    <a:pt x="48" y="2989"/>
                    <a:pt x="119" y="3048"/>
                    <a:pt x="203" y="3048"/>
                  </a:cubicBezTo>
                  <a:lnTo>
                    <a:pt x="250" y="3048"/>
                  </a:lnTo>
                  <a:cubicBezTo>
                    <a:pt x="977" y="2870"/>
                    <a:pt x="1500" y="2227"/>
                    <a:pt x="1500" y="1465"/>
                  </a:cubicBezTo>
                  <a:lnTo>
                    <a:pt x="1500" y="500"/>
                  </a:lnTo>
                  <a:cubicBezTo>
                    <a:pt x="1500" y="429"/>
                    <a:pt x="1560" y="370"/>
                    <a:pt x="1631" y="370"/>
                  </a:cubicBezTo>
                  <a:cubicBezTo>
                    <a:pt x="1715" y="370"/>
                    <a:pt x="1774" y="429"/>
                    <a:pt x="1774" y="500"/>
                  </a:cubicBezTo>
                  <a:lnTo>
                    <a:pt x="1774" y="2167"/>
                  </a:lnTo>
                  <a:cubicBezTo>
                    <a:pt x="1762" y="2394"/>
                    <a:pt x="1881" y="2596"/>
                    <a:pt x="2060" y="2715"/>
                  </a:cubicBezTo>
                  <a:cubicBezTo>
                    <a:pt x="2169" y="2787"/>
                    <a:pt x="2299" y="2829"/>
                    <a:pt x="2431" y="2829"/>
                  </a:cubicBezTo>
                  <a:cubicBezTo>
                    <a:pt x="2515" y="2829"/>
                    <a:pt x="2600" y="2812"/>
                    <a:pt x="2679" y="2775"/>
                  </a:cubicBezTo>
                  <a:lnTo>
                    <a:pt x="3929" y="2263"/>
                  </a:lnTo>
                  <a:cubicBezTo>
                    <a:pt x="4001" y="2227"/>
                    <a:pt x="4048" y="2155"/>
                    <a:pt x="4048" y="2084"/>
                  </a:cubicBezTo>
                  <a:cubicBezTo>
                    <a:pt x="4048" y="2001"/>
                    <a:pt x="3989" y="1929"/>
                    <a:pt x="3917" y="1917"/>
                  </a:cubicBezTo>
                  <a:cubicBezTo>
                    <a:pt x="3644" y="1846"/>
                    <a:pt x="3453" y="1751"/>
                    <a:pt x="3275" y="1643"/>
                  </a:cubicBezTo>
                  <a:cubicBezTo>
                    <a:pt x="3108" y="1560"/>
                    <a:pt x="2965" y="1465"/>
                    <a:pt x="2774" y="1441"/>
                  </a:cubicBezTo>
                  <a:cubicBezTo>
                    <a:pt x="2765" y="1440"/>
                    <a:pt x="2756" y="1440"/>
                    <a:pt x="2747" y="1440"/>
                  </a:cubicBezTo>
                  <a:cubicBezTo>
                    <a:pt x="2652" y="1440"/>
                    <a:pt x="2571" y="1497"/>
                    <a:pt x="2560" y="1584"/>
                  </a:cubicBezTo>
                  <a:cubicBezTo>
                    <a:pt x="2548" y="1691"/>
                    <a:pt x="2608" y="1786"/>
                    <a:pt x="2703" y="1798"/>
                  </a:cubicBezTo>
                  <a:cubicBezTo>
                    <a:pt x="2846" y="1822"/>
                    <a:pt x="2965" y="1882"/>
                    <a:pt x="3108" y="1977"/>
                  </a:cubicBezTo>
                  <a:cubicBezTo>
                    <a:pt x="3191" y="2024"/>
                    <a:pt x="3275" y="2060"/>
                    <a:pt x="3382" y="2108"/>
                  </a:cubicBezTo>
                  <a:lnTo>
                    <a:pt x="2560" y="2453"/>
                  </a:lnTo>
                  <a:cubicBezTo>
                    <a:pt x="2530" y="2471"/>
                    <a:pt x="2496" y="2478"/>
                    <a:pt x="2461" y="2478"/>
                  </a:cubicBezTo>
                  <a:cubicBezTo>
                    <a:pt x="2400" y="2478"/>
                    <a:pt x="2335" y="2455"/>
                    <a:pt x="2274" y="2417"/>
                  </a:cubicBezTo>
                  <a:cubicBezTo>
                    <a:pt x="2191" y="2358"/>
                    <a:pt x="2143" y="2275"/>
                    <a:pt x="2143" y="2179"/>
                  </a:cubicBezTo>
                  <a:lnTo>
                    <a:pt x="2143" y="500"/>
                  </a:lnTo>
                  <a:cubicBezTo>
                    <a:pt x="2143" y="215"/>
                    <a:pt x="1917" y="0"/>
                    <a:pt x="16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651;p82">
              <a:extLst>
                <a:ext uri="{FF2B5EF4-FFF2-40B4-BE49-F238E27FC236}">
                  <a16:creationId xmlns:a16="http://schemas.microsoft.com/office/drawing/2014/main" id="{FE47CC30-748D-F150-5531-BA5747228F22}"/>
                </a:ext>
              </a:extLst>
            </p:cNvPr>
            <p:cNvSpPr/>
            <p:nvPr/>
          </p:nvSpPr>
          <p:spPr>
            <a:xfrm>
              <a:off x="5445600" y="1348200"/>
              <a:ext cx="220600" cy="220300"/>
            </a:xfrm>
            <a:custGeom>
              <a:avLst/>
              <a:gdLst/>
              <a:ahLst/>
              <a:cxnLst/>
              <a:rect l="l" t="t" r="r" b="b"/>
              <a:pathLst>
                <a:path w="8824" h="8812" extrusionOk="0">
                  <a:moveTo>
                    <a:pt x="6799" y="1"/>
                  </a:moveTo>
                  <a:cubicBezTo>
                    <a:pt x="6704" y="1"/>
                    <a:pt x="6621" y="96"/>
                    <a:pt x="6621" y="180"/>
                  </a:cubicBezTo>
                  <a:cubicBezTo>
                    <a:pt x="6621" y="275"/>
                    <a:pt x="6716" y="358"/>
                    <a:pt x="6799" y="358"/>
                  </a:cubicBezTo>
                  <a:lnTo>
                    <a:pt x="7002" y="358"/>
                  </a:lnTo>
                  <a:lnTo>
                    <a:pt x="7002" y="1906"/>
                  </a:lnTo>
                  <a:cubicBezTo>
                    <a:pt x="7002" y="2156"/>
                    <a:pt x="7097" y="2418"/>
                    <a:pt x="7276" y="2585"/>
                  </a:cubicBezTo>
                  <a:lnTo>
                    <a:pt x="8371" y="3680"/>
                  </a:lnTo>
                  <a:lnTo>
                    <a:pt x="7276" y="4763"/>
                  </a:lnTo>
                  <a:cubicBezTo>
                    <a:pt x="7097" y="4942"/>
                    <a:pt x="7002" y="5192"/>
                    <a:pt x="7002" y="5454"/>
                  </a:cubicBezTo>
                  <a:lnTo>
                    <a:pt x="7002" y="7002"/>
                  </a:lnTo>
                  <a:lnTo>
                    <a:pt x="5442" y="7002"/>
                  </a:lnTo>
                  <a:cubicBezTo>
                    <a:pt x="5192" y="7002"/>
                    <a:pt x="4942" y="7097"/>
                    <a:pt x="4763" y="7276"/>
                  </a:cubicBezTo>
                  <a:lnTo>
                    <a:pt x="3680" y="8371"/>
                  </a:lnTo>
                  <a:lnTo>
                    <a:pt x="2596" y="7276"/>
                  </a:lnTo>
                  <a:cubicBezTo>
                    <a:pt x="2418" y="7097"/>
                    <a:pt x="2156" y="7002"/>
                    <a:pt x="1906" y="7002"/>
                  </a:cubicBezTo>
                  <a:lnTo>
                    <a:pt x="358" y="7002"/>
                  </a:lnTo>
                  <a:lnTo>
                    <a:pt x="358" y="6799"/>
                  </a:lnTo>
                  <a:cubicBezTo>
                    <a:pt x="358" y="6704"/>
                    <a:pt x="275" y="6621"/>
                    <a:pt x="179" y="6621"/>
                  </a:cubicBezTo>
                  <a:cubicBezTo>
                    <a:pt x="84" y="6621"/>
                    <a:pt x="1" y="6716"/>
                    <a:pt x="1" y="6799"/>
                  </a:cubicBezTo>
                  <a:lnTo>
                    <a:pt x="1" y="7180"/>
                  </a:lnTo>
                  <a:cubicBezTo>
                    <a:pt x="1" y="7276"/>
                    <a:pt x="84" y="7359"/>
                    <a:pt x="179" y="7359"/>
                  </a:cubicBezTo>
                  <a:lnTo>
                    <a:pt x="1906" y="7359"/>
                  </a:lnTo>
                  <a:cubicBezTo>
                    <a:pt x="2073" y="7359"/>
                    <a:pt x="2215" y="7419"/>
                    <a:pt x="2323" y="7526"/>
                  </a:cubicBezTo>
                  <a:lnTo>
                    <a:pt x="3549" y="8752"/>
                  </a:lnTo>
                  <a:cubicBezTo>
                    <a:pt x="3573" y="8776"/>
                    <a:pt x="3632" y="8812"/>
                    <a:pt x="3680" y="8812"/>
                  </a:cubicBezTo>
                  <a:cubicBezTo>
                    <a:pt x="3728" y="8812"/>
                    <a:pt x="3763" y="8800"/>
                    <a:pt x="3811" y="8752"/>
                  </a:cubicBezTo>
                  <a:lnTo>
                    <a:pt x="5037" y="7526"/>
                  </a:lnTo>
                  <a:cubicBezTo>
                    <a:pt x="5156" y="7407"/>
                    <a:pt x="5299" y="7359"/>
                    <a:pt x="5454" y="7359"/>
                  </a:cubicBezTo>
                  <a:lnTo>
                    <a:pt x="7180" y="7359"/>
                  </a:lnTo>
                  <a:cubicBezTo>
                    <a:pt x="7276" y="7359"/>
                    <a:pt x="7359" y="7264"/>
                    <a:pt x="7359" y="7180"/>
                  </a:cubicBezTo>
                  <a:lnTo>
                    <a:pt x="7359" y="5454"/>
                  </a:lnTo>
                  <a:cubicBezTo>
                    <a:pt x="7359" y="5287"/>
                    <a:pt x="7418" y="5133"/>
                    <a:pt x="7538" y="5037"/>
                  </a:cubicBezTo>
                  <a:lnTo>
                    <a:pt x="8752" y="3811"/>
                  </a:lnTo>
                  <a:cubicBezTo>
                    <a:pt x="8823" y="3740"/>
                    <a:pt x="8823" y="3620"/>
                    <a:pt x="8752" y="3561"/>
                  </a:cubicBezTo>
                  <a:lnTo>
                    <a:pt x="7538" y="2335"/>
                  </a:lnTo>
                  <a:cubicBezTo>
                    <a:pt x="7418" y="2216"/>
                    <a:pt x="7359" y="2073"/>
                    <a:pt x="7359" y="1906"/>
                  </a:cubicBezTo>
                  <a:lnTo>
                    <a:pt x="7359" y="180"/>
                  </a:lnTo>
                  <a:cubicBezTo>
                    <a:pt x="7359" y="72"/>
                    <a:pt x="7264" y="1"/>
                    <a:pt x="7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652;p82">
              <a:extLst>
                <a:ext uri="{FF2B5EF4-FFF2-40B4-BE49-F238E27FC236}">
                  <a16:creationId xmlns:a16="http://schemas.microsoft.com/office/drawing/2014/main" id="{8662A12E-7BA9-4D73-EC03-8C7474662D67}"/>
                </a:ext>
              </a:extLst>
            </p:cNvPr>
            <p:cNvSpPr/>
            <p:nvPr/>
          </p:nvSpPr>
          <p:spPr>
            <a:xfrm>
              <a:off x="5408400" y="1312350"/>
              <a:ext cx="191425" cy="190975"/>
            </a:xfrm>
            <a:custGeom>
              <a:avLst/>
              <a:gdLst/>
              <a:ahLst/>
              <a:cxnLst/>
              <a:rect l="l" t="t" r="r" b="b"/>
              <a:pathLst>
                <a:path w="7657" h="7639" extrusionOk="0">
                  <a:moveTo>
                    <a:pt x="5135" y="0"/>
                  </a:moveTo>
                  <a:cubicBezTo>
                    <a:pt x="5088" y="0"/>
                    <a:pt x="5043" y="18"/>
                    <a:pt x="5013" y="54"/>
                  </a:cubicBezTo>
                  <a:lnTo>
                    <a:pt x="3799" y="1268"/>
                  </a:lnTo>
                  <a:cubicBezTo>
                    <a:pt x="3680" y="1387"/>
                    <a:pt x="3525" y="1447"/>
                    <a:pt x="3382" y="1447"/>
                  </a:cubicBezTo>
                  <a:lnTo>
                    <a:pt x="1656" y="1447"/>
                  </a:lnTo>
                  <a:cubicBezTo>
                    <a:pt x="1548" y="1447"/>
                    <a:pt x="1477" y="1542"/>
                    <a:pt x="1477" y="1625"/>
                  </a:cubicBezTo>
                  <a:lnTo>
                    <a:pt x="1477" y="3352"/>
                  </a:lnTo>
                  <a:cubicBezTo>
                    <a:pt x="1477" y="3519"/>
                    <a:pt x="1417" y="3661"/>
                    <a:pt x="1298" y="3769"/>
                  </a:cubicBezTo>
                  <a:lnTo>
                    <a:pt x="72" y="4995"/>
                  </a:lnTo>
                  <a:cubicBezTo>
                    <a:pt x="1" y="5066"/>
                    <a:pt x="1" y="5185"/>
                    <a:pt x="72" y="5245"/>
                  </a:cubicBezTo>
                  <a:lnTo>
                    <a:pt x="1298" y="6459"/>
                  </a:lnTo>
                  <a:cubicBezTo>
                    <a:pt x="1406" y="6567"/>
                    <a:pt x="1477" y="6733"/>
                    <a:pt x="1477" y="6876"/>
                  </a:cubicBezTo>
                  <a:lnTo>
                    <a:pt x="1477" y="7460"/>
                  </a:lnTo>
                  <a:lnTo>
                    <a:pt x="1465" y="7460"/>
                  </a:lnTo>
                  <a:cubicBezTo>
                    <a:pt x="1465" y="7567"/>
                    <a:pt x="1548" y="7638"/>
                    <a:pt x="1644" y="7638"/>
                  </a:cubicBezTo>
                  <a:cubicBezTo>
                    <a:pt x="1739" y="7638"/>
                    <a:pt x="1822" y="7555"/>
                    <a:pt x="1822" y="7460"/>
                  </a:cubicBezTo>
                  <a:lnTo>
                    <a:pt x="1822" y="6900"/>
                  </a:lnTo>
                  <a:cubicBezTo>
                    <a:pt x="1822" y="6650"/>
                    <a:pt x="1715" y="6388"/>
                    <a:pt x="1536" y="6209"/>
                  </a:cubicBezTo>
                  <a:lnTo>
                    <a:pt x="453" y="5126"/>
                  </a:lnTo>
                  <a:lnTo>
                    <a:pt x="1536" y="4042"/>
                  </a:lnTo>
                  <a:cubicBezTo>
                    <a:pt x="1715" y="3864"/>
                    <a:pt x="1822" y="3602"/>
                    <a:pt x="1822" y="3352"/>
                  </a:cubicBezTo>
                  <a:lnTo>
                    <a:pt x="1822" y="1804"/>
                  </a:lnTo>
                  <a:lnTo>
                    <a:pt x="3370" y="1804"/>
                  </a:lnTo>
                  <a:cubicBezTo>
                    <a:pt x="3620" y="1804"/>
                    <a:pt x="3870" y="1709"/>
                    <a:pt x="4049" y="1518"/>
                  </a:cubicBezTo>
                  <a:lnTo>
                    <a:pt x="5132" y="435"/>
                  </a:lnTo>
                  <a:lnTo>
                    <a:pt x="6228" y="1518"/>
                  </a:lnTo>
                  <a:cubicBezTo>
                    <a:pt x="6406" y="1697"/>
                    <a:pt x="6656" y="1804"/>
                    <a:pt x="6906" y="1804"/>
                  </a:cubicBezTo>
                  <a:lnTo>
                    <a:pt x="7478" y="1804"/>
                  </a:lnTo>
                  <a:cubicBezTo>
                    <a:pt x="7573" y="1804"/>
                    <a:pt x="7656" y="1721"/>
                    <a:pt x="7656" y="1625"/>
                  </a:cubicBezTo>
                  <a:cubicBezTo>
                    <a:pt x="7656" y="1542"/>
                    <a:pt x="7561" y="1447"/>
                    <a:pt x="7478" y="1447"/>
                  </a:cubicBezTo>
                  <a:lnTo>
                    <a:pt x="6906" y="1447"/>
                  </a:lnTo>
                  <a:cubicBezTo>
                    <a:pt x="6740" y="1447"/>
                    <a:pt x="6597" y="1387"/>
                    <a:pt x="6489" y="1268"/>
                  </a:cubicBezTo>
                  <a:lnTo>
                    <a:pt x="5275" y="54"/>
                  </a:lnTo>
                  <a:cubicBezTo>
                    <a:pt x="5233" y="18"/>
                    <a:pt x="5183" y="0"/>
                    <a:pt x="51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4653;p82">
            <a:extLst>
              <a:ext uri="{FF2B5EF4-FFF2-40B4-BE49-F238E27FC236}">
                <a16:creationId xmlns:a16="http://schemas.microsoft.com/office/drawing/2014/main" id="{EB968563-538E-E051-F4A4-EDBDB2C37A85}"/>
              </a:ext>
            </a:extLst>
          </p:cNvPr>
          <p:cNvGrpSpPr/>
          <p:nvPr/>
        </p:nvGrpSpPr>
        <p:grpSpPr>
          <a:xfrm>
            <a:off x="10132943" y="1923457"/>
            <a:ext cx="360630" cy="435653"/>
            <a:chOff x="6102250" y="1283925"/>
            <a:chExt cx="258975" cy="312850"/>
          </a:xfrm>
        </p:grpSpPr>
        <p:sp>
          <p:nvSpPr>
            <p:cNvPr id="30" name="Google Shape;4654;p82">
              <a:extLst>
                <a:ext uri="{FF2B5EF4-FFF2-40B4-BE49-F238E27FC236}">
                  <a16:creationId xmlns:a16="http://schemas.microsoft.com/office/drawing/2014/main" id="{808FF23C-173A-9BCE-EEDD-725AFEB5ED5A}"/>
                </a:ext>
              </a:extLst>
            </p:cNvPr>
            <p:cNvSpPr/>
            <p:nvPr/>
          </p:nvSpPr>
          <p:spPr>
            <a:xfrm>
              <a:off x="6182000" y="1284225"/>
              <a:ext cx="116725" cy="312550"/>
            </a:xfrm>
            <a:custGeom>
              <a:avLst/>
              <a:gdLst/>
              <a:ahLst/>
              <a:cxnLst/>
              <a:rect l="l" t="t" r="r" b="b"/>
              <a:pathLst>
                <a:path w="4669" h="12502" extrusionOk="0">
                  <a:moveTo>
                    <a:pt x="2287" y="7394"/>
                  </a:moveTo>
                  <a:cubicBezTo>
                    <a:pt x="2406" y="7394"/>
                    <a:pt x="2501" y="7489"/>
                    <a:pt x="2501" y="7608"/>
                  </a:cubicBezTo>
                  <a:cubicBezTo>
                    <a:pt x="2501" y="7727"/>
                    <a:pt x="2406" y="7811"/>
                    <a:pt x="2287" y="7811"/>
                  </a:cubicBezTo>
                  <a:cubicBezTo>
                    <a:pt x="2168" y="7811"/>
                    <a:pt x="2085" y="7727"/>
                    <a:pt x="2085" y="7608"/>
                  </a:cubicBezTo>
                  <a:cubicBezTo>
                    <a:pt x="2085" y="7489"/>
                    <a:pt x="2168" y="7394"/>
                    <a:pt x="2287" y="7394"/>
                  </a:cubicBezTo>
                  <a:close/>
                  <a:moveTo>
                    <a:pt x="2335" y="0"/>
                  </a:moveTo>
                  <a:cubicBezTo>
                    <a:pt x="2227" y="0"/>
                    <a:pt x="2156" y="83"/>
                    <a:pt x="2156" y="179"/>
                  </a:cubicBezTo>
                  <a:lnTo>
                    <a:pt x="2156" y="7072"/>
                  </a:lnTo>
                  <a:cubicBezTo>
                    <a:pt x="1930" y="7144"/>
                    <a:pt x="1763" y="7370"/>
                    <a:pt x="1763" y="7620"/>
                  </a:cubicBezTo>
                  <a:cubicBezTo>
                    <a:pt x="1763" y="7703"/>
                    <a:pt x="1799" y="7799"/>
                    <a:pt x="1823" y="7894"/>
                  </a:cubicBezTo>
                  <a:cubicBezTo>
                    <a:pt x="787" y="8132"/>
                    <a:pt x="1" y="9049"/>
                    <a:pt x="1" y="10168"/>
                  </a:cubicBezTo>
                  <a:cubicBezTo>
                    <a:pt x="1" y="11442"/>
                    <a:pt x="1037" y="12502"/>
                    <a:pt x="2335" y="12502"/>
                  </a:cubicBezTo>
                  <a:cubicBezTo>
                    <a:pt x="3609" y="12502"/>
                    <a:pt x="4668" y="11466"/>
                    <a:pt x="4668" y="10168"/>
                  </a:cubicBezTo>
                  <a:lnTo>
                    <a:pt x="4668" y="10037"/>
                  </a:lnTo>
                  <a:lnTo>
                    <a:pt x="4609" y="9989"/>
                  </a:lnTo>
                  <a:cubicBezTo>
                    <a:pt x="4609" y="9894"/>
                    <a:pt x="4525" y="9823"/>
                    <a:pt x="4430" y="9823"/>
                  </a:cubicBezTo>
                  <a:cubicBezTo>
                    <a:pt x="4347" y="9823"/>
                    <a:pt x="4251" y="9894"/>
                    <a:pt x="4251" y="9989"/>
                  </a:cubicBezTo>
                  <a:cubicBezTo>
                    <a:pt x="4228" y="10359"/>
                    <a:pt x="4061" y="10680"/>
                    <a:pt x="3775" y="10942"/>
                  </a:cubicBezTo>
                  <a:cubicBezTo>
                    <a:pt x="3513" y="11192"/>
                    <a:pt x="3156" y="11323"/>
                    <a:pt x="2775" y="11323"/>
                  </a:cubicBezTo>
                  <a:cubicBezTo>
                    <a:pt x="1965" y="11323"/>
                    <a:pt x="1311" y="10656"/>
                    <a:pt x="1311" y="9859"/>
                  </a:cubicBezTo>
                  <a:cubicBezTo>
                    <a:pt x="1311" y="9763"/>
                    <a:pt x="1323" y="9680"/>
                    <a:pt x="1334" y="9585"/>
                  </a:cubicBezTo>
                  <a:cubicBezTo>
                    <a:pt x="1346" y="9478"/>
                    <a:pt x="1287" y="9394"/>
                    <a:pt x="1192" y="9370"/>
                  </a:cubicBezTo>
                  <a:cubicBezTo>
                    <a:pt x="1182" y="9369"/>
                    <a:pt x="1174" y="9369"/>
                    <a:pt x="1165" y="9369"/>
                  </a:cubicBezTo>
                  <a:cubicBezTo>
                    <a:pt x="1069" y="9369"/>
                    <a:pt x="988" y="9427"/>
                    <a:pt x="977" y="9525"/>
                  </a:cubicBezTo>
                  <a:cubicBezTo>
                    <a:pt x="965" y="9632"/>
                    <a:pt x="953" y="9751"/>
                    <a:pt x="953" y="9847"/>
                  </a:cubicBezTo>
                  <a:cubicBezTo>
                    <a:pt x="953" y="10859"/>
                    <a:pt x="1787" y="11692"/>
                    <a:pt x="2799" y="11692"/>
                  </a:cubicBezTo>
                  <a:cubicBezTo>
                    <a:pt x="3180" y="11692"/>
                    <a:pt x="3537" y="11573"/>
                    <a:pt x="3847" y="11371"/>
                  </a:cubicBezTo>
                  <a:lnTo>
                    <a:pt x="3847" y="11371"/>
                  </a:lnTo>
                  <a:cubicBezTo>
                    <a:pt x="3489" y="11835"/>
                    <a:pt x="2930" y="12109"/>
                    <a:pt x="2299" y="12109"/>
                  </a:cubicBezTo>
                  <a:cubicBezTo>
                    <a:pt x="1215" y="12109"/>
                    <a:pt x="334" y="11240"/>
                    <a:pt x="334" y="10156"/>
                  </a:cubicBezTo>
                  <a:cubicBezTo>
                    <a:pt x="334" y="9180"/>
                    <a:pt x="1037" y="8382"/>
                    <a:pt x="1965" y="8215"/>
                  </a:cubicBezTo>
                  <a:lnTo>
                    <a:pt x="1965" y="8215"/>
                  </a:lnTo>
                  <a:cubicBezTo>
                    <a:pt x="1739" y="8323"/>
                    <a:pt x="1549" y="8489"/>
                    <a:pt x="1394" y="8680"/>
                  </a:cubicBezTo>
                  <a:cubicBezTo>
                    <a:pt x="1334" y="8751"/>
                    <a:pt x="1334" y="8870"/>
                    <a:pt x="1406" y="8930"/>
                  </a:cubicBezTo>
                  <a:cubicBezTo>
                    <a:pt x="1446" y="8958"/>
                    <a:pt x="1494" y="8973"/>
                    <a:pt x="1539" y="8973"/>
                  </a:cubicBezTo>
                  <a:cubicBezTo>
                    <a:pt x="1589" y="8973"/>
                    <a:pt x="1637" y="8955"/>
                    <a:pt x="1668" y="8918"/>
                  </a:cubicBezTo>
                  <a:cubicBezTo>
                    <a:pt x="1942" y="8585"/>
                    <a:pt x="2358" y="8394"/>
                    <a:pt x="2799" y="8394"/>
                  </a:cubicBezTo>
                  <a:cubicBezTo>
                    <a:pt x="2989" y="8394"/>
                    <a:pt x="3180" y="8442"/>
                    <a:pt x="3370" y="8513"/>
                  </a:cubicBezTo>
                  <a:cubicBezTo>
                    <a:pt x="3393" y="8519"/>
                    <a:pt x="3417" y="8522"/>
                    <a:pt x="3441" y="8522"/>
                  </a:cubicBezTo>
                  <a:cubicBezTo>
                    <a:pt x="3513" y="8522"/>
                    <a:pt x="3581" y="8493"/>
                    <a:pt x="3609" y="8430"/>
                  </a:cubicBezTo>
                  <a:cubicBezTo>
                    <a:pt x="3656" y="8335"/>
                    <a:pt x="3632" y="8227"/>
                    <a:pt x="3549" y="8192"/>
                  </a:cubicBezTo>
                  <a:cubicBezTo>
                    <a:pt x="3335" y="8049"/>
                    <a:pt x="3097" y="7954"/>
                    <a:pt x="2835" y="7894"/>
                  </a:cubicBezTo>
                  <a:cubicBezTo>
                    <a:pt x="2882" y="7811"/>
                    <a:pt x="2894" y="7727"/>
                    <a:pt x="2894" y="7620"/>
                  </a:cubicBezTo>
                  <a:cubicBezTo>
                    <a:pt x="2894" y="7370"/>
                    <a:pt x="2739" y="7156"/>
                    <a:pt x="2513" y="7072"/>
                  </a:cubicBezTo>
                  <a:lnTo>
                    <a:pt x="2513" y="179"/>
                  </a:lnTo>
                  <a:cubicBezTo>
                    <a:pt x="2513" y="72"/>
                    <a:pt x="2418" y="0"/>
                    <a:pt x="2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655;p82">
              <a:extLst>
                <a:ext uri="{FF2B5EF4-FFF2-40B4-BE49-F238E27FC236}">
                  <a16:creationId xmlns:a16="http://schemas.microsoft.com/office/drawing/2014/main" id="{01A54D43-3C49-411E-BB2A-BCE652880172}"/>
                </a:ext>
              </a:extLst>
            </p:cNvPr>
            <p:cNvSpPr/>
            <p:nvPr/>
          </p:nvSpPr>
          <p:spPr>
            <a:xfrm>
              <a:off x="6102250" y="1284225"/>
              <a:ext cx="97650" cy="175725"/>
            </a:xfrm>
            <a:custGeom>
              <a:avLst/>
              <a:gdLst/>
              <a:ahLst/>
              <a:cxnLst/>
              <a:rect l="l" t="t" r="r" b="b"/>
              <a:pathLst>
                <a:path w="3906" h="7029" extrusionOk="0">
                  <a:moveTo>
                    <a:pt x="1953" y="2905"/>
                  </a:moveTo>
                  <a:cubicBezTo>
                    <a:pt x="2072" y="2905"/>
                    <a:pt x="2167" y="2989"/>
                    <a:pt x="2167" y="3108"/>
                  </a:cubicBezTo>
                  <a:cubicBezTo>
                    <a:pt x="2167" y="3227"/>
                    <a:pt x="2072" y="3322"/>
                    <a:pt x="1953" y="3322"/>
                  </a:cubicBezTo>
                  <a:cubicBezTo>
                    <a:pt x="1834" y="3322"/>
                    <a:pt x="1750" y="3227"/>
                    <a:pt x="1750" y="3108"/>
                  </a:cubicBezTo>
                  <a:cubicBezTo>
                    <a:pt x="1750" y="2989"/>
                    <a:pt x="1834" y="2905"/>
                    <a:pt x="1953" y="2905"/>
                  </a:cubicBezTo>
                  <a:close/>
                  <a:moveTo>
                    <a:pt x="1953" y="0"/>
                  </a:moveTo>
                  <a:cubicBezTo>
                    <a:pt x="1869" y="0"/>
                    <a:pt x="1774" y="83"/>
                    <a:pt x="1774" y="179"/>
                  </a:cubicBezTo>
                  <a:lnTo>
                    <a:pt x="1774" y="2560"/>
                  </a:lnTo>
                  <a:cubicBezTo>
                    <a:pt x="1548" y="2631"/>
                    <a:pt x="1393" y="2858"/>
                    <a:pt x="1393" y="3108"/>
                  </a:cubicBezTo>
                  <a:cubicBezTo>
                    <a:pt x="1393" y="3334"/>
                    <a:pt x="1524" y="3524"/>
                    <a:pt x="1703" y="3620"/>
                  </a:cubicBezTo>
                  <a:lnTo>
                    <a:pt x="1595" y="3810"/>
                  </a:lnTo>
                  <a:cubicBezTo>
                    <a:pt x="1548" y="3893"/>
                    <a:pt x="1584" y="4001"/>
                    <a:pt x="1691" y="4048"/>
                  </a:cubicBezTo>
                  <a:cubicBezTo>
                    <a:pt x="1715" y="4062"/>
                    <a:pt x="1741" y="4069"/>
                    <a:pt x="1767" y="4069"/>
                  </a:cubicBezTo>
                  <a:cubicBezTo>
                    <a:pt x="1831" y="4069"/>
                    <a:pt x="1892" y="4029"/>
                    <a:pt x="1917" y="3953"/>
                  </a:cubicBezTo>
                  <a:lnTo>
                    <a:pt x="1953" y="3893"/>
                  </a:lnTo>
                  <a:lnTo>
                    <a:pt x="2334" y="4667"/>
                  </a:lnTo>
                  <a:cubicBezTo>
                    <a:pt x="2369" y="4727"/>
                    <a:pt x="2417" y="4763"/>
                    <a:pt x="2477" y="4775"/>
                  </a:cubicBezTo>
                  <a:lnTo>
                    <a:pt x="3322" y="4894"/>
                  </a:lnTo>
                  <a:lnTo>
                    <a:pt x="2715" y="5489"/>
                  </a:lnTo>
                  <a:cubicBezTo>
                    <a:pt x="2667" y="5537"/>
                    <a:pt x="2655" y="5596"/>
                    <a:pt x="2655" y="5656"/>
                  </a:cubicBezTo>
                  <a:lnTo>
                    <a:pt x="2798" y="6501"/>
                  </a:lnTo>
                  <a:lnTo>
                    <a:pt x="2048" y="6096"/>
                  </a:lnTo>
                  <a:cubicBezTo>
                    <a:pt x="2018" y="6084"/>
                    <a:pt x="1988" y="6078"/>
                    <a:pt x="1960" y="6078"/>
                  </a:cubicBezTo>
                  <a:cubicBezTo>
                    <a:pt x="1932" y="6078"/>
                    <a:pt x="1905" y="6084"/>
                    <a:pt x="1881" y="6096"/>
                  </a:cubicBezTo>
                  <a:lnTo>
                    <a:pt x="1119" y="6501"/>
                  </a:lnTo>
                  <a:lnTo>
                    <a:pt x="1274" y="5656"/>
                  </a:lnTo>
                  <a:cubicBezTo>
                    <a:pt x="1286" y="5596"/>
                    <a:pt x="1250" y="5537"/>
                    <a:pt x="1214" y="5489"/>
                  </a:cubicBezTo>
                  <a:lnTo>
                    <a:pt x="595" y="4894"/>
                  </a:lnTo>
                  <a:lnTo>
                    <a:pt x="1453" y="4775"/>
                  </a:lnTo>
                  <a:cubicBezTo>
                    <a:pt x="1548" y="4763"/>
                    <a:pt x="1607" y="4667"/>
                    <a:pt x="1595" y="4572"/>
                  </a:cubicBezTo>
                  <a:cubicBezTo>
                    <a:pt x="1585" y="4474"/>
                    <a:pt x="1504" y="4416"/>
                    <a:pt x="1417" y="4416"/>
                  </a:cubicBezTo>
                  <a:cubicBezTo>
                    <a:pt x="1409" y="4416"/>
                    <a:pt x="1401" y="4416"/>
                    <a:pt x="1393" y="4417"/>
                  </a:cubicBezTo>
                  <a:lnTo>
                    <a:pt x="167" y="4596"/>
                  </a:lnTo>
                  <a:cubicBezTo>
                    <a:pt x="95" y="4608"/>
                    <a:pt x="48" y="4655"/>
                    <a:pt x="24" y="4715"/>
                  </a:cubicBezTo>
                  <a:cubicBezTo>
                    <a:pt x="0" y="4775"/>
                    <a:pt x="24" y="4846"/>
                    <a:pt x="60" y="4906"/>
                  </a:cubicBezTo>
                  <a:lnTo>
                    <a:pt x="869" y="5703"/>
                  </a:lnTo>
                  <a:lnTo>
                    <a:pt x="679" y="6811"/>
                  </a:lnTo>
                  <a:cubicBezTo>
                    <a:pt x="655" y="6894"/>
                    <a:pt x="691" y="6953"/>
                    <a:pt x="750" y="6989"/>
                  </a:cubicBezTo>
                  <a:cubicBezTo>
                    <a:pt x="785" y="7017"/>
                    <a:pt x="824" y="7029"/>
                    <a:pt x="862" y="7029"/>
                  </a:cubicBezTo>
                  <a:cubicBezTo>
                    <a:pt x="889" y="7029"/>
                    <a:pt x="916" y="7023"/>
                    <a:pt x="941" y="7013"/>
                  </a:cubicBezTo>
                  <a:lnTo>
                    <a:pt x="1941" y="6489"/>
                  </a:lnTo>
                  <a:lnTo>
                    <a:pt x="2941" y="7013"/>
                  </a:lnTo>
                  <a:cubicBezTo>
                    <a:pt x="2965" y="7025"/>
                    <a:pt x="3000" y="7025"/>
                    <a:pt x="3024" y="7025"/>
                  </a:cubicBezTo>
                  <a:cubicBezTo>
                    <a:pt x="3072" y="7025"/>
                    <a:pt x="3096" y="7013"/>
                    <a:pt x="3131" y="6989"/>
                  </a:cubicBezTo>
                  <a:cubicBezTo>
                    <a:pt x="3203" y="6953"/>
                    <a:pt x="3239" y="6894"/>
                    <a:pt x="3215" y="6822"/>
                  </a:cubicBezTo>
                  <a:lnTo>
                    <a:pt x="3024" y="5703"/>
                  </a:lnTo>
                  <a:lnTo>
                    <a:pt x="3834" y="4917"/>
                  </a:lnTo>
                  <a:cubicBezTo>
                    <a:pt x="3870" y="4870"/>
                    <a:pt x="3905" y="4786"/>
                    <a:pt x="3870" y="4715"/>
                  </a:cubicBezTo>
                  <a:cubicBezTo>
                    <a:pt x="3858" y="4655"/>
                    <a:pt x="3798" y="4596"/>
                    <a:pt x="3727" y="4596"/>
                  </a:cubicBezTo>
                  <a:lnTo>
                    <a:pt x="2608" y="4429"/>
                  </a:lnTo>
                  <a:lnTo>
                    <a:pt x="2203" y="3620"/>
                  </a:lnTo>
                  <a:cubicBezTo>
                    <a:pt x="2381" y="3524"/>
                    <a:pt x="2524" y="3334"/>
                    <a:pt x="2524" y="3108"/>
                  </a:cubicBezTo>
                  <a:cubicBezTo>
                    <a:pt x="2524" y="2858"/>
                    <a:pt x="2357" y="2643"/>
                    <a:pt x="2131" y="2560"/>
                  </a:cubicBezTo>
                  <a:lnTo>
                    <a:pt x="2131" y="179"/>
                  </a:lnTo>
                  <a:cubicBezTo>
                    <a:pt x="2131" y="72"/>
                    <a:pt x="2048" y="0"/>
                    <a:pt x="19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656;p82">
              <a:extLst>
                <a:ext uri="{FF2B5EF4-FFF2-40B4-BE49-F238E27FC236}">
                  <a16:creationId xmlns:a16="http://schemas.microsoft.com/office/drawing/2014/main" id="{DDF56F04-9B9E-FEC1-B1DE-8887C184F869}"/>
                </a:ext>
              </a:extLst>
            </p:cNvPr>
            <p:cNvSpPr/>
            <p:nvPr/>
          </p:nvSpPr>
          <p:spPr>
            <a:xfrm>
              <a:off x="6293625" y="1283925"/>
              <a:ext cx="67600" cy="224450"/>
            </a:xfrm>
            <a:custGeom>
              <a:avLst/>
              <a:gdLst/>
              <a:ahLst/>
              <a:cxnLst/>
              <a:rect l="l" t="t" r="r" b="b"/>
              <a:pathLst>
                <a:path w="2704" h="8978" extrusionOk="0">
                  <a:moveTo>
                    <a:pt x="1334" y="3513"/>
                  </a:moveTo>
                  <a:cubicBezTo>
                    <a:pt x="1453" y="3513"/>
                    <a:pt x="1549" y="3596"/>
                    <a:pt x="1549" y="3715"/>
                  </a:cubicBezTo>
                  <a:cubicBezTo>
                    <a:pt x="1549" y="3834"/>
                    <a:pt x="1453" y="3929"/>
                    <a:pt x="1334" y="3929"/>
                  </a:cubicBezTo>
                  <a:cubicBezTo>
                    <a:pt x="1215" y="3929"/>
                    <a:pt x="1132" y="3834"/>
                    <a:pt x="1132" y="3715"/>
                  </a:cubicBezTo>
                  <a:cubicBezTo>
                    <a:pt x="1132" y="3596"/>
                    <a:pt x="1215" y="3513"/>
                    <a:pt x="1334" y="3513"/>
                  </a:cubicBezTo>
                  <a:close/>
                  <a:moveTo>
                    <a:pt x="1156" y="5656"/>
                  </a:moveTo>
                  <a:lnTo>
                    <a:pt x="1156" y="7251"/>
                  </a:lnTo>
                  <a:lnTo>
                    <a:pt x="739" y="7251"/>
                  </a:lnTo>
                  <a:lnTo>
                    <a:pt x="739" y="5656"/>
                  </a:lnTo>
                  <a:close/>
                  <a:moveTo>
                    <a:pt x="1930" y="5656"/>
                  </a:moveTo>
                  <a:lnTo>
                    <a:pt x="1930" y="7251"/>
                  </a:lnTo>
                  <a:lnTo>
                    <a:pt x="1513" y="7251"/>
                  </a:lnTo>
                  <a:lnTo>
                    <a:pt x="1513" y="5656"/>
                  </a:lnTo>
                  <a:close/>
                  <a:moveTo>
                    <a:pt x="2037" y="7620"/>
                  </a:moveTo>
                  <a:cubicBezTo>
                    <a:pt x="2203" y="7620"/>
                    <a:pt x="2334" y="7751"/>
                    <a:pt x="2334" y="7918"/>
                  </a:cubicBezTo>
                  <a:cubicBezTo>
                    <a:pt x="2322" y="8025"/>
                    <a:pt x="2263" y="8120"/>
                    <a:pt x="2156" y="8180"/>
                  </a:cubicBezTo>
                  <a:lnTo>
                    <a:pt x="1334" y="8597"/>
                  </a:lnTo>
                  <a:lnTo>
                    <a:pt x="525" y="8180"/>
                  </a:lnTo>
                  <a:cubicBezTo>
                    <a:pt x="417" y="8144"/>
                    <a:pt x="358" y="8037"/>
                    <a:pt x="358" y="7918"/>
                  </a:cubicBezTo>
                  <a:cubicBezTo>
                    <a:pt x="358" y="7751"/>
                    <a:pt x="489" y="7620"/>
                    <a:pt x="656" y="7620"/>
                  </a:cubicBezTo>
                  <a:close/>
                  <a:moveTo>
                    <a:pt x="1358" y="0"/>
                  </a:moveTo>
                  <a:cubicBezTo>
                    <a:pt x="1251" y="0"/>
                    <a:pt x="1179" y="84"/>
                    <a:pt x="1179" y="179"/>
                  </a:cubicBezTo>
                  <a:lnTo>
                    <a:pt x="1179" y="3155"/>
                  </a:lnTo>
                  <a:cubicBezTo>
                    <a:pt x="953" y="3227"/>
                    <a:pt x="787" y="3453"/>
                    <a:pt x="787" y="3703"/>
                  </a:cubicBezTo>
                  <a:cubicBezTo>
                    <a:pt x="787" y="4001"/>
                    <a:pt x="1025" y="4251"/>
                    <a:pt x="1310" y="4275"/>
                  </a:cubicBezTo>
                  <a:lnTo>
                    <a:pt x="2192" y="4703"/>
                  </a:lnTo>
                  <a:cubicBezTo>
                    <a:pt x="2287" y="4751"/>
                    <a:pt x="2346" y="4846"/>
                    <a:pt x="2346" y="4965"/>
                  </a:cubicBezTo>
                  <a:cubicBezTo>
                    <a:pt x="2346" y="5132"/>
                    <a:pt x="2215" y="5263"/>
                    <a:pt x="2049" y="5263"/>
                  </a:cubicBezTo>
                  <a:lnTo>
                    <a:pt x="668" y="5263"/>
                  </a:lnTo>
                  <a:cubicBezTo>
                    <a:pt x="501" y="5263"/>
                    <a:pt x="370" y="5132"/>
                    <a:pt x="370" y="4965"/>
                  </a:cubicBezTo>
                  <a:cubicBezTo>
                    <a:pt x="370" y="4846"/>
                    <a:pt x="429" y="4751"/>
                    <a:pt x="537" y="4703"/>
                  </a:cubicBezTo>
                  <a:cubicBezTo>
                    <a:pt x="620" y="4656"/>
                    <a:pt x="668" y="4548"/>
                    <a:pt x="608" y="4465"/>
                  </a:cubicBezTo>
                  <a:cubicBezTo>
                    <a:pt x="568" y="4402"/>
                    <a:pt x="518" y="4365"/>
                    <a:pt x="461" y="4365"/>
                  </a:cubicBezTo>
                  <a:cubicBezTo>
                    <a:pt x="432" y="4365"/>
                    <a:pt x="402" y="4374"/>
                    <a:pt x="370" y="4394"/>
                  </a:cubicBezTo>
                  <a:cubicBezTo>
                    <a:pt x="144" y="4513"/>
                    <a:pt x="1" y="4727"/>
                    <a:pt x="1" y="4989"/>
                  </a:cubicBezTo>
                  <a:cubicBezTo>
                    <a:pt x="1" y="5251"/>
                    <a:pt x="167" y="5489"/>
                    <a:pt x="382" y="5596"/>
                  </a:cubicBezTo>
                  <a:lnTo>
                    <a:pt x="382" y="7311"/>
                  </a:lnTo>
                  <a:cubicBezTo>
                    <a:pt x="167" y="7406"/>
                    <a:pt x="1" y="7644"/>
                    <a:pt x="1" y="7918"/>
                  </a:cubicBezTo>
                  <a:cubicBezTo>
                    <a:pt x="1" y="8168"/>
                    <a:pt x="132" y="8394"/>
                    <a:pt x="370" y="8513"/>
                  </a:cubicBezTo>
                  <a:lnTo>
                    <a:pt x="1275" y="8954"/>
                  </a:lnTo>
                  <a:cubicBezTo>
                    <a:pt x="1310" y="8978"/>
                    <a:pt x="1334" y="8978"/>
                    <a:pt x="1358" y="8978"/>
                  </a:cubicBezTo>
                  <a:cubicBezTo>
                    <a:pt x="1382" y="8978"/>
                    <a:pt x="1418" y="8978"/>
                    <a:pt x="1430" y="8954"/>
                  </a:cubicBezTo>
                  <a:lnTo>
                    <a:pt x="2334" y="8513"/>
                  </a:lnTo>
                  <a:cubicBezTo>
                    <a:pt x="2561" y="8394"/>
                    <a:pt x="2703" y="8168"/>
                    <a:pt x="2703" y="7918"/>
                  </a:cubicBezTo>
                  <a:cubicBezTo>
                    <a:pt x="2692" y="7644"/>
                    <a:pt x="2525" y="7406"/>
                    <a:pt x="2311" y="7311"/>
                  </a:cubicBezTo>
                  <a:lnTo>
                    <a:pt x="2311" y="5596"/>
                  </a:lnTo>
                  <a:cubicBezTo>
                    <a:pt x="2525" y="5489"/>
                    <a:pt x="2692" y="5251"/>
                    <a:pt x="2692" y="4989"/>
                  </a:cubicBezTo>
                  <a:cubicBezTo>
                    <a:pt x="2692" y="4727"/>
                    <a:pt x="2561" y="4513"/>
                    <a:pt x="2322" y="4394"/>
                  </a:cubicBezTo>
                  <a:lnTo>
                    <a:pt x="1751" y="4108"/>
                  </a:lnTo>
                  <a:cubicBezTo>
                    <a:pt x="1858" y="4001"/>
                    <a:pt x="1918" y="3870"/>
                    <a:pt x="1918" y="3703"/>
                  </a:cubicBezTo>
                  <a:cubicBezTo>
                    <a:pt x="1918" y="3453"/>
                    <a:pt x="1751" y="3239"/>
                    <a:pt x="1537" y="3155"/>
                  </a:cubicBezTo>
                  <a:lnTo>
                    <a:pt x="1537" y="179"/>
                  </a:lnTo>
                  <a:cubicBezTo>
                    <a:pt x="1537" y="72"/>
                    <a:pt x="1441" y="0"/>
                    <a:pt x="1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4657;p82">
            <a:extLst>
              <a:ext uri="{FF2B5EF4-FFF2-40B4-BE49-F238E27FC236}">
                <a16:creationId xmlns:a16="http://schemas.microsoft.com/office/drawing/2014/main" id="{963824D0-FED3-4E8E-B856-CAF9055E047D}"/>
              </a:ext>
            </a:extLst>
          </p:cNvPr>
          <p:cNvGrpSpPr/>
          <p:nvPr/>
        </p:nvGrpSpPr>
        <p:grpSpPr>
          <a:xfrm>
            <a:off x="11301373" y="1923457"/>
            <a:ext cx="408325" cy="434400"/>
            <a:chOff x="6788925" y="1283925"/>
            <a:chExt cx="293225" cy="311950"/>
          </a:xfrm>
        </p:grpSpPr>
        <p:sp>
          <p:nvSpPr>
            <p:cNvPr id="34" name="Google Shape;4658;p82">
              <a:extLst>
                <a:ext uri="{FF2B5EF4-FFF2-40B4-BE49-F238E27FC236}">
                  <a16:creationId xmlns:a16="http://schemas.microsoft.com/office/drawing/2014/main" id="{295FB504-0F95-0363-E2AD-DE7A14B3FE50}"/>
                </a:ext>
              </a:extLst>
            </p:cNvPr>
            <p:cNvSpPr/>
            <p:nvPr/>
          </p:nvSpPr>
          <p:spPr>
            <a:xfrm>
              <a:off x="6788925" y="1498825"/>
              <a:ext cx="151250" cy="62525"/>
            </a:xfrm>
            <a:custGeom>
              <a:avLst/>
              <a:gdLst/>
              <a:ahLst/>
              <a:cxnLst/>
              <a:rect l="l" t="t" r="r" b="b"/>
              <a:pathLst>
                <a:path w="6050" h="2501" extrusionOk="0">
                  <a:moveTo>
                    <a:pt x="3966" y="1"/>
                  </a:moveTo>
                  <a:cubicBezTo>
                    <a:pt x="3394" y="1"/>
                    <a:pt x="2823" y="179"/>
                    <a:pt x="2358" y="524"/>
                  </a:cubicBezTo>
                  <a:lnTo>
                    <a:pt x="96" y="2179"/>
                  </a:lnTo>
                  <a:cubicBezTo>
                    <a:pt x="25" y="2239"/>
                    <a:pt x="1" y="2358"/>
                    <a:pt x="60" y="2429"/>
                  </a:cubicBezTo>
                  <a:cubicBezTo>
                    <a:pt x="84" y="2477"/>
                    <a:pt x="144" y="2501"/>
                    <a:pt x="203" y="2501"/>
                  </a:cubicBezTo>
                  <a:cubicBezTo>
                    <a:pt x="251" y="2501"/>
                    <a:pt x="275" y="2489"/>
                    <a:pt x="310" y="2477"/>
                  </a:cubicBezTo>
                  <a:lnTo>
                    <a:pt x="2573" y="822"/>
                  </a:lnTo>
                  <a:cubicBezTo>
                    <a:pt x="2977" y="536"/>
                    <a:pt x="3454" y="382"/>
                    <a:pt x="3954" y="382"/>
                  </a:cubicBezTo>
                  <a:lnTo>
                    <a:pt x="5668" y="382"/>
                  </a:lnTo>
                  <a:cubicBezTo>
                    <a:pt x="5668" y="382"/>
                    <a:pt x="5680" y="382"/>
                    <a:pt x="5680" y="393"/>
                  </a:cubicBezTo>
                  <a:cubicBezTo>
                    <a:pt x="5680" y="620"/>
                    <a:pt x="5501" y="798"/>
                    <a:pt x="5275" y="798"/>
                  </a:cubicBezTo>
                  <a:lnTo>
                    <a:pt x="3906" y="798"/>
                  </a:lnTo>
                  <a:cubicBezTo>
                    <a:pt x="3799" y="798"/>
                    <a:pt x="3727" y="882"/>
                    <a:pt x="3727" y="977"/>
                  </a:cubicBezTo>
                  <a:cubicBezTo>
                    <a:pt x="3727" y="1060"/>
                    <a:pt x="3823" y="1144"/>
                    <a:pt x="3906" y="1144"/>
                  </a:cubicBezTo>
                  <a:lnTo>
                    <a:pt x="5275" y="1144"/>
                  </a:lnTo>
                  <a:cubicBezTo>
                    <a:pt x="5716" y="1144"/>
                    <a:pt x="6049" y="810"/>
                    <a:pt x="6049" y="382"/>
                  </a:cubicBezTo>
                  <a:cubicBezTo>
                    <a:pt x="6049" y="167"/>
                    <a:pt x="5894" y="1"/>
                    <a:pt x="5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659;p82">
              <a:extLst>
                <a:ext uri="{FF2B5EF4-FFF2-40B4-BE49-F238E27FC236}">
                  <a16:creationId xmlns:a16="http://schemas.microsoft.com/office/drawing/2014/main" id="{F903F16D-31F0-5C68-0974-D92EB6FF8A08}"/>
                </a:ext>
              </a:extLst>
            </p:cNvPr>
            <p:cNvSpPr/>
            <p:nvPr/>
          </p:nvSpPr>
          <p:spPr>
            <a:xfrm>
              <a:off x="6822575" y="1473375"/>
              <a:ext cx="221175" cy="122500"/>
            </a:xfrm>
            <a:custGeom>
              <a:avLst/>
              <a:gdLst/>
              <a:ahLst/>
              <a:cxnLst/>
              <a:rect l="l" t="t" r="r" b="b"/>
              <a:pathLst>
                <a:path w="8847" h="4900" extrusionOk="0">
                  <a:moveTo>
                    <a:pt x="8199" y="0"/>
                  </a:moveTo>
                  <a:cubicBezTo>
                    <a:pt x="8069" y="0"/>
                    <a:pt x="7941" y="40"/>
                    <a:pt x="7834" y="126"/>
                  </a:cubicBezTo>
                  <a:lnTo>
                    <a:pt x="6334" y="1340"/>
                  </a:lnTo>
                  <a:cubicBezTo>
                    <a:pt x="6251" y="1400"/>
                    <a:pt x="6168" y="1423"/>
                    <a:pt x="6072" y="1423"/>
                  </a:cubicBezTo>
                  <a:lnTo>
                    <a:pt x="5298" y="1423"/>
                  </a:lnTo>
                  <a:cubicBezTo>
                    <a:pt x="5203" y="1423"/>
                    <a:pt x="5120" y="1519"/>
                    <a:pt x="5120" y="1602"/>
                  </a:cubicBezTo>
                  <a:cubicBezTo>
                    <a:pt x="5120" y="1697"/>
                    <a:pt x="5215" y="1781"/>
                    <a:pt x="5298" y="1781"/>
                  </a:cubicBezTo>
                  <a:lnTo>
                    <a:pt x="6072" y="1781"/>
                  </a:lnTo>
                  <a:cubicBezTo>
                    <a:pt x="6251" y="1781"/>
                    <a:pt x="6418" y="1721"/>
                    <a:pt x="6549" y="1614"/>
                  </a:cubicBezTo>
                  <a:lnTo>
                    <a:pt x="8061" y="411"/>
                  </a:lnTo>
                  <a:cubicBezTo>
                    <a:pt x="8099" y="379"/>
                    <a:pt x="8147" y="363"/>
                    <a:pt x="8197" y="363"/>
                  </a:cubicBezTo>
                  <a:cubicBezTo>
                    <a:pt x="8257" y="363"/>
                    <a:pt x="8319" y="385"/>
                    <a:pt x="8370" y="423"/>
                  </a:cubicBezTo>
                  <a:cubicBezTo>
                    <a:pt x="8406" y="471"/>
                    <a:pt x="8442" y="530"/>
                    <a:pt x="8442" y="602"/>
                  </a:cubicBezTo>
                  <a:cubicBezTo>
                    <a:pt x="8442" y="661"/>
                    <a:pt x="8406" y="721"/>
                    <a:pt x="8358" y="769"/>
                  </a:cubicBezTo>
                  <a:lnTo>
                    <a:pt x="6894" y="1959"/>
                  </a:lnTo>
                  <a:cubicBezTo>
                    <a:pt x="6691" y="2138"/>
                    <a:pt x="6453" y="2269"/>
                    <a:pt x="6191" y="2364"/>
                  </a:cubicBezTo>
                  <a:lnTo>
                    <a:pt x="4739" y="2924"/>
                  </a:lnTo>
                  <a:cubicBezTo>
                    <a:pt x="4310" y="3090"/>
                    <a:pt x="3858" y="3174"/>
                    <a:pt x="3393" y="3174"/>
                  </a:cubicBezTo>
                  <a:lnTo>
                    <a:pt x="2370" y="3174"/>
                  </a:lnTo>
                  <a:cubicBezTo>
                    <a:pt x="2072" y="3174"/>
                    <a:pt x="1774" y="3281"/>
                    <a:pt x="1536" y="3459"/>
                  </a:cubicBezTo>
                  <a:lnTo>
                    <a:pt x="95" y="4579"/>
                  </a:lnTo>
                  <a:cubicBezTo>
                    <a:pt x="24" y="4638"/>
                    <a:pt x="0" y="4757"/>
                    <a:pt x="60" y="4829"/>
                  </a:cubicBezTo>
                  <a:cubicBezTo>
                    <a:pt x="95" y="4876"/>
                    <a:pt x="155" y="4900"/>
                    <a:pt x="214" y="4900"/>
                  </a:cubicBezTo>
                  <a:cubicBezTo>
                    <a:pt x="262" y="4900"/>
                    <a:pt x="286" y="4888"/>
                    <a:pt x="334" y="4864"/>
                  </a:cubicBezTo>
                  <a:lnTo>
                    <a:pt x="1774" y="3745"/>
                  </a:lnTo>
                  <a:cubicBezTo>
                    <a:pt x="1953" y="3614"/>
                    <a:pt x="2155" y="3531"/>
                    <a:pt x="2381" y="3531"/>
                  </a:cubicBezTo>
                  <a:lnTo>
                    <a:pt x="3417" y="3531"/>
                  </a:lnTo>
                  <a:cubicBezTo>
                    <a:pt x="3917" y="3531"/>
                    <a:pt x="4405" y="3447"/>
                    <a:pt x="4882" y="3269"/>
                  </a:cubicBezTo>
                  <a:lnTo>
                    <a:pt x="6346" y="2697"/>
                  </a:lnTo>
                  <a:cubicBezTo>
                    <a:pt x="6644" y="2578"/>
                    <a:pt x="6906" y="2435"/>
                    <a:pt x="7144" y="2245"/>
                  </a:cubicBezTo>
                  <a:lnTo>
                    <a:pt x="8608" y="1054"/>
                  </a:lnTo>
                  <a:cubicBezTo>
                    <a:pt x="8739" y="947"/>
                    <a:pt x="8811" y="780"/>
                    <a:pt x="8835" y="614"/>
                  </a:cubicBezTo>
                  <a:cubicBezTo>
                    <a:pt x="8847" y="459"/>
                    <a:pt x="8775" y="292"/>
                    <a:pt x="8656" y="173"/>
                  </a:cubicBezTo>
                  <a:cubicBezTo>
                    <a:pt x="8524" y="61"/>
                    <a:pt x="8360" y="0"/>
                    <a:pt x="81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660;p82">
              <a:extLst>
                <a:ext uri="{FF2B5EF4-FFF2-40B4-BE49-F238E27FC236}">
                  <a16:creationId xmlns:a16="http://schemas.microsoft.com/office/drawing/2014/main" id="{72F9BD0A-7E0C-DD69-742E-62CBEB9FB4C7}"/>
                </a:ext>
              </a:extLst>
            </p:cNvPr>
            <p:cNvSpPr/>
            <p:nvPr/>
          </p:nvSpPr>
          <p:spPr>
            <a:xfrm>
              <a:off x="6921400" y="1283925"/>
              <a:ext cx="160750" cy="171475"/>
            </a:xfrm>
            <a:custGeom>
              <a:avLst/>
              <a:gdLst/>
              <a:ahLst/>
              <a:cxnLst/>
              <a:rect l="l" t="t" r="r" b="b"/>
              <a:pathLst>
                <a:path w="6430" h="6859" extrusionOk="0">
                  <a:moveTo>
                    <a:pt x="2893" y="381"/>
                  </a:moveTo>
                  <a:cubicBezTo>
                    <a:pt x="3334" y="381"/>
                    <a:pt x="3691" y="738"/>
                    <a:pt x="3691" y="1179"/>
                  </a:cubicBezTo>
                  <a:cubicBezTo>
                    <a:pt x="3691" y="1298"/>
                    <a:pt x="3596" y="1381"/>
                    <a:pt x="3477" y="1381"/>
                  </a:cubicBezTo>
                  <a:lnTo>
                    <a:pt x="2298" y="1381"/>
                  </a:lnTo>
                  <a:cubicBezTo>
                    <a:pt x="2215" y="1381"/>
                    <a:pt x="2107" y="1274"/>
                    <a:pt x="2107" y="1179"/>
                  </a:cubicBezTo>
                  <a:cubicBezTo>
                    <a:pt x="2107" y="738"/>
                    <a:pt x="2465" y="381"/>
                    <a:pt x="2893" y="381"/>
                  </a:cubicBezTo>
                  <a:close/>
                  <a:moveTo>
                    <a:pt x="3119" y="1739"/>
                  </a:moveTo>
                  <a:lnTo>
                    <a:pt x="3119" y="2155"/>
                  </a:lnTo>
                  <a:lnTo>
                    <a:pt x="2703" y="2155"/>
                  </a:lnTo>
                  <a:lnTo>
                    <a:pt x="2703" y="1739"/>
                  </a:lnTo>
                  <a:close/>
                  <a:moveTo>
                    <a:pt x="3108" y="2524"/>
                  </a:moveTo>
                  <a:cubicBezTo>
                    <a:pt x="3227" y="2524"/>
                    <a:pt x="3310" y="2620"/>
                    <a:pt x="3310" y="2739"/>
                  </a:cubicBezTo>
                  <a:lnTo>
                    <a:pt x="3310" y="3334"/>
                  </a:lnTo>
                  <a:lnTo>
                    <a:pt x="2512" y="3334"/>
                  </a:lnTo>
                  <a:lnTo>
                    <a:pt x="2512" y="2739"/>
                  </a:lnTo>
                  <a:cubicBezTo>
                    <a:pt x="2512" y="2620"/>
                    <a:pt x="2596" y="2524"/>
                    <a:pt x="2715" y="2524"/>
                  </a:cubicBezTo>
                  <a:close/>
                  <a:moveTo>
                    <a:pt x="3310" y="3691"/>
                  </a:moveTo>
                  <a:lnTo>
                    <a:pt x="3310" y="5072"/>
                  </a:lnTo>
                  <a:cubicBezTo>
                    <a:pt x="3310" y="5191"/>
                    <a:pt x="3215" y="5287"/>
                    <a:pt x="3108" y="5287"/>
                  </a:cubicBezTo>
                  <a:lnTo>
                    <a:pt x="2715" y="5287"/>
                  </a:lnTo>
                  <a:cubicBezTo>
                    <a:pt x="2596" y="5287"/>
                    <a:pt x="2512" y="5191"/>
                    <a:pt x="2512" y="5072"/>
                  </a:cubicBezTo>
                  <a:lnTo>
                    <a:pt x="2512" y="3691"/>
                  </a:lnTo>
                  <a:close/>
                  <a:moveTo>
                    <a:pt x="2119" y="4096"/>
                  </a:moveTo>
                  <a:lnTo>
                    <a:pt x="2119" y="4894"/>
                  </a:lnTo>
                  <a:lnTo>
                    <a:pt x="1917" y="4894"/>
                  </a:lnTo>
                  <a:cubicBezTo>
                    <a:pt x="1500" y="4894"/>
                    <a:pt x="1155" y="5239"/>
                    <a:pt x="1155" y="5668"/>
                  </a:cubicBezTo>
                  <a:lnTo>
                    <a:pt x="1155" y="5858"/>
                  </a:lnTo>
                  <a:cubicBezTo>
                    <a:pt x="1155" y="5858"/>
                    <a:pt x="1155" y="5882"/>
                    <a:pt x="1143" y="5882"/>
                  </a:cubicBezTo>
                  <a:lnTo>
                    <a:pt x="357" y="5882"/>
                  </a:lnTo>
                  <a:cubicBezTo>
                    <a:pt x="357" y="5882"/>
                    <a:pt x="333" y="5882"/>
                    <a:pt x="333" y="5858"/>
                  </a:cubicBezTo>
                  <a:lnTo>
                    <a:pt x="333" y="5668"/>
                  </a:lnTo>
                  <a:cubicBezTo>
                    <a:pt x="333" y="4798"/>
                    <a:pt x="1048" y="4096"/>
                    <a:pt x="1917" y="4096"/>
                  </a:cubicBezTo>
                  <a:close/>
                  <a:moveTo>
                    <a:pt x="6048" y="2524"/>
                  </a:moveTo>
                  <a:lnTo>
                    <a:pt x="6048" y="6453"/>
                  </a:lnTo>
                  <a:lnTo>
                    <a:pt x="5846" y="6453"/>
                  </a:lnTo>
                  <a:cubicBezTo>
                    <a:pt x="5727" y="6453"/>
                    <a:pt x="5632" y="6370"/>
                    <a:pt x="5632" y="6251"/>
                  </a:cubicBezTo>
                  <a:lnTo>
                    <a:pt x="5632" y="2739"/>
                  </a:lnTo>
                  <a:cubicBezTo>
                    <a:pt x="5632" y="2620"/>
                    <a:pt x="5727" y="2524"/>
                    <a:pt x="5846" y="2524"/>
                  </a:cubicBezTo>
                  <a:close/>
                  <a:moveTo>
                    <a:pt x="2917" y="0"/>
                  </a:moveTo>
                  <a:cubicBezTo>
                    <a:pt x="2274" y="0"/>
                    <a:pt x="1750" y="512"/>
                    <a:pt x="1750" y="1155"/>
                  </a:cubicBezTo>
                  <a:cubicBezTo>
                    <a:pt x="1750" y="1465"/>
                    <a:pt x="2000" y="1739"/>
                    <a:pt x="2334" y="1739"/>
                  </a:cubicBezTo>
                  <a:lnTo>
                    <a:pt x="2346" y="1739"/>
                  </a:lnTo>
                  <a:lnTo>
                    <a:pt x="2346" y="2298"/>
                  </a:lnTo>
                  <a:cubicBezTo>
                    <a:pt x="2227" y="2405"/>
                    <a:pt x="2155" y="2560"/>
                    <a:pt x="2155" y="2739"/>
                  </a:cubicBezTo>
                  <a:lnTo>
                    <a:pt x="2155" y="3727"/>
                  </a:lnTo>
                  <a:lnTo>
                    <a:pt x="1941" y="3727"/>
                  </a:lnTo>
                  <a:cubicBezTo>
                    <a:pt x="869" y="3727"/>
                    <a:pt x="0" y="4608"/>
                    <a:pt x="0" y="5680"/>
                  </a:cubicBezTo>
                  <a:lnTo>
                    <a:pt x="0" y="5870"/>
                  </a:lnTo>
                  <a:cubicBezTo>
                    <a:pt x="0" y="6084"/>
                    <a:pt x="155" y="6251"/>
                    <a:pt x="369" y="6251"/>
                  </a:cubicBezTo>
                  <a:lnTo>
                    <a:pt x="1155" y="6251"/>
                  </a:lnTo>
                  <a:cubicBezTo>
                    <a:pt x="1369" y="6251"/>
                    <a:pt x="1524" y="6084"/>
                    <a:pt x="1524" y="5870"/>
                  </a:cubicBezTo>
                  <a:lnTo>
                    <a:pt x="1524" y="5680"/>
                  </a:lnTo>
                  <a:cubicBezTo>
                    <a:pt x="1524" y="5453"/>
                    <a:pt x="1703" y="5275"/>
                    <a:pt x="1929" y="5275"/>
                  </a:cubicBezTo>
                  <a:lnTo>
                    <a:pt x="2167" y="5275"/>
                  </a:lnTo>
                  <a:cubicBezTo>
                    <a:pt x="2238" y="5501"/>
                    <a:pt x="2465" y="5668"/>
                    <a:pt x="2715" y="5668"/>
                  </a:cubicBezTo>
                  <a:lnTo>
                    <a:pt x="2738" y="5668"/>
                  </a:lnTo>
                  <a:lnTo>
                    <a:pt x="2738" y="5870"/>
                  </a:lnTo>
                  <a:cubicBezTo>
                    <a:pt x="2738" y="5977"/>
                    <a:pt x="2822" y="6049"/>
                    <a:pt x="2917" y="6049"/>
                  </a:cubicBezTo>
                  <a:cubicBezTo>
                    <a:pt x="3012" y="6049"/>
                    <a:pt x="3096" y="5965"/>
                    <a:pt x="3096" y="5870"/>
                  </a:cubicBezTo>
                  <a:lnTo>
                    <a:pt x="3096" y="5668"/>
                  </a:lnTo>
                  <a:lnTo>
                    <a:pt x="3108" y="5668"/>
                  </a:lnTo>
                  <a:cubicBezTo>
                    <a:pt x="3358" y="5668"/>
                    <a:pt x="3560" y="5501"/>
                    <a:pt x="3655" y="5275"/>
                  </a:cubicBezTo>
                  <a:lnTo>
                    <a:pt x="5275" y="5275"/>
                  </a:lnTo>
                  <a:lnTo>
                    <a:pt x="5275" y="6275"/>
                  </a:lnTo>
                  <a:cubicBezTo>
                    <a:pt x="5275" y="6584"/>
                    <a:pt x="5536" y="6858"/>
                    <a:pt x="5858" y="6858"/>
                  </a:cubicBezTo>
                  <a:lnTo>
                    <a:pt x="6251" y="6858"/>
                  </a:lnTo>
                  <a:cubicBezTo>
                    <a:pt x="6346" y="6858"/>
                    <a:pt x="6429" y="6763"/>
                    <a:pt x="6429" y="6680"/>
                  </a:cubicBezTo>
                  <a:lnTo>
                    <a:pt x="6429" y="2381"/>
                  </a:lnTo>
                  <a:cubicBezTo>
                    <a:pt x="6406" y="2251"/>
                    <a:pt x="6334" y="2155"/>
                    <a:pt x="6227" y="2155"/>
                  </a:cubicBezTo>
                  <a:lnTo>
                    <a:pt x="5846" y="2155"/>
                  </a:lnTo>
                  <a:cubicBezTo>
                    <a:pt x="5536" y="2155"/>
                    <a:pt x="5263" y="2405"/>
                    <a:pt x="5263" y="2739"/>
                  </a:cubicBezTo>
                  <a:lnTo>
                    <a:pt x="5263" y="3739"/>
                  </a:lnTo>
                  <a:lnTo>
                    <a:pt x="4262" y="3739"/>
                  </a:lnTo>
                  <a:cubicBezTo>
                    <a:pt x="4155" y="3739"/>
                    <a:pt x="4084" y="3822"/>
                    <a:pt x="4084" y="3905"/>
                  </a:cubicBezTo>
                  <a:cubicBezTo>
                    <a:pt x="4084" y="4001"/>
                    <a:pt x="4179" y="4084"/>
                    <a:pt x="4262" y="4084"/>
                  </a:cubicBezTo>
                  <a:lnTo>
                    <a:pt x="5263" y="4084"/>
                  </a:lnTo>
                  <a:lnTo>
                    <a:pt x="5263" y="4894"/>
                  </a:lnTo>
                  <a:lnTo>
                    <a:pt x="3667" y="4894"/>
                  </a:lnTo>
                  <a:lnTo>
                    <a:pt x="3667" y="2739"/>
                  </a:lnTo>
                  <a:cubicBezTo>
                    <a:pt x="3667" y="2560"/>
                    <a:pt x="3596" y="2405"/>
                    <a:pt x="3477" y="2298"/>
                  </a:cubicBezTo>
                  <a:lnTo>
                    <a:pt x="3477" y="1739"/>
                  </a:lnTo>
                  <a:lnTo>
                    <a:pt x="3489" y="1739"/>
                  </a:lnTo>
                  <a:cubicBezTo>
                    <a:pt x="3798" y="1739"/>
                    <a:pt x="4072" y="1489"/>
                    <a:pt x="4072" y="1155"/>
                  </a:cubicBezTo>
                  <a:cubicBezTo>
                    <a:pt x="4072" y="512"/>
                    <a:pt x="3548" y="0"/>
                    <a:pt x="29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661;p82">
              <a:extLst>
                <a:ext uri="{FF2B5EF4-FFF2-40B4-BE49-F238E27FC236}">
                  <a16:creationId xmlns:a16="http://schemas.microsoft.com/office/drawing/2014/main" id="{30E4B86F-C23B-F66D-0FC0-BB508BD1826D}"/>
                </a:ext>
              </a:extLst>
            </p:cNvPr>
            <p:cNvSpPr/>
            <p:nvPr/>
          </p:nvSpPr>
          <p:spPr>
            <a:xfrm>
              <a:off x="6926450" y="1450600"/>
              <a:ext cx="28300" cy="43200"/>
            </a:xfrm>
            <a:custGeom>
              <a:avLst/>
              <a:gdLst/>
              <a:ahLst/>
              <a:cxnLst/>
              <a:rect l="l" t="t" r="r" b="b"/>
              <a:pathLst>
                <a:path w="1132" h="1728" extrusionOk="0">
                  <a:moveTo>
                    <a:pt x="548" y="537"/>
                  </a:moveTo>
                  <a:cubicBezTo>
                    <a:pt x="655" y="727"/>
                    <a:pt x="762" y="977"/>
                    <a:pt x="762" y="1144"/>
                  </a:cubicBezTo>
                  <a:cubicBezTo>
                    <a:pt x="762" y="1263"/>
                    <a:pt x="667" y="1358"/>
                    <a:pt x="548" y="1358"/>
                  </a:cubicBezTo>
                  <a:cubicBezTo>
                    <a:pt x="429" y="1358"/>
                    <a:pt x="346" y="1263"/>
                    <a:pt x="346" y="1144"/>
                  </a:cubicBezTo>
                  <a:cubicBezTo>
                    <a:pt x="346" y="965"/>
                    <a:pt x="453" y="727"/>
                    <a:pt x="548" y="537"/>
                  </a:cubicBezTo>
                  <a:close/>
                  <a:moveTo>
                    <a:pt x="572" y="1"/>
                  </a:moveTo>
                  <a:cubicBezTo>
                    <a:pt x="512" y="1"/>
                    <a:pt x="453" y="25"/>
                    <a:pt x="417" y="72"/>
                  </a:cubicBezTo>
                  <a:cubicBezTo>
                    <a:pt x="370" y="132"/>
                    <a:pt x="0" y="715"/>
                    <a:pt x="0" y="1144"/>
                  </a:cubicBezTo>
                  <a:cubicBezTo>
                    <a:pt x="0" y="1453"/>
                    <a:pt x="250" y="1727"/>
                    <a:pt x="584" y="1727"/>
                  </a:cubicBezTo>
                  <a:cubicBezTo>
                    <a:pt x="870" y="1727"/>
                    <a:pt x="1132" y="1477"/>
                    <a:pt x="1132" y="1144"/>
                  </a:cubicBezTo>
                  <a:cubicBezTo>
                    <a:pt x="1132" y="715"/>
                    <a:pt x="762" y="132"/>
                    <a:pt x="715" y="72"/>
                  </a:cubicBezTo>
                  <a:cubicBezTo>
                    <a:pt x="691" y="25"/>
                    <a:pt x="631" y="1"/>
                    <a:pt x="5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4662;p82">
            <a:extLst>
              <a:ext uri="{FF2B5EF4-FFF2-40B4-BE49-F238E27FC236}">
                <a16:creationId xmlns:a16="http://schemas.microsoft.com/office/drawing/2014/main" id="{72A7CDEB-1008-1E96-DC8A-0C274F5B58DF}"/>
              </a:ext>
            </a:extLst>
          </p:cNvPr>
          <p:cNvGrpSpPr/>
          <p:nvPr/>
        </p:nvGrpSpPr>
        <p:grpSpPr>
          <a:xfrm>
            <a:off x="686222" y="2874624"/>
            <a:ext cx="436907" cy="421241"/>
            <a:chOff x="537550" y="1966975"/>
            <a:chExt cx="313750" cy="302500"/>
          </a:xfrm>
        </p:grpSpPr>
        <p:sp>
          <p:nvSpPr>
            <p:cNvPr id="39" name="Google Shape;4663;p82">
              <a:extLst>
                <a:ext uri="{FF2B5EF4-FFF2-40B4-BE49-F238E27FC236}">
                  <a16:creationId xmlns:a16="http://schemas.microsoft.com/office/drawing/2014/main" id="{E796220C-CD0A-CBBF-7E01-3BD4821DCB52}"/>
                </a:ext>
              </a:extLst>
            </p:cNvPr>
            <p:cNvSpPr/>
            <p:nvPr/>
          </p:nvSpPr>
          <p:spPr>
            <a:xfrm>
              <a:off x="537550" y="2091125"/>
              <a:ext cx="313750" cy="178350"/>
            </a:xfrm>
            <a:custGeom>
              <a:avLst/>
              <a:gdLst/>
              <a:ahLst/>
              <a:cxnLst/>
              <a:rect l="l" t="t" r="r" b="b"/>
              <a:pathLst>
                <a:path w="12550" h="7134" extrusionOk="0">
                  <a:moveTo>
                    <a:pt x="1239" y="395"/>
                  </a:moveTo>
                  <a:lnTo>
                    <a:pt x="6037" y="2478"/>
                  </a:lnTo>
                  <a:lnTo>
                    <a:pt x="5704" y="3240"/>
                  </a:lnTo>
                  <a:lnTo>
                    <a:pt x="894" y="1157"/>
                  </a:lnTo>
                  <a:lnTo>
                    <a:pt x="1227" y="407"/>
                  </a:lnTo>
                  <a:cubicBezTo>
                    <a:pt x="1227" y="395"/>
                    <a:pt x="1239" y="395"/>
                    <a:pt x="1239" y="395"/>
                  </a:cubicBezTo>
                  <a:close/>
                  <a:moveTo>
                    <a:pt x="11335" y="395"/>
                  </a:moveTo>
                  <a:cubicBezTo>
                    <a:pt x="11347" y="395"/>
                    <a:pt x="11347" y="395"/>
                    <a:pt x="11347" y="407"/>
                  </a:cubicBezTo>
                  <a:lnTo>
                    <a:pt x="11669" y="1157"/>
                  </a:lnTo>
                  <a:lnTo>
                    <a:pt x="6859" y="3240"/>
                  </a:lnTo>
                  <a:lnTo>
                    <a:pt x="6537" y="2478"/>
                  </a:lnTo>
                  <a:lnTo>
                    <a:pt x="11335" y="395"/>
                  </a:lnTo>
                  <a:close/>
                  <a:moveTo>
                    <a:pt x="6287" y="2836"/>
                  </a:moveTo>
                  <a:lnTo>
                    <a:pt x="6513" y="3371"/>
                  </a:lnTo>
                  <a:cubicBezTo>
                    <a:pt x="6430" y="3336"/>
                    <a:pt x="6359" y="3336"/>
                    <a:pt x="6287" y="3336"/>
                  </a:cubicBezTo>
                  <a:cubicBezTo>
                    <a:pt x="6269" y="3333"/>
                    <a:pt x="6250" y="3331"/>
                    <a:pt x="6230" y="3331"/>
                  </a:cubicBezTo>
                  <a:cubicBezTo>
                    <a:pt x="6170" y="3331"/>
                    <a:pt x="6106" y="3345"/>
                    <a:pt x="6061" y="3371"/>
                  </a:cubicBezTo>
                  <a:lnTo>
                    <a:pt x="6287" y="2836"/>
                  </a:lnTo>
                  <a:close/>
                  <a:moveTo>
                    <a:pt x="11966" y="1407"/>
                  </a:moveTo>
                  <a:cubicBezTo>
                    <a:pt x="11978" y="1407"/>
                    <a:pt x="11978" y="1407"/>
                    <a:pt x="11978" y="1419"/>
                  </a:cubicBezTo>
                  <a:lnTo>
                    <a:pt x="12157" y="1788"/>
                  </a:lnTo>
                  <a:lnTo>
                    <a:pt x="7275" y="3907"/>
                  </a:lnTo>
                  <a:lnTo>
                    <a:pt x="6978" y="3776"/>
                  </a:lnTo>
                  <a:cubicBezTo>
                    <a:pt x="6954" y="3717"/>
                    <a:pt x="6918" y="3657"/>
                    <a:pt x="6883" y="3610"/>
                  </a:cubicBezTo>
                  <a:lnTo>
                    <a:pt x="11966" y="1407"/>
                  </a:lnTo>
                  <a:close/>
                  <a:moveTo>
                    <a:pt x="584" y="1407"/>
                  </a:moveTo>
                  <a:lnTo>
                    <a:pt x="5680" y="3610"/>
                  </a:lnTo>
                  <a:cubicBezTo>
                    <a:pt x="5585" y="3717"/>
                    <a:pt x="5525" y="3860"/>
                    <a:pt x="5513" y="3991"/>
                  </a:cubicBezTo>
                  <a:lnTo>
                    <a:pt x="406" y="1788"/>
                  </a:lnTo>
                  <a:lnTo>
                    <a:pt x="572" y="1419"/>
                  </a:lnTo>
                  <a:cubicBezTo>
                    <a:pt x="572" y="1407"/>
                    <a:pt x="584" y="1407"/>
                    <a:pt x="584" y="1407"/>
                  </a:cubicBezTo>
                  <a:close/>
                  <a:moveTo>
                    <a:pt x="6287" y="3693"/>
                  </a:moveTo>
                  <a:cubicBezTo>
                    <a:pt x="6525" y="3693"/>
                    <a:pt x="6704" y="3871"/>
                    <a:pt x="6704" y="4110"/>
                  </a:cubicBezTo>
                  <a:cubicBezTo>
                    <a:pt x="6704" y="4336"/>
                    <a:pt x="6525" y="4526"/>
                    <a:pt x="6287" y="4526"/>
                  </a:cubicBezTo>
                  <a:cubicBezTo>
                    <a:pt x="6049" y="4526"/>
                    <a:pt x="5870" y="4336"/>
                    <a:pt x="5870" y="4110"/>
                  </a:cubicBezTo>
                  <a:cubicBezTo>
                    <a:pt x="5870" y="3895"/>
                    <a:pt x="6049" y="3693"/>
                    <a:pt x="6287" y="3693"/>
                  </a:cubicBezTo>
                  <a:close/>
                  <a:moveTo>
                    <a:pt x="7061" y="4229"/>
                  </a:moveTo>
                  <a:lnTo>
                    <a:pt x="12145" y="6431"/>
                  </a:lnTo>
                  <a:cubicBezTo>
                    <a:pt x="12145" y="6425"/>
                    <a:pt x="12148" y="6422"/>
                    <a:pt x="12151" y="6422"/>
                  </a:cubicBezTo>
                  <a:cubicBezTo>
                    <a:pt x="12154" y="6422"/>
                    <a:pt x="12157" y="6425"/>
                    <a:pt x="12157" y="6431"/>
                  </a:cubicBezTo>
                  <a:lnTo>
                    <a:pt x="12002" y="6812"/>
                  </a:lnTo>
                  <a:cubicBezTo>
                    <a:pt x="12002" y="6824"/>
                    <a:pt x="11990" y="6824"/>
                    <a:pt x="11990" y="6824"/>
                  </a:cubicBezTo>
                  <a:lnTo>
                    <a:pt x="6894" y="4622"/>
                  </a:lnTo>
                  <a:cubicBezTo>
                    <a:pt x="6990" y="4514"/>
                    <a:pt x="7049" y="4372"/>
                    <a:pt x="7061" y="4229"/>
                  </a:cubicBezTo>
                  <a:close/>
                  <a:moveTo>
                    <a:pt x="1224" y="0"/>
                  </a:moveTo>
                  <a:cubicBezTo>
                    <a:pt x="1080" y="0"/>
                    <a:pt x="943" y="89"/>
                    <a:pt x="882" y="228"/>
                  </a:cubicBezTo>
                  <a:lnTo>
                    <a:pt x="536" y="1014"/>
                  </a:lnTo>
                  <a:cubicBezTo>
                    <a:pt x="406" y="1038"/>
                    <a:pt x="286" y="1109"/>
                    <a:pt x="227" y="1240"/>
                  </a:cubicBezTo>
                  <a:lnTo>
                    <a:pt x="60" y="1609"/>
                  </a:lnTo>
                  <a:cubicBezTo>
                    <a:pt x="13" y="1705"/>
                    <a:pt x="13" y="1812"/>
                    <a:pt x="60" y="1907"/>
                  </a:cubicBezTo>
                  <a:cubicBezTo>
                    <a:pt x="108" y="2002"/>
                    <a:pt x="167" y="2074"/>
                    <a:pt x="275" y="2121"/>
                  </a:cubicBezTo>
                  <a:lnTo>
                    <a:pt x="5573" y="4407"/>
                  </a:lnTo>
                  <a:cubicBezTo>
                    <a:pt x="5597" y="4467"/>
                    <a:pt x="5632" y="4526"/>
                    <a:pt x="5680" y="4574"/>
                  </a:cubicBezTo>
                  <a:lnTo>
                    <a:pt x="584" y="6777"/>
                  </a:lnTo>
                  <a:lnTo>
                    <a:pt x="572" y="6777"/>
                  </a:lnTo>
                  <a:lnTo>
                    <a:pt x="560" y="6765"/>
                  </a:lnTo>
                  <a:lnTo>
                    <a:pt x="394" y="6396"/>
                  </a:lnTo>
                  <a:lnTo>
                    <a:pt x="394" y="6372"/>
                  </a:lnTo>
                  <a:lnTo>
                    <a:pt x="406" y="6360"/>
                  </a:lnTo>
                  <a:lnTo>
                    <a:pt x="4251" y="4693"/>
                  </a:lnTo>
                  <a:cubicBezTo>
                    <a:pt x="4335" y="4645"/>
                    <a:pt x="4382" y="4538"/>
                    <a:pt x="4335" y="4455"/>
                  </a:cubicBezTo>
                  <a:cubicBezTo>
                    <a:pt x="4299" y="4384"/>
                    <a:pt x="4237" y="4346"/>
                    <a:pt x="4169" y="4346"/>
                  </a:cubicBezTo>
                  <a:cubicBezTo>
                    <a:pt x="4145" y="4346"/>
                    <a:pt x="4121" y="4350"/>
                    <a:pt x="4096" y="4360"/>
                  </a:cubicBezTo>
                  <a:lnTo>
                    <a:pt x="263" y="6026"/>
                  </a:lnTo>
                  <a:cubicBezTo>
                    <a:pt x="167" y="6074"/>
                    <a:pt x="96" y="6146"/>
                    <a:pt x="48" y="6241"/>
                  </a:cubicBezTo>
                  <a:cubicBezTo>
                    <a:pt x="1" y="6324"/>
                    <a:pt x="25" y="6431"/>
                    <a:pt x="48" y="6538"/>
                  </a:cubicBezTo>
                  <a:lnTo>
                    <a:pt x="215" y="6908"/>
                  </a:lnTo>
                  <a:cubicBezTo>
                    <a:pt x="275" y="7062"/>
                    <a:pt x="417" y="7134"/>
                    <a:pt x="572" y="7134"/>
                  </a:cubicBezTo>
                  <a:cubicBezTo>
                    <a:pt x="620" y="7134"/>
                    <a:pt x="679" y="7122"/>
                    <a:pt x="715" y="7098"/>
                  </a:cubicBezTo>
                  <a:lnTo>
                    <a:pt x="6013" y="4812"/>
                  </a:lnTo>
                  <a:cubicBezTo>
                    <a:pt x="6097" y="4836"/>
                    <a:pt x="6180" y="4860"/>
                    <a:pt x="6275" y="4860"/>
                  </a:cubicBezTo>
                  <a:cubicBezTo>
                    <a:pt x="6359" y="4860"/>
                    <a:pt x="6430" y="4836"/>
                    <a:pt x="6525" y="4812"/>
                  </a:cubicBezTo>
                  <a:lnTo>
                    <a:pt x="11824" y="7098"/>
                  </a:lnTo>
                  <a:cubicBezTo>
                    <a:pt x="11871" y="7122"/>
                    <a:pt x="11931" y="7134"/>
                    <a:pt x="11966" y="7134"/>
                  </a:cubicBezTo>
                  <a:cubicBezTo>
                    <a:pt x="12121" y="7134"/>
                    <a:pt x="12252" y="7039"/>
                    <a:pt x="12324" y="6908"/>
                  </a:cubicBezTo>
                  <a:lnTo>
                    <a:pt x="12490" y="6538"/>
                  </a:lnTo>
                  <a:cubicBezTo>
                    <a:pt x="12538" y="6443"/>
                    <a:pt x="12538" y="6348"/>
                    <a:pt x="12490" y="6241"/>
                  </a:cubicBezTo>
                  <a:cubicBezTo>
                    <a:pt x="12467" y="6193"/>
                    <a:pt x="12383" y="6122"/>
                    <a:pt x="12300" y="6074"/>
                  </a:cubicBezTo>
                  <a:lnTo>
                    <a:pt x="7740" y="4098"/>
                  </a:lnTo>
                  <a:lnTo>
                    <a:pt x="12300" y="2121"/>
                  </a:lnTo>
                  <a:cubicBezTo>
                    <a:pt x="12383" y="2074"/>
                    <a:pt x="12467" y="2002"/>
                    <a:pt x="12502" y="1907"/>
                  </a:cubicBezTo>
                  <a:cubicBezTo>
                    <a:pt x="12550" y="1824"/>
                    <a:pt x="12538" y="1716"/>
                    <a:pt x="12502" y="1609"/>
                  </a:cubicBezTo>
                  <a:lnTo>
                    <a:pt x="12347" y="1240"/>
                  </a:lnTo>
                  <a:cubicBezTo>
                    <a:pt x="12288" y="1109"/>
                    <a:pt x="12169" y="1038"/>
                    <a:pt x="12026" y="1014"/>
                  </a:cubicBezTo>
                  <a:lnTo>
                    <a:pt x="11693" y="228"/>
                  </a:lnTo>
                  <a:cubicBezTo>
                    <a:pt x="11623" y="89"/>
                    <a:pt x="11483" y="0"/>
                    <a:pt x="11338" y="0"/>
                  </a:cubicBezTo>
                  <a:cubicBezTo>
                    <a:pt x="11285" y="0"/>
                    <a:pt x="11232" y="12"/>
                    <a:pt x="11181" y="38"/>
                  </a:cubicBezTo>
                  <a:lnTo>
                    <a:pt x="6287" y="2169"/>
                  </a:lnTo>
                  <a:lnTo>
                    <a:pt x="1382" y="38"/>
                  </a:lnTo>
                  <a:cubicBezTo>
                    <a:pt x="1331" y="12"/>
                    <a:pt x="1277"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664;p82">
              <a:extLst>
                <a:ext uri="{FF2B5EF4-FFF2-40B4-BE49-F238E27FC236}">
                  <a16:creationId xmlns:a16="http://schemas.microsoft.com/office/drawing/2014/main" id="{C82E36C0-88A9-F093-A1FB-D605A2FC84D0}"/>
                </a:ext>
              </a:extLst>
            </p:cNvPr>
            <p:cNvSpPr/>
            <p:nvPr/>
          </p:nvSpPr>
          <p:spPr>
            <a:xfrm>
              <a:off x="695600" y="1970600"/>
              <a:ext cx="63150" cy="59900"/>
            </a:xfrm>
            <a:custGeom>
              <a:avLst/>
              <a:gdLst/>
              <a:ahLst/>
              <a:cxnLst/>
              <a:rect l="l" t="t" r="r" b="b"/>
              <a:pathLst>
                <a:path w="2526" h="2396" extrusionOk="0">
                  <a:moveTo>
                    <a:pt x="1227" y="584"/>
                  </a:moveTo>
                  <a:lnTo>
                    <a:pt x="1394" y="930"/>
                  </a:lnTo>
                  <a:cubicBezTo>
                    <a:pt x="1418" y="989"/>
                    <a:pt x="1465" y="1013"/>
                    <a:pt x="1525" y="1037"/>
                  </a:cubicBezTo>
                  <a:lnTo>
                    <a:pt x="1894" y="1084"/>
                  </a:lnTo>
                  <a:lnTo>
                    <a:pt x="1632" y="1358"/>
                  </a:lnTo>
                  <a:cubicBezTo>
                    <a:pt x="1584" y="1406"/>
                    <a:pt x="1573" y="1465"/>
                    <a:pt x="1573" y="1525"/>
                  </a:cubicBezTo>
                  <a:lnTo>
                    <a:pt x="1632" y="1894"/>
                  </a:lnTo>
                  <a:lnTo>
                    <a:pt x="1299" y="1715"/>
                  </a:lnTo>
                  <a:cubicBezTo>
                    <a:pt x="1269" y="1703"/>
                    <a:pt x="1239" y="1698"/>
                    <a:pt x="1212" y="1698"/>
                  </a:cubicBezTo>
                  <a:cubicBezTo>
                    <a:pt x="1186" y="1698"/>
                    <a:pt x="1162" y="1703"/>
                    <a:pt x="1144" y="1715"/>
                  </a:cubicBezTo>
                  <a:lnTo>
                    <a:pt x="811" y="1894"/>
                  </a:lnTo>
                  <a:lnTo>
                    <a:pt x="811" y="1894"/>
                  </a:lnTo>
                  <a:lnTo>
                    <a:pt x="870" y="1525"/>
                  </a:lnTo>
                  <a:cubicBezTo>
                    <a:pt x="882" y="1465"/>
                    <a:pt x="858" y="1406"/>
                    <a:pt x="811" y="1358"/>
                  </a:cubicBezTo>
                  <a:lnTo>
                    <a:pt x="549" y="1084"/>
                  </a:lnTo>
                  <a:lnTo>
                    <a:pt x="930" y="1037"/>
                  </a:lnTo>
                  <a:cubicBezTo>
                    <a:pt x="989" y="1013"/>
                    <a:pt x="1037" y="989"/>
                    <a:pt x="1061" y="930"/>
                  </a:cubicBezTo>
                  <a:lnTo>
                    <a:pt x="1227" y="584"/>
                  </a:lnTo>
                  <a:close/>
                  <a:moveTo>
                    <a:pt x="1251" y="1"/>
                  </a:moveTo>
                  <a:cubicBezTo>
                    <a:pt x="1180" y="1"/>
                    <a:pt x="1120" y="49"/>
                    <a:pt x="1096" y="108"/>
                  </a:cubicBezTo>
                  <a:lnTo>
                    <a:pt x="811" y="691"/>
                  </a:lnTo>
                  <a:lnTo>
                    <a:pt x="168" y="775"/>
                  </a:lnTo>
                  <a:cubicBezTo>
                    <a:pt x="96" y="799"/>
                    <a:pt x="49" y="834"/>
                    <a:pt x="25" y="894"/>
                  </a:cubicBezTo>
                  <a:cubicBezTo>
                    <a:pt x="1" y="953"/>
                    <a:pt x="25" y="1037"/>
                    <a:pt x="60" y="1096"/>
                  </a:cubicBezTo>
                  <a:lnTo>
                    <a:pt x="501" y="1537"/>
                  </a:lnTo>
                  <a:lnTo>
                    <a:pt x="394" y="2180"/>
                  </a:lnTo>
                  <a:cubicBezTo>
                    <a:pt x="382" y="2251"/>
                    <a:pt x="406" y="2311"/>
                    <a:pt x="465" y="2358"/>
                  </a:cubicBezTo>
                  <a:cubicBezTo>
                    <a:pt x="497" y="2384"/>
                    <a:pt x="536" y="2396"/>
                    <a:pt x="574" y="2396"/>
                  </a:cubicBezTo>
                  <a:cubicBezTo>
                    <a:pt x="607" y="2396"/>
                    <a:pt x="640" y="2387"/>
                    <a:pt x="668" y="2370"/>
                  </a:cubicBezTo>
                  <a:lnTo>
                    <a:pt x="1239" y="2073"/>
                  </a:lnTo>
                  <a:lnTo>
                    <a:pt x="1823" y="2370"/>
                  </a:lnTo>
                  <a:cubicBezTo>
                    <a:pt x="1846" y="2382"/>
                    <a:pt x="1882" y="2382"/>
                    <a:pt x="1906" y="2382"/>
                  </a:cubicBezTo>
                  <a:cubicBezTo>
                    <a:pt x="1954" y="2382"/>
                    <a:pt x="1989" y="2370"/>
                    <a:pt x="2013" y="2358"/>
                  </a:cubicBezTo>
                  <a:cubicBezTo>
                    <a:pt x="2073" y="2311"/>
                    <a:pt x="2108" y="2251"/>
                    <a:pt x="2085" y="2180"/>
                  </a:cubicBezTo>
                  <a:lnTo>
                    <a:pt x="1989" y="1537"/>
                  </a:lnTo>
                  <a:lnTo>
                    <a:pt x="2442" y="1096"/>
                  </a:lnTo>
                  <a:cubicBezTo>
                    <a:pt x="2489" y="1049"/>
                    <a:pt x="2525" y="977"/>
                    <a:pt x="2489" y="894"/>
                  </a:cubicBezTo>
                  <a:cubicBezTo>
                    <a:pt x="2477" y="834"/>
                    <a:pt x="2418" y="775"/>
                    <a:pt x="2346" y="775"/>
                  </a:cubicBezTo>
                  <a:lnTo>
                    <a:pt x="1704" y="691"/>
                  </a:lnTo>
                  <a:lnTo>
                    <a:pt x="1418" y="108"/>
                  </a:lnTo>
                  <a:cubicBezTo>
                    <a:pt x="1394" y="49"/>
                    <a:pt x="1334" y="1"/>
                    <a:pt x="12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665;p82">
              <a:extLst>
                <a:ext uri="{FF2B5EF4-FFF2-40B4-BE49-F238E27FC236}">
                  <a16:creationId xmlns:a16="http://schemas.microsoft.com/office/drawing/2014/main" id="{C2802589-DABD-84CD-9EF9-27B29F60F89D}"/>
                </a:ext>
              </a:extLst>
            </p:cNvPr>
            <p:cNvSpPr/>
            <p:nvPr/>
          </p:nvSpPr>
          <p:spPr>
            <a:xfrm>
              <a:off x="625375" y="1966975"/>
              <a:ext cx="137525" cy="137000"/>
            </a:xfrm>
            <a:custGeom>
              <a:avLst/>
              <a:gdLst/>
              <a:ahLst/>
              <a:cxnLst/>
              <a:rect l="l" t="t" r="r" b="b"/>
              <a:pathLst>
                <a:path w="5501" h="5480" extrusionOk="0">
                  <a:moveTo>
                    <a:pt x="2237" y="1"/>
                  </a:moveTo>
                  <a:cubicBezTo>
                    <a:pt x="2226" y="1"/>
                    <a:pt x="2214" y="2"/>
                    <a:pt x="2203" y="3"/>
                  </a:cubicBezTo>
                  <a:cubicBezTo>
                    <a:pt x="1595" y="134"/>
                    <a:pt x="1048" y="467"/>
                    <a:pt x="643" y="956"/>
                  </a:cubicBezTo>
                  <a:cubicBezTo>
                    <a:pt x="238" y="1444"/>
                    <a:pt x="12" y="2075"/>
                    <a:pt x="12" y="2706"/>
                  </a:cubicBezTo>
                  <a:cubicBezTo>
                    <a:pt x="0" y="4242"/>
                    <a:pt x="1238" y="5480"/>
                    <a:pt x="2774" y="5480"/>
                  </a:cubicBezTo>
                  <a:cubicBezTo>
                    <a:pt x="3417" y="5480"/>
                    <a:pt x="4036" y="5254"/>
                    <a:pt x="4524" y="4849"/>
                  </a:cubicBezTo>
                  <a:cubicBezTo>
                    <a:pt x="5024" y="4456"/>
                    <a:pt x="5346" y="3896"/>
                    <a:pt x="5477" y="3289"/>
                  </a:cubicBezTo>
                  <a:cubicBezTo>
                    <a:pt x="5501" y="3194"/>
                    <a:pt x="5453" y="3111"/>
                    <a:pt x="5358" y="3087"/>
                  </a:cubicBezTo>
                  <a:cubicBezTo>
                    <a:pt x="5336" y="3077"/>
                    <a:pt x="5313" y="3073"/>
                    <a:pt x="5291" y="3073"/>
                  </a:cubicBezTo>
                  <a:cubicBezTo>
                    <a:pt x="5229" y="3073"/>
                    <a:pt x="5170" y="3109"/>
                    <a:pt x="5144" y="3170"/>
                  </a:cubicBezTo>
                  <a:cubicBezTo>
                    <a:pt x="4763" y="3837"/>
                    <a:pt x="4072" y="4254"/>
                    <a:pt x="3310" y="4254"/>
                  </a:cubicBezTo>
                  <a:cubicBezTo>
                    <a:pt x="2167" y="4254"/>
                    <a:pt x="1226" y="3325"/>
                    <a:pt x="1226" y="2170"/>
                  </a:cubicBezTo>
                  <a:cubicBezTo>
                    <a:pt x="1226" y="2075"/>
                    <a:pt x="1131" y="1991"/>
                    <a:pt x="1048" y="1991"/>
                  </a:cubicBezTo>
                  <a:cubicBezTo>
                    <a:pt x="941" y="1991"/>
                    <a:pt x="869" y="2087"/>
                    <a:pt x="869" y="2170"/>
                  </a:cubicBezTo>
                  <a:cubicBezTo>
                    <a:pt x="869" y="3527"/>
                    <a:pt x="1965" y="4611"/>
                    <a:pt x="3310" y="4611"/>
                  </a:cubicBezTo>
                  <a:cubicBezTo>
                    <a:pt x="3786" y="4611"/>
                    <a:pt x="4251" y="4480"/>
                    <a:pt x="4632" y="4230"/>
                  </a:cubicBezTo>
                  <a:lnTo>
                    <a:pt x="4632" y="4230"/>
                  </a:lnTo>
                  <a:cubicBezTo>
                    <a:pt x="4524" y="4349"/>
                    <a:pt x="4417" y="4468"/>
                    <a:pt x="4286" y="4575"/>
                  </a:cubicBezTo>
                  <a:cubicBezTo>
                    <a:pt x="3858" y="4932"/>
                    <a:pt x="3322" y="5123"/>
                    <a:pt x="2774" y="5123"/>
                  </a:cubicBezTo>
                  <a:cubicBezTo>
                    <a:pt x="1441" y="5123"/>
                    <a:pt x="357" y="4051"/>
                    <a:pt x="357" y="2706"/>
                  </a:cubicBezTo>
                  <a:cubicBezTo>
                    <a:pt x="357" y="2158"/>
                    <a:pt x="548" y="1610"/>
                    <a:pt x="905" y="1194"/>
                  </a:cubicBezTo>
                  <a:cubicBezTo>
                    <a:pt x="1012" y="1075"/>
                    <a:pt x="1131" y="956"/>
                    <a:pt x="1250" y="848"/>
                  </a:cubicBezTo>
                  <a:lnTo>
                    <a:pt x="1250" y="848"/>
                  </a:lnTo>
                  <a:cubicBezTo>
                    <a:pt x="1167" y="979"/>
                    <a:pt x="1107" y="1122"/>
                    <a:pt x="1048" y="1253"/>
                  </a:cubicBezTo>
                  <a:cubicBezTo>
                    <a:pt x="1000" y="1337"/>
                    <a:pt x="1048" y="1444"/>
                    <a:pt x="1143" y="1491"/>
                  </a:cubicBezTo>
                  <a:cubicBezTo>
                    <a:pt x="1168" y="1504"/>
                    <a:pt x="1194" y="1510"/>
                    <a:pt x="1219" y="1510"/>
                  </a:cubicBezTo>
                  <a:cubicBezTo>
                    <a:pt x="1290" y="1510"/>
                    <a:pt x="1355" y="1463"/>
                    <a:pt x="1381" y="1384"/>
                  </a:cubicBezTo>
                  <a:cubicBezTo>
                    <a:pt x="1560" y="944"/>
                    <a:pt x="1905" y="563"/>
                    <a:pt x="2322" y="348"/>
                  </a:cubicBezTo>
                  <a:cubicBezTo>
                    <a:pt x="2393" y="301"/>
                    <a:pt x="2441" y="205"/>
                    <a:pt x="2417" y="122"/>
                  </a:cubicBezTo>
                  <a:cubicBezTo>
                    <a:pt x="2386" y="39"/>
                    <a:pt x="2318" y="1"/>
                    <a:pt x="22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 name="Google Shape;4666;p82">
            <a:extLst>
              <a:ext uri="{FF2B5EF4-FFF2-40B4-BE49-F238E27FC236}">
                <a16:creationId xmlns:a16="http://schemas.microsoft.com/office/drawing/2014/main" id="{A748D457-6173-C4E5-260F-E8F18843941F}"/>
              </a:ext>
            </a:extLst>
          </p:cNvPr>
          <p:cNvGrpSpPr/>
          <p:nvPr/>
        </p:nvGrpSpPr>
        <p:grpSpPr>
          <a:xfrm>
            <a:off x="1859184" y="2868608"/>
            <a:ext cx="435653" cy="435026"/>
            <a:chOff x="1540592" y="2230020"/>
            <a:chExt cx="304309" cy="303871"/>
          </a:xfrm>
        </p:grpSpPr>
        <p:sp>
          <p:nvSpPr>
            <p:cNvPr id="43" name="Google Shape;4667;p82">
              <a:extLst>
                <a:ext uri="{FF2B5EF4-FFF2-40B4-BE49-F238E27FC236}">
                  <a16:creationId xmlns:a16="http://schemas.microsoft.com/office/drawing/2014/main" id="{1740417A-6546-8D6C-2EEF-13BC923DCDCB}"/>
                </a:ext>
              </a:extLst>
            </p:cNvPr>
            <p:cNvSpPr/>
            <p:nvPr/>
          </p:nvSpPr>
          <p:spPr>
            <a:xfrm>
              <a:off x="1636424" y="2325000"/>
              <a:ext cx="114098" cy="113636"/>
            </a:xfrm>
            <a:custGeom>
              <a:avLst/>
              <a:gdLst/>
              <a:ahLst/>
              <a:cxnLst/>
              <a:rect l="l" t="t" r="r" b="b"/>
              <a:pathLst>
                <a:path w="4692" h="4673" extrusionOk="0">
                  <a:moveTo>
                    <a:pt x="1999" y="0"/>
                  </a:moveTo>
                  <a:cubicBezTo>
                    <a:pt x="1987" y="0"/>
                    <a:pt x="1976" y="2"/>
                    <a:pt x="1965" y="6"/>
                  </a:cubicBezTo>
                  <a:cubicBezTo>
                    <a:pt x="1417" y="89"/>
                    <a:pt x="917" y="375"/>
                    <a:pt x="572" y="791"/>
                  </a:cubicBezTo>
                  <a:cubicBezTo>
                    <a:pt x="191" y="1220"/>
                    <a:pt x="0" y="1756"/>
                    <a:pt x="0" y="2327"/>
                  </a:cubicBezTo>
                  <a:cubicBezTo>
                    <a:pt x="0" y="3613"/>
                    <a:pt x="1060" y="4673"/>
                    <a:pt x="2358" y="4673"/>
                  </a:cubicBezTo>
                  <a:cubicBezTo>
                    <a:pt x="2917" y="4673"/>
                    <a:pt x="3453" y="4470"/>
                    <a:pt x="3882" y="4113"/>
                  </a:cubicBezTo>
                  <a:cubicBezTo>
                    <a:pt x="4299" y="3756"/>
                    <a:pt x="4584" y="3244"/>
                    <a:pt x="4680" y="2708"/>
                  </a:cubicBezTo>
                  <a:cubicBezTo>
                    <a:pt x="4691" y="2625"/>
                    <a:pt x="4644" y="2542"/>
                    <a:pt x="4560" y="2518"/>
                  </a:cubicBezTo>
                  <a:cubicBezTo>
                    <a:pt x="4538" y="2508"/>
                    <a:pt x="4515" y="2504"/>
                    <a:pt x="4492" y="2504"/>
                  </a:cubicBezTo>
                  <a:cubicBezTo>
                    <a:pt x="4429" y="2504"/>
                    <a:pt x="4369" y="2537"/>
                    <a:pt x="4334" y="2589"/>
                  </a:cubicBezTo>
                  <a:cubicBezTo>
                    <a:pt x="4037" y="3065"/>
                    <a:pt x="3513" y="3363"/>
                    <a:pt x="2953" y="3363"/>
                  </a:cubicBezTo>
                  <a:cubicBezTo>
                    <a:pt x="2203" y="3363"/>
                    <a:pt x="1560" y="2863"/>
                    <a:pt x="1370" y="2149"/>
                  </a:cubicBezTo>
                  <a:cubicBezTo>
                    <a:pt x="1339" y="2057"/>
                    <a:pt x="1274" y="2001"/>
                    <a:pt x="1189" y="2001"/>
                  </a:cubicBezTo>
                  <a:cubicBezTo>
                    <a:pt x="1174" y="2001"/>
                    <a:pt x="1159" y="2002"/>
                    <a:pt x="1143" y="2006"/>
                  </a:cubicBezTo>
                  <a:cubicBezTo>
                    <a:pt x="1036" y="2042"/>
                    <a:pt x="977" y="2125"/>
                    <a:pt x="1012" y="2232"/>
                  </a:cubicBezTo>
                  <a:cubicBezTo>
                    <a:pt x="1239" y="3113"/>
                    <a:pt x="2024" y="3720"/>
                    <a:pt x="2929" y="3720"/>
                  </a:cubicBezTo>
                  <a:cubicBezTo>
                    <a:pt x="3322" y="3720"/>
                    <a:pt x="3679" y="3613"/>
                    <a:pt x="3989" y="3423"/>
                  </a:cubicBezTo>
                  <a:lnTo>
                    <a:pt x="3989" y="3423"/>
                  </a:lnTo>
                  <a:cubicBezTo>
                    <a:pt x="3882" y="3577"/>
                    <a:pt x="3763" y="3720"/>
                    <a:pt x="3620" y="3839"/>
                  </a:cubicBezTo>
                  <a:cubicBezTo>
                    <a:pt x="3263" y="4149"/>
                    <a:pt x="2798" y="4316"/>
                    <a:pt x="2322" y="4316"/>
                  </a:cubicBezTo>
                  <a:cubicBezTo>
                    <a:pt x="1239" y="4316"/>
                    <a:pt x="346" y="3423"/>
                    <a:pt x="346" y="2339"/>
                  </a:cubicBezTo>
                  <a:cubicBezTo>
                    <a:pt x="346" y="1863"/>
                    <a:pt x="512" y="1399"/>
                    <a:pt x="822" y="1041"/>
                  </a:cubicBezTo>
                  <a:cubicBezTo>
                    <a:pt x="941" y="899"/>
                    <a:pt x="1084" y="779"/>
                    <a:pt x="1251" y="672"/>
                  </a:cubicBezTo>
                  <a:lnTo>
                    <a:pt x="1251" y="672"/>
                  </a:lnTo>
                  <a:cubicBezTo>
                    <a:pt x="1120" y="863"/>
                    <a:pt x="1024" y="1089"/>
                    <a:pt x="965" y="1315"/>
                  </a:cubicBezTo>
                  <a:cubicBezTo>
                    <a:pt x="953" y="1399"/>
                    <a:pt x="1024" y="1506"/>
                    <a:pt x="1120" y="1518"/>
                  </a:cubicBezTo>
                  <a:cubicBezTo>
                    <a:pt x="1135" y="1524"/>
                    <a:pt x="1151" y="1526"/>
                    <a:pt x="1166" y="1526"/>
                  </a:cubicBezTo>
                  <a:cubicBezTo>
                    <a:pt x="1244" y="1526"/>
                    <a:pt x="1314" y="1456"/>
                    <a:pt x="1334" y="1387"/>
                  </a:cubicBezTo>
                  <a:cubicBezTo>
                    <a:pt x="1429" y="982"/>
                    <a:pt x="1727" y="565"/>
                    <a:pt x="2084" y="339"/>
                  </a:cubicBezTo>
                  <a:cubicBezTo>
                    <a:pt x="2155" y="303"/>
                    <a:pt x="2191" y="208"/>
                    <a:pt x="2155" y="125"/>
                  </a:cubicBezTo>
                  <a:cubicBezTo>
                    <a:pt x="2135" y="54"/>
                    <a:pt x="2063" y="0"/>
                    <a:pt x="19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668;p82">
              <a:extLst>
                <a:ext uri="{FF2B5EF4-FFF2-40B4-BE49-F238E27FC236}">
                  <a16:creationId xmlns:a16="http://schemas.microsoft.com/office/drawing/2014/main" id="{97086CB1-8ED2-A15C-26BE-89E6A3199281}"/>
                </a:ext>
              </a:extLst>
            </p:cNvPr>
            <p:cNvSpPr/>
            <p:nvPr/>
          </p:nvSpPr>
          <p:spPr>
            <a:xfrm>
              <a:off x="1691720" y="2322520"/>
              <a:ext cx="57341" cy="54787"/>
            </a:xfrm>
            <a:custGeom>
              <a:avLst/>
              <a:gdLst/>
              <a:ahLst/>
              <a:cxnLst/>
              <a:rect l="l" t="t" r="r" b="b"/>
              <a:pathLst>
                <a:path w="2358" h="2253" extrusionOk="0">
                  <a:moveTo>
                    <a:pt x="1179" y="608"/>
                  </a:moveTo>
                  <a:lnTo>
                    <a:pt x="1310" y="893"/>
                  </a:lnTo>
                  <a:cubicBezTo>
                    <a:pt x="1346" y="953"/>
                    <a:pt x="1393" y="977"/>
                    <a:pt x="1441" y="1001"/>
                  </a:cubicBezTo>
                  <a:lnTo>
                    <a:pt x="1763" y="1036"/>
                  </a:lnTo>
                  <a:lnTo>
                    <a:pt x="1548" y="1262"/>
                  </a:lnTo>
                  <a:cubicBezTo>
                    <a:pt x="1513" y="1310"/>
                    <a:pt x="1489" y="1370"/>
                    <a:pt x="1489" y="1429"/>
                  </a:cubicBezTo>
                  <a:lnTo>
                    <a:pt x="1548" y="1739"/>
                  </a:lnTo>
                  <a:lnTo>
                    <a:pt x="1274" y="1596"/>
                  </a:lnTo>
                  <a:cubicBezTo>
                    <a:pt x="1245" y="1578"/>
                    <a:pt x="1215" y="1569"/>
                    <a:pt x="1187" y="1569"/>
                  </a:cubicBezTo>
                  <a:cubicBezTo>
                    <a:pt x="1158" y="1569"/>
                    <a:pt x="1132" y="1578"/>
                    <a:pt x="1108" y="1596"/>
                  </a:cubicBezTo>
                  <a:lnTo>
                    <a:pt x="822" y="1739"/>
                  </a:lnTo>
                  <a:lnTo>
                    <a:pt x="822" y="1739"/>
                  </a:lnTo>
                  <a:lnTo>
                    <a:pt x="882" y="1429"/>
                  </a:lnTo>
                  <a:cubicBezTo>
                    <a:pt x="893" y="1370"/>
                    <a:pt x="870" y="1310"/>
                    <a:pt x="822" y="1262"/>
                  </a:cubicBezTo>
                  <a:lnTo>
                    <a:pt x="596" y="1036"/>
                  </a:lnTo>
                  <a:lnTo>
                    <a:pt x="917" y="1001"/>
                  </a:lnTo>
                  <a:cubicBezTo>
                    <a:pt x="977" y="977"/>
                    <a:pt x="1012" y="953"/>
                    <a:pt x="1048" y="893"/>
                  </a:cubicBezTo>
                  <a:lnTo>
                    <a:pt x="1179" y="608"/>
                  </a:lnTo>
                  <a:close/>
                  <a:moveTo>
                    <a:pt x="1179" y="0"/>
                  </a:moveTo>
                  <a:cubicBezTo>
                    <a:pt x="1108" y="0"/>
                    <a:pt x="1048" y="36"/>
                    <a:pt x="1012" y="96"/>
                  </a:cubicBezTo>
                  <a:lnTo>
                    <a:pt x="751" y="631"/>
                  </a:lnTo>
                  <a:lnTo>
                    <a:pt x="167" y="727"/>
                  </a:lnTo>
                  <a:cubicBezTo>
                    <a:pt x="96" y="739"/>
                    <a:pt x="48" y="786"/>
                    <a:pt x="12" y="846"/>
                  </a:cubicBezTo>
                  <a:cubicBezTo>
                    <a:pt x="0" y="905"/>
                    <a:pt x="12" y="977"/>
                    <a:pt x="60" y="1036"/>
                  </a:cubicBezTo>
                  <a:lnTo>
                    <a:pt x="477" y="1453"/>
                  </a:lnTo>
                  <a:lnTo>
                    <a:pt x="381" y="2036"/>
                  </a:lnTo>
                  <a:cubicBezTo>
                    <a:pt x="358" y="2108"/>
                    <a:pt x="393" y="2167"/>
                    <a:pt x="453" y="2215"/>
                  </a:cubicBezTo>
                  <a:cubicBezTo>
                    <a:pt x="477" y="2251"/>
                    <a:pt x="524" y="2251"/>
                    <a:pt x="548" y="2251"/>
                  </a:cubicBezTo>
                  <a:cubicBezTo>
                    <a:pt x="584" y="2251"/>
                    <a:pt x="608" y="2251"/>
                    <a:pt x="643" y="2227"/>
                  </a:cubicBezTo>
                  <a:lnTo>
                    <a:pt x="1167" y="1965"/>
                  </a:lnTo>
                  <a:lnTo>
                    <a:pt x="1691" y="2227"/>
                  </a:lnTo>
                  <a:cubicBezTo>
                    <a:pt x="1713" y="2243"/>
                    <a:pt x="1743" y="2252"/>
                    <a:pt x="1775" y="2252"/>
                  </a:cubicBezTo>
                  <a:cubicBezTo>
                    <a:pt x="1811" y="2252"/>
                    <a:pt x="1850" y="2241"/>
                    <a:pt x="1882" y="2215"/>
                  </a:cubicBezTo>
                  <a:cubicBezTo>
                    <a:pt x="1941" y="2167"/>
                    <a:pt x="1965" y="2108"/>
                    <a:pt x="1953" y="2036"/>
                  </a:cubicBezTo>
                  <a:lnTo>
                    <a:pt x="1846" y="1453"/>
                  </a:lnTo>
                  <a:lnTo>
                    <a:pt x="2263" y="1036"/>
                  </a:lnTo>
                  <a:cubicBezTo>
                    <a:pt x="2334" y="1001"/>
                    <a:pt x="2358" y="917"/>
                    <a:pt x="2334" y="846"/>
                  </a:cubicBezTo>
                  <a:cubicBezTo>
                    <a:pt x="2322" y="786"/>
                    <a:pt x="2263" y="727"/>
                    <a:pt x="2191" y="727"/>
                  </a:cubicBezTo>
                  <a:lnTo>
                    <a:pt x="1608" y="631"/>
                  </a:lnTo>
                  <a:lnTo>
                    <a:pt x="1346" y="96"/>
                  </a:lnTo>
                  <a:cubicBezTo>
                    <a:pt x="1310" y="36"/>
                    <a:pt x="1251" y="0"/>
                    <a:pt x="1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669;p82">
              <a:extLst>
                <a:ext uri="{FF2B5EF4-FFF2-40B4-BE49-F238E27FC236}">
                  <a16:creationId xmlns:a16="http://schemas.microsoft.com/office/drawing/2014/main" id="{E8A72552-1432-2E45-2922-36E8F84AF033}"/>
                </a:ext>
              </a:extLst>
            </p:cNvPr>
            <p:cNvSpPr/>
            <p:nvPr/>
          </p:nvSpPr>
          <p:spPr>
            <a:xfrm>
              <a:off x="1540592" y="2230020"/>
              <a:ext cx="304309" cy="303871"/>
            </a:xfrm>
            <a:custGeom>
              <a:avLst/>
              <a:gdLst/>
              <a:ahLst/>
              <a:cxnLst/>
              <a:rect l="l" t="t" r="r" b="b"/>
              <a:pathLst>
                <a:path w="12514" h="12496" extrusionOk="0">
                  <a:moveTo>
                    <a:pt x="6263" y="423"/>
                  </a:moveTo>
                  <a:lnTo>
                    <a:pt x="7906" y="2090"/>
                  </a:lnTo>
                  <a:cubicBezTo>
                    <a:pt x="7930" y="2126"/>
                    <a:pt x="7978" y="2149"/>
                    <a:pt x="8037" y="2149"/>
                  </a:cubicBezTo>
                  <a:lnTo>
                    <a:pt x="10359" y="2149"/>
                  </a:lnTo>
                  <a:lnTo>
                    <a:pt x="10359" y="4471"/>
                  </a:lnTo>
                  <a:cubicBezTo>
                    <a:pt x="10359" y="4519"/>
                    <a:pt x="10371" y="4566"/>
                    <a:pt x="10418" y="4602"/>
                  </a:cubicBezTo>
                  <a:lnTo>
                    <a:pt x="12073" y="6257"/>
                  </a:lnTo>
                  <a:lnTo>
                    <a:pt x="10418" y="7900"/>
                  </a:lnTo>
                  <a:cubicBezTo>
                    <a:pt x="10383" y="7924"/>
                    <a:pt x="10359" y="7972"/>
                    <a:pt x="10359" y="8031"/>
                  </a:cubicBezTo>
                  <a:lnTo>
                    <a:pt x="10359" y="10353"/>
                  </a:lnTo>
                  <a:lnTo>
                    <a:pt x="8037" y="10353"/>
                  </a:lnTo>
                  <a:cubicBezTo>
                    <a:pt x="7989" y="10353"/>
                    <a:pt x="7942" y="10365"/>
                    <a:pt x="7906" y="10412"/>
                  </a:cubicBezTo>
                  <a:lnTo>
                    <a:pt x="6263" y="12044"/>
                  </a:lnTo>
                  <a:lnTo>
                    <a:pt x="4608" y="10389"/>
                  </a:lnTo>
                  <a:cubicBezTo>
                    <a:pt x="4584" y="10365"/>
                    <a:pt x="4537" y="10341"/>
                    <a:pt x="4477" y="10341"/>
                  </a:cubicBezTo>
                  <a:lnTo>
                    <a:pt x="2155" y="10341"/>
                  </a:lnTo>
                  <a:lnTo>
                    <a:pt x="2155" y="8007"/>
                  </a:lnTo>
                  <a:cubicBezTo>
                    <a:pt x="2155" y="7972"/>
                    <a:pt x="2144" y="7924"/>
                    <a:pt x="2096" y="7876"/>
                  </a:cubicBezTo>
                  <a:lnTo>
                    <a:pt x="465" y="6245"/>
                  </a:lnTo>
                  <a:lnTo>
                    <a:pt x="2108" y="4590"/>
                  </a:lnTo>
                  <a:cubicBezTo>
                    <a:pt x="2144" y="4566"/>
                    <a:pt x="2167" y="4519"/>
                    <a:pt x="2167" y="4459"/>
                  </a:cubicBezTo>
                  <a:lnTo>
                    <a:pt x="2167" y="2138"/>
                  </a:lnTo>
                  <a:lnTo>
                    <a:pt x="4477" y="2138"/>
                  </a:lnTo>
                  <a:cubicBezTo>
                    <a:pt x="4525" y="2138"/>
                    <a:pt x="4572" y="2114"/>
                    <a:pt x="4608" y="2078"/>
                  </a:cubicBezTo>
                  <a:lnTo>
                    <a:pt x="6263" y="423"/>
                  </a:lnTo>
                  <a:close/>
                  <a:moveTo>
                    <a:pt x="6253" y="0"/>
                  </a:moveTo>
                  <a:cubicBezTo>
                    <a:pt x="6207" y="0"/>
                    <a:pt x="6162" y="18"/>
                    <a:pt x="6132" y="54"/>
                  </a:cubicBezTo>
                  <a:lnTo>
                    <a:pt x="4406" y="1780"/>
                  </a:lnTo>
                  <a:lnTo>
                    <a:pt x="1965" y="1780"/>
                  </a:lnTo>
                  <a:cubicBezTo>
                    <a:pt x="1858" y="1780"/>
                    <a:pt x="1786" y="1864"/>
                    <a:pt x="1786" y="1959"/>
                  </a:cubicBezTo>
                  <a:lnTo>
                    <a:pt x="1786" y="4400"/>
                  </a:lnTo>
                  <a:lnTo>
                    <a:pt x="72" y="6114"/>
                  </a:lnTo>
                  <a:cubicBezTo>
                    <a:pt x="0" y="6186"/>
                    <a:pt x="0" y="6305"/>
                    <a:pt x="72" y="6364"/>
                  </a:cubicBezTo>
                  <a:lnTo>
                    <a:pt x="1798" y="8091"/>
                  </a:lnTo>
                  <a:lnTo>
                    <a:pt x="1798" y="10531"/>
                  </a:lnTo>
                  <a:cubicBezTo>
                    <a:pt x="1798" y="10639"/>
                    <a:pt x="1893" y="10710"/>
                    <a:pt x="1977" y="10710"/>
                  </a:cubicBezTo>
                  <a:lnTo>
                    <a:pt x="4418" y="10710"/>
                  </a:lnTo>
                  <a:lnTo>
                    <a:pt x="6144" y="12436"/>
                  </a:lnTo>
                  <a:cubicBezTo>
                    <a:pt x="6168" y="12460"/>
                    <a:pt x="6239" y="12496"/>
                    <a:pt x="6275" y="12496"/>
                  </a:cubicBezTo>
                  <a:cubicBezTo>
                    <a:pt x="6323" y="12496"/>
                    <a:pt x="6370" y="12472"/>
                    <a:pt x="6406" y="12436"/>
                  </a:cubicBezTo>
                  <a:lnTo>
                    <a:pt x="8132" y="10710"/>
                  </a:lnTo>
                  <a:lnTo>
                    <a:pt x="10573" y="10710"/>
                  </a:lnTo>
                  <a:cubicBezTo>
                    <a:pt x="10680" y="10710"/>
                    <a:pt x="10752" y="10615"/>
                    <a:pt x="10752" y="10531"/>
                  </a:cubicBezTo>
                  <a:lnTo>
                    <a:pt x="10752" y="8091"/>
                  </a:lnTo>
                  <a:lnTo>
                    <a:pt x="12478" y="6364"/>
                  </a:lnTo>
                  <a:cubicBezTo>
                    <a:pt x="12514" y="6305"/>
                    <a:pt x="12514" y="6186"/>
                    <a:pt x="12454" y="6114"/>
                  </a:cubicBezTo>
                  <a:lnTo>
                    <a:pt x="10728" y="4400"/>
                  </a:lnTo>
                  <a:lnTo>
                    <a:pt x="10728" y="1959"/>
                  </a:lnTo>
                  <a:cubicBezTo>
                    <a:pt x="10728" y="1852"/>
                    <a:pt x="10645" y="1780"/>
                    <a:pt x="10549" y="1780"/>
                  </a:cubicBezTo>
                  <a:lnTo>
                    <a:pt x="8109" y="1780"/>
                  </a:lnTo>
                  <a:lnTo>
                    <a:pt x="6382" y="54"/>
                  </a:lnTo>
                  <a:cubicBezTo>
                    <a:pt x="6346" y="18"/>
                    <a:pt x="6299" y="0"/>
                    <a:pt x="62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70;p82">
              <a:extLst>
                <a:ext uri="{FF2B5EF4-FFF2-40B4-BE49-F238E27FC236}">
                  <a16:creationId xmlns:a16="http://schemas.microsoft.com/office/drawing/2014/main" id="{AA4893E1-7A64-DB56-FFD8-465EFDF8B036}"/>
                </a:ext>
              </a:extLst>
            </p:cNvPr>
            <p:cNvSpPr/>
            <p:nvPr/>
          </p:nvSpPr>
          <p:spPr>
            <a:xfrm>
              <a:off x="1603427" y="2292416"/>
              <a:ext cx="214261" cy="214261"/>
            </a:xfrm>
            <a:custGeom>
              <a:avLst/>
              <a:gdLst/>
              <a:ahLst/>
              <a:cxnLst/>
              <a:rect l="l" t="t" r="r" b="b"/>
              <a:pathLst>
                <a:path w="8811" h="8811" extrusionOk="0">
                  <a:moveTo>
                    <a:pt x="6810" y="0"/>
                  </a:moveTo>
                  <a:cubicBezTo>
                    <a:pt x="6703" y="0"/>
                    <a:pt x="6632" y="95"/>
                    <a:pt x="6632" y="179"/>
                  </a:cubicBezTo>
                  <a:cubicBezTo>
                    <a:pt x="6632" y="262"/>
                    <a:pt x="6715" y="357"/>
                    <a:pt x="6810" y="357"/>
                  </a:cubicBezTo>
                  <a:lnTo>
                    <a:pt x="7001" y="357"/>
                  </a:lnTo>
                  <a:lnTo>
                    <a:pt x="7001" y="1905"/>
                  </a:lnTo>
                  <a:cubicBezTo>
                    <a:pt x="7001" y="2155"/>
                    <a:pt x="7108" y="2417"/>
                    <a:pt x="7287" y="2596"/>
                  </a:cubicBezTo>
                  <a:lnTo>
                    <a:pt x="8370" y="3679"/>
                  </a:lnTo>
                  <a:lnTo>
                    <a:pt x="7287" y="4763"/>
                  </a:lnTo>
                  <a:cubicBezTo>
                    <a:pt x="7108" y="4941"/>
                    <a:pt x="7001" y="5191"/>
                    <a:pt x="7001" y="5453"/>
                  </a:cubicBezTo>
                  <a:lnTo>
                    <a:pt x="7001" y="7001"/>
                  </a:lnTo>
                  <a:lnTo>
                    <a:pt x="5453" y="7001"/>
                  </a:lnTo>
                  <a:cubicBezTo>
                    <a:pt x="5203" y="7001"/>
                    <a:pt x="4941" y="7096"/>
                    <a:pt x="4763" y="7275"/>
                  </a:cubicBezTo>
                  <a:lnTo>
                    <a:pt x="3679" y="8370"/>
                  </a:lnTo>
                  <a:lnTo>
                    <a:pt x="2596" y="7275"/>
                  </a:lnTo>
                  <a:cubicBezTo>
                    <a:pt x="2417" y="7096"/>
                    <a:pt x="2167" y="7001"/>
                    <a:pt x="1905" y="7001"/>
                  </a:cubicBezTo>
                  <a:lnTo>
                    <a:pt x="357" y="7001"/>
                  </a:lnTo>
                  <a:lnTo>
                    <a:pt x="357" y="6799"/>
                  </a:lnTo>
                  <a:cubicBezTo>
                    <a:pt x="357" y="6703"/>
                    <a:pt x="274" y="6620"/>
                    <a:pt x="179" y="6620"/>
                  </a:cubicBezTo>
                  <a:cubicBezTo>
                    <a:pt x="95" y="6620"/>
                    <a:pt x="0" y="6715"/>
                    <a:pt x="0" y="6799"/>
                  </a:cubicBezTo>
                  <a:lnTo>
                    <a:pt x="0" y="7180"/>
                  </a:lnTo>
                  <a:cubicBezTo>
                    <a:pt x="0" y="7275"/>
                    <a:pt x="95" y="7358"/>
                    <a:pt x="179" y="7358"/>
                  </a:cubicBezTo>
                  <a:lnTo>
                    <a:pt x="1893" y="7358"/>
                  </a:lnTo>
                  <a:cubicBezTo>
                    <a:pt x="2060" y="7358"/>
                    <a:pt x="2203" y="7418"/>
                    <a:pt x="2310" y="7537"/>
                  </a:cubicBezTo>
                  <a:lnTo>
                    <a:pt x="3536" y="8751"/>
                  </a:lnTo>
                  <a:cubicBezTo>
                    <a:pt x="3560" y="8787"/>
                    <a:pt x="3608" y="8811"/>
                    <a:pt x="3667" y="8811"/>
                  </a:cubicBezTo>
                  <a:cubicBezTo>
                    <a:pt x="3715" y="8811"/>
                    <a:pt x="3751" y="8799"/>
                    <a:pt x="3798" y="8751"/>
                  </a:cubicBezTo>
                  <a:lnTo>
                    <a:pt x="5013" y="7537"/>
                  </a:lnTo>
                  <a:cubicBezTo>
                    <a:pt x="5132" y="7418"/>
                    <a:pt x="5286" y="7358"/>
                    <a:pt x="5429" y="7358"/>
                  </a:cubicBezTo>
                  <a:lnTo>
                    <a:pt x="7168" y="7358"/>
                  </a:lnTo>
                  <a:cubicBezTo>
                    <a:pt x="7263" y="7358"/>
                    <a:pt x="7346" y="7263"/>
                    <a:pt x="7346" y="7180"/>
                  </a:cubicBezTo>
                  <a:lnTo>
                    <a:pt x="7346" y="5453"/>
                  </a:lnTo>
                  <a:cubicBezTo>
                    <a:pt x="7346" y="5287"/>
                    <a:pt x="7394" y="5132"/>
                    <a:pt x="7513" y="5037"/>
                  </a:cubicBezTo>
                  <a:lnTo>
                    <a:pt x="8739" y="3810"/>
                  </a:lnTo>
                  <a:cubicBezTo>
                    <a:pt x="8811" y="3739"/>
                    <a:pt x="8811" y="3620"/>
                    <a:pt x="8739" y="3560"/>
                  </a:cubicBezTo>
                  <a:lnTo>
                    <a:pt x="7513" y="2334"/>
                  </a:lnTo>
                  <a:cubicBezTo>
                    <a:pt x="7430" y="2215"/>
                    <a:pt x="7358" y="2060"/>
                    <a:pt x="7358" y="1905"/>
                  </a:cubicBezTo>
                  <a:lnTo>
                    <a:pt x="7358" y="179"/>
                  </a:lnTo>
                  <a:cubicBezTo>
                    <a:pt x="7358" y="72"/>
                    <a:pt x="7263" y="0"/>
                    <a:pt x="71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671;p82">
              <a:extLst>
                <a:ext uri="{FF2B5EF4-FFF2-40B4-BE49-F238E27FC236}">
                  <a16:creationId xmlns:a16="http://schemas.microsoft.com/office/drawing/2014/main" id="{EF4B70D5-E2FC-7D46-839C-1D56415BA697}"/>
                </a:ext>
              </a:extLst>
            </p:cNvPr>
            <p:cNvSpPr/>
            <p:nvPr/>
          </p:nvSpPr>
          <p:spPr>
            <a:xfrm>
              <a:off x="1567219" y="2257376"/>
              <a:ext cx="186491" cy="185907"/>
            </a:xfrm>
            <a:custGeom>
              <a:avLst/>
              <a:gdLst/>
              <a:ahLst/>
              <a:cxnLst/>
              <a:rect l="l" t="t" r="r" b="b"/>
              <a:pathLst>
                <a:path w="7669" h="7645" extrusionOk="0">
                  <a:moveTo>
                    <a:pt x="5156" y="1"/>
                  </a:moveTo>
                  <a:cubicBezTo>
                    <a:pt x="5109" y="1"/>
                    <a:pt x="5061" y="12"/>
                    <a:pt x="5025" y="60"/>
                  </a:cubicBezTo>
                  <a:lnTo>
                    <a:pt x="3799" y="1274"/>
                  </a:lnTo>
                  <a:cubicBezTo>
                    <a:pt x="3680" y="1394"/>
                    <a:pt x="3537" y="1453"/>
                    <a:pt x="3382" y="1453"/>
                  </a:cubicBezTo>
                  <a:lnTo>
                    <a:pt x="1656" y="1453"/>
                  </a:lnTo>
                  <a:cubicBezTo>
                    <a:pt x="1549" y="1453"/>
                    <a:pt x="1477" y="1548"/>
                    <a:pt x="1477" y="1632"/>
                  </a:cubicBezTo>
                  <a:lnTo>
                    <a:pt x="1477" y="3346"/>
                  </a:lnTo>
                  <a:cubicBezTo>
                    <a:pt x="1477" y="3513"/>
                    <a:pt x="1418" y="3656"/>
                    <a:pt x="1299" y="3763"/>
                  </a:cubicBezTo>
                  <a:lnTo>
                    <a:pt x="84" y="4989"/>
                  </a:lnTo>
                  <a:cubicBezTo>
                    <a:pt x="1" y="5061"/>
                    <a:pt x="1" y="5180"/>
                    <a:pt x="84" y="5239"/>
                  </a:cubicBezTo>
                  <a:lnTo>
                    <a:pt x="1299" y="6454"/>
                  </a:lnTo>
                  <a:cubicBezTo>
                    <a:pt x="1406" y="6561"/>
                    <a:pt x="1477" y="6728"/>
                    <a:pt x="1477" y="6870"/>
                  </a:cubicBezTo>
                  <a:lnTo>
                    <a:pt x="1477" y="7466"/>
                  </a:lnTo>
                  <a:cubicBezTo>
                    <a:pt x="1477" y="7573"/>
                    <a:pt x="1572" y="7644"/>
                    <a:pt x="1656" y="7644"/>
                  </a:cubicBezTo>
                  <a:cubicBezTo>
                    <a:pt x="1739" y="7644"/>
                    <a:pt x="1834" y="7561"/>
                    <a:pt x="1834" y="7466"/>
                  </a:cubicBezTo>
                  <a:lnTo>
                    <a:pt x="1834" y="6906"/>
                  </a:lnTo>
                  <a:cubicBezTo>
                    <a:pt x="1834" y="6656"/>
                    <a:pt x="1727" y="6394"/>
                    <a:pt x="1549" y="6216"/>
                  </a:cubicBezTo>
                  <a:lnTo>
                    <a:pt x="465" y="5132"/>
                  </a:lnTo>
                  <a:lnTo>
                    <a:pt x="1549" y="4049"/>
                  </a:lnTo>
                  <a:cubicBezTo>
                    <a:pt x="1727" y="3870"/>
                    <a:pt x="1834" y="3608"/>
                    <a:pt x="1834" y="3358"/>
                  </a:cubicBezTo>
                  <a:lnTo>
                    <a:pt x="1834" y="1810"/>
                  </a:lnTo>
                  <a:lnTo>
                    <a:pt x="3382" y="1810"/>
                  </a:lnTo>
                  <a:cubicBezTo>
                    <a:pt x="3632" y="1810"/>
                    <a:pt x="3882" y="1703"/>
                    <a:pt x="4073" y="1525"/>
                  </a:cubicBezTo>
                  <a:lnTo>
                    <a:pt x="5156" y="441"/>
                  </a:lnTo>
                  <a:lnTo>
                    <a:pt x="6240" y="1525"/>
                  </a:lnTo>
                  <a:cubicBezTo>
                    <a:pt x="6418" y="1703"/>
                    <a:pt x="6668" y="1810"/>
                    <a:pt x="6930" y="1810"/>
                  </a:cubicBezTo>
                  <a:lnTo>
                    <a:pt x="7490" y="1810"/>
                  </a:lnTo>
                  <a:cubicBezTo>
                    <a:pt x="7597" y="1810"/>
                    <a:pt x="7668" y="1727"/>
                    <a:pt x="7668" y="1632"/>
                  </a:cubicBezTo>
                  <a:cubicBezTo>
                    <a:pt x="7668" y="1548"/>
                    <a:pt x="7585" y="1453"/>
                    <a:pt x="7490" y="1453"/>
                  </a:cubicBezTo>
                  <a:lnTo>
                    <a:pt x="6930" y="1453"/>
                  </a:lnTo>
                  <a:cubicBezTo>
                    <a:pt x="6764" y="1453"/>
                    <a:pt x="6609" y="1394"/>
                    <a:pt x="6513" y="1274"/>
                  </a:cubicBezTo>
                  <a:lnTo>
                    <a:pt x="5287" y="60"/>
                  </a:lnTo>
                  <a:cubicBezTo>
                    <a:pt x="5263" y="24"/>
                    <a:pt x="5216" y="1"/>
                    <a:pt x="5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 name="Google Shape;4672;p82">
            <a:extLst>
              <a:ext uri="{FF2B5EF4-FFF2-40B4-BE49-F238E27FC236}">
                <a16:creationId xmlns:a16="http://schemas.microsoft.com/office/drawing/2014/main" id="{E33560B2-0F84-69D8-D7DA-6D2DC4C9C471}"/>
              </a:ext>
            </a:extLst>
          </p:cNvPr>
          <p:cNvSpPr/>
          <p:nvPr/>
        </p:nvSpPr>
        <p:spPr>
          <a:xfrm>
            <a:off x="3043766" y="2909860"/>
            <a:ext cx="433182" cy="353180"/>
          </a:xfrm>
          <a:custGeom>
            <a:avLst/>
            <a:gdLst/>
            <a:ahLst/>
            <a:cxnLst/>
            <a:rect l="l" t="t" r="r" b="b"/>
            <a:pathLst>
              <a:path w="12443" h="10145" extrusionOk="0">
                <a:moveTo>
                  <a:pt x="1703" y="1095"/>
                </a:moveTo>
                <a:lnTo>
                  <a:pt x="1858" y="1929"/>
                </a:lnTo>
                <a:lnTo>
                  <a:pt x="1524" y="1929"/>
                </a:lnTo>
                <a:lnTo>
                  <a:pt x="1703" y="1095"/>
                </a:lnTo>
                <a:close/>
                <a:moveTo>
                  <a:pt x="10692" y="1095"/>
                </a:moveTo>
                <a:lnTo>
                  <a:pt x="10847" y="1929"/>
                </a:lnTo>
                <a:lnTo>
                  <a:pt x="10514" y="1929"/>
                </a:lnTo>
                <a:lnTo>
                  <a:pt x="10692" y="1095"/>
                </a:lnTo>
                <a:close/>
                <a:moveTo>
                  <a:pt x="1905" y="2298"/>
                </a:moveTo>
                <a:lnTo>
                  <a:pt x="1905" y="3108"/>
                </a:lnTo>
                <a:lnTo>
                  <a:pt x="1489" y="3108"/>
                </a:lnTo>
                <a:lnTo>
                  <a:pt x="1489" y="2298"/>
                </a:lnTo>
                <a:close/>
                <a:moveTo>
                  <a:pt x="10895" y="2298"/>
                </a:moveTo>
                <a:lnTo>
                  <a:pt x="10895" y="3108"/>
                </a:lnTo>
                <a:lnTo>
                  <a:pt x="10478" y="3108"/>
                </a:lnTo>
                <a:lnTo>
                  <a:pt x="10478" y="2298"/>
                </a:lnTo>
                <a:close/>
                <a:moveTo>
                  <a:pt x="2310" y="3477"/>
                </a:moveTo>
                <a:lnTo>
                  <a:pt x="2310" y="3691"/>
                </a:lnTo>
                <a:cubicBezTo>
                  <a:pt x="2310" y="3810"/>
                  <a:pt x="2215" y="3893"/>
                  <a:pt x="2096" y="3893"/>
                </a:cubicBezTo>
                <a:lnTo>
                  <a:pt x="1310" y="3893"/>
                </a:lnTo>
                <a:cubicBezTo>
                  <a:pt x="1191" y="3893"/>
                  <a:pt x="1108" y="3810"/>
                  <a:pt x="1108" y="3691"/>
                </a:cubicBezTo>
                <a:lnTo>
                  <a:pt x="1108" y="3477"/>
                </a:lnTo>
                <a:close/>
                <a:moveTo>
                  <a:pt x="11299" y="3477"/>
                </a:moveTo>
                <a:lnTo>
                  <a:pt x="11299" y="3691"/>
                </a:lnTo>
                <a:cubicBezTo>
                  <a:pt x="11299" y="3810"/>
                  <a:pt x="11204" y="3893"/>
                  <a:pt x="11085" y="3893"/>
                </a:cubicBezTo>
                <a:lnTo>
                  <a:pt x="10299" y="3893"/>
                </a:lnTo>
                <a:cubicBezTo>
                  <a:pt x="10180" y="3893"/>
                  <a:pt x="10097" y="3810"/>
                  <a:pt x="10097" y="3691"/>
                </a:cubicBezTo>
                <a:lnTo>
                  <a:pt x="10097" y="3477"/>
                </a:lnTo>
                <a:close/>
                <a:moveTo>
                  <a:pt x="1905" y="4274"/>
                </a:moveTo>
                <a:lnTo>
                  <a:pt x="1905" y="5072"/>
                </a:lnTo>
                <a:lnTo>
                  <a:pt x="1489" y="5072"/>
                </a:lnTo>
                <a:lnTo>
                  <a:pt x="1489" y="4274"/>
                </a:lnTo>
                <a:close/>
                <a:moveTo>
                  <a:pt x="10895" y="4274"/>
                </a:moveTo>
                <a:lnTo>
                  <a:pt x="10895" y="5072"/>
                </a:lnTo>
                <a:lnTo>
                  <a:pt x="10478" y="5072"/>
                </a:lnTo>
                <a:lnTo>
                  <a:pt x="10478" y="4274"/>
                </a:lnTo>
                <a:close/>
                <a:moveTo>
                  <a:pt x="2310" y="5429"/>
                </a:moveTo>
                <a:lnTo>
                  <a:pt x="2310" y="5632"/>
                </a:lnTo>
                <a:cubicBezTo>
                  <a:pt x="2310" y="5763"/>
                  <a:pt x="2215" y="5846"/>
                  <a:pt x="2096" y="5846"/>
                </a:cubicBezTo>
                <a:lnTo>
                  <a:pt x="1310" y="5846"/>
                </a:lnTo>
                <a:cubicBezTo>
                  <a:pt x="1191" y="5846"/>
                  <a:pt x="1108" y="5751"/>
                  <a:pt x="1108" y="5632"/>
                </a:cubicBezTo>
                <a:lnTo>
                  <a:pt x="1108" y="5429"/>
                </a:lnTo>
                <a:close/>
                <a:moveTo>
                  <a:pt x="11299" y="5429"/>
                </a:moveTo>
                <a:lnTo>
                  <a:pt x="11299" y="5632"/>
                </a:lnTo>
                <a:cubicBezTo>
                  <a:pt x="11299" y="5763"/>
                  <a:pt x="11204" y="5846"/>
                  <a:pt x="11085" y="5846"/>
                </a:cubicBezTo>
                <a:lnTo>
                  <a:pt x="10299" y="5846"/>
                </a:lnTo>
                <a:cubicBezTo>
                  <a:pt x="10180" y="5846"/>
                  <a:pt x="10097" y="5751"/>
                  <a:pt x="10097" y="5632"/>
                </a:cubicBezTo>
                <a:lnTo>
                  <a:pt x="10097" y="5429"/>
                </a:lnTo>
                <a:close/>
                <a:moveTo>
                  <a:pt x="6192" y="4286"/>
                </a:moveTo>
                <a:cubicBezTo>
                  <a:pt x="6978" y="4286"/>
                  <a:pt x="7632" y="4715"/>
                  <a:pt x="7751" y="5286"/>
                </a:cubicBezTo>
                <a:lnTo>
                  <a:pt x="5608" y="5286"/>
                </a:lnTo>
                <a:cubicBezTo>
                  <a:pt x="5513" y="5286"/>
                  <a:pt x="5430" y="5370"/>
                  <a:pt x="5430" y="5465"/>
                </a:cubicBezTo>
                <a:cubicBezTo>
                  <a:pt x="5430" y="5548"/>
                  <a:pt x="5525" y="5644"/>
                  <a:pt x="5608" y="5644"/>
                </a:cubicBezTo>
                <a:lnTo>
                  <a:pt x="8168" y="5644"/>
                </a:lnTo>
                <a:lnTo>
                  <a:pt x="8168" y="6060"/>
                </a:lnTo>
                <a:lnTo>
                  <a:pt x="8156" y="6060"/>
                </a:lnTo>
                <a:cubicBezTo>
                  <a:pt x="7740" y="6060"/>
                  <a:pt x="7382" y="6239"/>
                  <a:pt x="7168" y="6501"/>
                </a:cubicBezTo>
                <a:cubicBezTo>
                  <a:pt x="6966" y="6239"/>
                  <a:pt x="6608" y="6060"/>
                  <a:pt x="6192" y="6060"/>
                </a:cubicBezTo>
                <a:cubicBezTo>
                  <a:pt x="5775" y="6060"/>
                  <a:pt x="5418" y="6239"/>
                  <a:pt x="5203" y="6501"/>
                </a:cubicBezTo>
                <a:cubicBezTo>
                  <a:pt x="5001" y="6239"/>
                  <a:pt x="4644" y="6060"/>
                  <a:pt x="4227" y="6060"/>
                </a:cubicBezTo>
                <a:lnTo>
                  <a:pt x="4215" y="6060"/>
                </a:lnTo>
                <a:lnTo>
                  <a:pt x="4227" y="5644"/>
                </a:lnTo>
                <a:lnTo>
                  <a:pt x="4822" y="5644"/>
                </a:lnTo>
                <a:cubicBezTo>
                  <a:pt x="4930" y="5644"/>
                  <a:pt x="5001" y="5548"/>
                  <a:pt x="5001" y="5465"/>
                </a:cubicBezTo>
                <a:cubicBezTo>
                  <a:pt x="5001" y="5370"/>
                  <a:pt x="4918" y="5286"/>
                  <a:pt x="4822" y="5286"/>
                </a:cubicBezTo>
                <a:lnTo>
                  <a:pt x="4632" y="5286"/>
                </a:lnTo>
                <a:cubicBezTo>
                  <a:pt x="4751" y="4715"/>
                  <a:pt x="5406" y="4286"/>
                  <a:pt x="6192" y="4286"/>
                </a:cubicBezTo>
                <a:close/>
                <a:moveTo>
                  <a:pt x="4239" y="6418"/>
                </a:moveTo>
                <a:cubicBezTo>
                  <a:pt x="4596" y="6418"/>
                  <a:pt x="4894" y="6596"/>
                  <a:pt x="5001" y="6834"/>
                </a:cubicBezTo>
                <a:lnTo>
                  <a:pt x="3489" y="6834"/>
                </a:lnTo>
                <a:cubicBezTo>
                  <a:pt x="3584" y="6596"/>
                  <a:pt x="3882" y="6418"/>
                  <a:pt x="4239" y="6418"/>
                </a:cubicBezTo>
                <a:close/>
                <a:moveTo>
                  <a:pt x="6192" y="6418"/>
                </a:moveTo>
                <a:cubicBezTo>
                  <a:pt x="6549" y="6418"/>
                  <a:pt x="6847" y="6596"/>
                  <a:pt x="6954" y="6834"/>
                </a:cubicBezTo>
                <a:lnTo>
                  <a:pt x="5430" y="6834"/>
                </a:lnTo>
                <a:cubicBezTo>
                  <a:pt x="5537" y="6596"/>
                  <a:pt x="5835" y="6418"/>
                  <a:pt x="6192" y="6418"/>
                </a:cubicBezTo>
                <a:close/>
                <a:moveTo>
                  <a:pt x="8144" y="6418"/>
                </a:moveTo>
                <a:cubicBezTo>
                  <a:pt x="8502" y="6418"/>
                  <a:pt x="8811" y="6596"/>
                  <a:pt x="8906" y="6834"/>
                </a:cubicBezTo>
                <a:lnTo>
                  <a:pt x="7382" y="6834"/>
                </a:lnTo>
                <a:cubicBezTo>
                  <a:pt x="7489" y="6596"/>
                  <a:pt x="7787" y="6418"/>
                  <a:pt x="8144" y="6418"/>
                </a:cubicBezTo>
                <a:close/>
                <a:moveTo>
                  <a:pt x="1905" y="6215"/>
                </a:moveTo>
                <a:lnTo>
                  <a:pt x="1905" y="7215"/>
                </a:lnTo>
                <a:lnTo>
                  <a:pt x="1894" y="7215"/>
                </a:lnTo>
                <a:cubicBezTo>
                  <a:pt x="1739" y="7215"/>
                  <a:pt x="1608" y="7227"/>
                  <a:pt x="1489" y="7275"/>
                </a:cubicBezTo>
                <a:lnTo>
                  <a:pt x="1489" y="6215"/>
                </a:lnTo>
                <a:close/>
                <a:moveTo>
                  <a:pt x="10895" y="6215"/>
                </a:moveTo>
                <a:lnTo>
                  <a:pt x="10895" y="7275"/>
                </a:lnTo>
                <a:cubicBezTo>
                  <a:pt x="10776" y="7227"/>
                  <a:pt x="10633" y="7215"/>
                  <a:pt x="10490" y="7215"/>
                </a:cubicBezTo>
                <a:lnTo>
                  <a:pt x="10478" y="7215"/>
                </a:lnTo>
                <a:lnTo>
                  <a:pt x="10478" y="6215"/>
                </a:lnTo>
                <a:close/>
                <a:moveTo>
                  <a:pt x="1894" y="7584"/>
                </a:moveTo>
                <a:cubicBezTo>
                  <a:pt x="2251" y="7584"/>
                  <a:pt x="2548" y="7763"/>
                  <a:pt x="2656" y="8001"/>
                </a:cubicBezTo>
                <a:lnTo>
                  <a:pt x="1132" y="8001"/>
                </a:lnTo>
                <a:cubicBezTo>
                  <a:pt x="1239" y="7763"/>
                  <a:pt x="1548" y="7584"/>
                  <a:pt x="1894" y="7584"/>
                </a:cubicBezTo>
                <a:close/>
                <a:moveTo>
                  <a:pt x="10490" y="7584"/>
                </a:moveTo>
                <a:cubicBezTo>
                  <a:pt x="10847" y="7584"/>
                  <a:pt x="11145" y="7763"/>
                  <a:pt x="11252" y="8001"/>
                </a:cubicBezTo>
                <a:lnTo>
                  <a:pt x="9740" y="8001"/>
                </a:lnTo>
                <a:cubicBezTo>
                  <a:pt x="9835" y="7763"/>
                  <a:pt x="10145" y="7584"/>
                  <a:pt x="10490" y="7584"/>
                </a:cubicBezTo>
                <a:close/>
                <a:moveTo>
                  <a:pt x="1703" y="9192"/>
                </a:moveTo>
                <a:lnTo>
                  <a:pt x="1822" y="9287"/>
                </a:lnTo>
                <a:cubicBezTo>
                  <a:pt x="1882" y="9335"/>
                  <a:pt x="1905" y="9382"/>
                  <a:pt x="1905" y="9454"/>
                </a:cubicBezTo>
                <a:lnTo>
                  <a:pt x="1905" y="9763"/>
                </a:lnTo>
                <a:lnTo>
                  <a:pt x="1489" y="9763"/>
                </a:lnTo>
                <a:lnTo>
                  <a:pt x="1489" y="9454"/>
                </a:lnTo>
                <a:cubicBezTo>
                  <a:pt x="1489" y="9394"/>
                  <a:pt x="1513" y="9311"/>
                  <a:pt x="1584" y="9287"/>
                </a:cubicBezTo>
                <a:lnTo>
                  <a:pt x="1703" y="9192"/>
                </a:lnTo>
                <a:close/>
                <a:moveTo>
                  <a:pt x="2691" y="8358"/>
                </a:moveTo>
                <a:lnTo>
                  <a:pt x="2691" y="9763"/>
                </a:lnTo>
                <a:lnTo>
                  <a:pt x="2275" y="9763"/>
                </a:lnTo>
                <a:lnTo>
                  <a:pt x="2275" y="9454"/>
                </a:lnTo>
                <a:cubicBezTo>
                  <a:pt x="2275" y="9275"/>
                  <a:pt x="2191" y="9096"/>
                  <a:pt x="2060" y="8989"/>
                </a:cubicBezTo>
                <a:lnTo>
                  <a:pt x="1810" y="8811"/>
                </a:lnTo>
                <a:cubicBezTo>
                  <a:pt x="1786" y="8787"/>
                  <a:pt x="1751" y="8775"/>
                  <a:pt x="1712" y="8775"/>
                </a:cubicBezTo>
                <a:cubicBezTo>
                  <a:pt x="1673" y="8775"/>
                  <a:pt x="1632" y="8787"/>
                  <a:pt x="1596" y="8811"/>
                </a:cubicBezTo>
                <a:lnTo>
                  <a:pt x="1358" y="8989"/>
                </a:lnTo>
                <a:cubicBezTo>
                  <a:pt x="1203" y="9085"/>
                  <a:pt x="1132" y="9263"/>
                  <a:pt x="1132" y="9454"/>
                </a:cubicBezTo>
                <a:lnTo>
                  <a:pt x="1132" y="9763"/>
                </a:lnTo>
                <a:lnTo>
                  <a:pt x="715" y="9763"/>
                </a:lnTo>
                <a:lnTo>
                  <a:pt x="715" y="8358"/>
                </a:lnTo>
                <a:close/>
                <a:moveTo>
                  <a:pt x="4144" y="8418"/>
                </a:moveTo>
                <a:lnTo>
                  <a:pt x="4322" y="8561"/>
                </a:lnTo>
                <a:cubicBezTo>
                  <a:pt x="4394" y="8608"/>
                  <a:pt x="4441" y="8704"/>
                  <a:pt x="4441" y="8799"/>
                </a:cubicBezTo>
                <a:lnTo>
                  <a:pt x="4453" y="9763"/>
                </a:lnTo>
                <a:lnTo>
                  <a:pt x="3846" y="9763"/>
                </a:lnTo>
                <a:lnTo>
                  <a:pt x="3846" y="8799"/>
                </a:lnTo>
                <a:cubicBezTo>
                  <a:pt x="3846" y="8704"/>
                  <a:pt x="3882" y="8596"/>
                  <a:pt x="3965" y="8561"/>
                </a:cubicBezTo>
                <a:lnTo>
                  <a:pt x="4144" y="8418"/>
                </a:lnTo>
                <a:close/>
                <a:moveTo>
                  <a:pt x="8251" y="8418"/>
                </a:moveTo>
                <a:lnTo>
                  <a:pt x="8430" y="8561"/>
                </a:lnTo>
                <a:cubicBezTo>
                  <a:pt x="8502" y="8608"/>
                  <a:pt x="8549" y="8704"/>
                  <a:pt x="8549" y="8799"/>
                </a:cubicBezTo>
                <a:lnTo>
                  <a:pt x="8561" y="9763"/>
                </a:lnTo>
                <a:lnTo>
                  <a:pt x="7954" y="9763"/>
                </a:lnTo>
                <a:lnTo>
                  <a:pt x="7954" y="8799"/>
                </a:lnTo>
                <a:cubicBezTo>
                  <a:pt x="7954" y="8704"/>
                  <a:pt x="7990" y="8596"/>
                  <a:pt x="8073" y="8561"/>
                </a:cubicBezTo>
                <a:lnTo>
                  <a:pt x="8251" y="8418"/>
                </a:lnTo>
                <a:close/>
                <a:moveTo>
                  <a:pt x="10692" y="9192"/>
                </a:moveTo>
                <a:lnTo>
                  <a:pt x="10799" y="9287"/>
                </a:lnTo>
                <a:cubicBezTo>
                  <a:pt x="10859" y="9335"/>
                  <a:pt x="10895" y="9382"/>
                  <a:pt x="10895" y="9454"/>
                </a:cubicBezTo>
                <a:lnTo>
                  <a:pt x="10895" y="9763"/>
                </a:lnTo>
                <a:lnTo>
                  <a:pt x="10478" y="9763"/>
                </a:lnTo>
                <a:lnTo>
                  <a:pt x="10478" y="9454"/>
                </a:lnTo>
                <a:cubicBezTo>
                  <a:pt x="10478" y="9394"/>
                  <a:pt x="10514" y="9311"/>
                  <a:pt x="10573" y="9287"/>
                </a:cubicBezTo>
                <a:lnTo>
                  <a:pt x="10692" y="9192"/>
                </a:lnTo>
                <a:close/>
                <a:moveTo>
                  <a:pt x="11680" y="8358"/>
                </a:moveTo>
                <a:lnTo>
                  <a:pt x="11680" y="9763"/>
                </a:lnTo>
                <a:lnTo>
                  <a:pt x="11264" y="9763"/>
                </a:lnTo>
                <a:lnTo>
                  <a:pt x="11264" y="9454"/>
                </a:lnTo>
                <a:cubicBezTo>
                  <a:pt x="11264" y="9275"/>
                  <a:pt x="11180" y="9096"/>
                  <a:pt x="11049" y="8989"/>
                </a:cubicBezTo>
                <a:lnTo>
                  <a:pt x="10811" y="8811"/>
                </a:lnTo>
                <a:cubicBezTo>
                  <a:pt x="10782" y="8787"/>
                  <a:pt x="10743" y="8775"/>
                  <a:pt x="10703" y="8775"/>
                </a:cubicBezTo>
                <a:cubicBezTo>
                  <a:pt x="10662" y="8775"/>
                  <a:pt x="10621" y="8787"/>
                  <a:pt x="10585" y="8811"/>
                </a:cubicBezTo>
                <a:lnTo>
                  <a:pt x="10347" y="8989"/>
                </a:lnTo>
                <a:cubicBezTo>
                  <a:pt x="10192" y="9085"/>
                  <a:pt x="10121" y="9263"/>
                  <a:pt x="10121" y="9454"/>
                </a:cubicBezTo>
                <a:lnTo>
                  <a:pt x="10121" y="9763"/>
                </a:lnTo>
                <a:lnTo>
                  <a:pt x="9704" y="9763"/>
                </a:lnTo>
                <a:lnTo>
                  <a:pt x="9704" y="8358"/>
                </a:lnTo>
                <a:close/>
                <a:moveTo>
                  <a:pt x="9335" y="7203"/>
                </a:moveTo>
                <a:lnTo>
                  <a:pt x="9335" y="9763"/>
                </a:lnTo>
                <a:lnTo>
                  <a:pt x="8918" y="9763"/>
                </a:lnTo>
                <a:lnTo>
                  <a:pt x="8918" y="8799"/>
                </a:lnTo>
                <a:cubicBezTo>
                  <a:pt x="8918" y="8584"/>
                  <a:pt x="8811" y="8382"/>
                  <a:pt x="8644" y="8263"/>
                </a:cubicBezTo>
                <a:lnTo>
                  <a:pt x="8347" y="8037"/>
                </a:lnTo>
                <a:cubicBezTo>
                  <a:pt x="8317" y="8013"/>
                  <a:pt x="8281" y="8001"/>
                  <a:pt x="8244" y="8001"/>
                </a:cubicBezTo>
                <a:cubicBezTo>
                  <a:pt x="8207" y="8001"/>
                  <a:pt x="8168" y="8013"/>
                  <a:pt x="8132" y="8037"/>
                </a:cubicBezTo>
                <a:lnTo>
                  <a:pt x="7835" y="8263"/>
                </a:lnTo>
                <a:cubicBezTo>
                  <a:pt x="7668" y="8382"/>
                  <a:pt x="7561" y="8584"/>
                  <a:pt x="7561" y="8799"/>
                </a:cubicBezTo>
                <a:lnTo>
                  <a:pt x="7561" y="9763"/>
                </a:lnTo>
                <a:lnTo>
                  <a:pt x="7144" y="9763"/>
                </a:lnTo>
                <a:lnTo>
                  <a:pt x="7144" y="8977"/>
                </a:lnTo>
                <a:cubicBezTo>
                  <a:pt x="7144" y="8870"/>
                  <a:pt x="7061" y="8799"/>
                  <a:pt x="6966" y="8799"/>
                </a:cubicBezTo>
                <a:cubicBezTo>
                  <a:pt x="6882" y="8799"/>
                  <a:pt x="6787" y="8882"/>
                  <a:pt x="6787" y="8977"/>
                </a:cubicBezTo>
                <a:lnTo>
                  <a:pt x="6787" y="9763"/>
                </a:lnTo>
                <a:lnTo>
                  <a:pt x="5584" y="9763"/>
                </a:lnTo>
                <a:lnTo>
                  <a:pt x="5584" y="8763"/>
                </a:lnTo>
                <a:cubicBezTo>
                  <a:pt x="5584" y="8573"/>
                  <a:pt x="5668" y="8394"/>
                  <a:pt x="5823" y="8287"/>
                </a:cubicBezTo>
                <a:lnTo>
                  <a:pt x="6180" y="8025"/>
                </a:lnTo>
                <a:lnTo>
                  <a:pt x="6537" y="8287"/>
                </a:lnTo>
                <a:cubicBezTo>
                  <a:pt x="6568" y="8313"/>
                  <a:pt x="6608" y="8325"/>
                  <a:pt x="6648" y="8325"/>
                </a:cubicBezTo>
                <a:cubicBezTo>
                  <a:pt x="6700" y="8325"/>
                  <a:pt x="6753" y="8304"/>
                  <a:pt x="6787" y="8263"/>
                </a:cubicBezTo>
                <a:cubicBezTo>
                  <a:pt x="6847" y="8180"/>
                  <a:pt x="6835" y="8061"/>
                  <a:pt x="6763" y="8001"/>
                </a:cubicBezTo>
                <a:lnTo>
                  <a:pt x="6287" y="7644"/>
                </a:lnTo>
                <a:cubicBezTo>
                  <a:pt x="6257" y="7626"/>
                  <a:pt x="6218" y="7617"/>
                  <a:pt x="6178" y="7617"/>
                </a:cubicBezTo>
                <a:cubicBezTo>
                  <a:pt x="6138" y="7617"/>
                  <a:pt x="6096" y="7626"/>
                  <a:pt x="6061" y="7644"/>
                </a:cubicBezTo>
                <a:lnTo>
                  <a:pt x="5584" y="8001"/>
                </a:lnTo>
                <a:cubicBezTo>
                  <a:pt x="5346" y="8180"/>
                  <a:pt x="5192" y="8477"/>
                  <a:pt x="5192" y="8775"/>
                </a:cubicBezTo>
                <a:lnTo>
                  <a:pt x="5192" y="9775"/>
                </a:lnTo>
                <a:lnTo>
                  <a:pt x="4822" y="9775"/>
                </a:lnTo>
                <a:lnTo>
                  <a:pt x="4822" y="8799"/>
                </a:lnTo>
                <a:cubicBezTo>
                  <a:pt x="4822" y="8584"/>
                  <a:pt x="4715" y="8382"/>
                  <a:pt x="4561" y="8263"/>
                </a:cubicBezTo>
                <a:lnTo>
                  <a:pt x="4263" y="8037"/>
                </a:lnTo>
                <a:cubicBezTo>
                  <a:pt x="4233" y="8013"/>
                  <a:pt x="4194" y="8001"/>
                  <a:pt x="4154" y="8001"/>
                </a:cubicBezTo>
                <a:cubicBezTo>
                  <a:pt x="4114" y="8001"/>
                  <a:pt x="4072" y="8013"/>
                  <a:pt x="4037" y="8037"/>
                </a:cubicBezTo>
                <a:lnTo>
                  <a:pt x="3739" y="8263"/>
                </a:lnTo>
                <a:cubicBezTo>
                  <a:pt x="3572" y="8382"/>
                  <a:pt x="3465" y="8584"/>
                  <a:pt x="3465" y="8799"/>
                </a:cubicBezTo>
                <a:lnTo>
                  <a:pt x="3465" y="9763"/>
                </a:lnTo>
                <a:lnTo>
                  <a:pt x="3048" y="9763"/>
                </a:lnTo>
                <a:lnTo>
                  <a:pt x="3048" y="7203"/>
                </a:lnTo>
                <a:close/>
                <a:moveTo>
                  <a:pt x="10716" y="0"/>
                </a:moveTo>
                <a:cubicBezTo>
                  <a:pt x="10621" y="0"/>
                  <a:pt x="10549" y="60"/>
                  <a:pt x="10537" y="143"/>
                </a:cubicBezTo>
                <a:lnTo>
                  <a:pt x="10145" y="2096"/>
                </a:lnTo>
                <a:lnTo>
                  <a:pt x="10145" y="2119"/>
                </a:lnTo>
                <a:lnTo>
                  <a:pt x="10145" y="3119"/>
                </a:lnTo>
                <a:lnTo>
                  <a:pt x="9942" y="3119"/>
                </a:lnTo>
                <a:cubicBezTo>
                  <a:pt x="9835" y="3119"/>
                  <a:pt x="9764" y="3215"/>
                  <a:pt x="9764" y="3298"/>
                </a:cubicBezTo>
                <a:lnTo>
                  <a:pt x="9764" y="3691"/>
                </a:lnTo>
                <a:cubicBezTo>
                  <a:pt x="9764" y="3941"/>
                  <a:pt x="9930" y="4143"/>
                  <a:pt x="10145" y="4239"/>
                </a:cubicBezTo>
                <a:lnTo>
                  <a:pt x="10145" y="5072"/>
                </a:lnTo>
                <a:lnTo>
                  <a:pt x="9942" y="5072"/>
                </a:lnTo>
                <a:cubicBezTo>
                  <a:pt x="9835" y="5072"/>
                  <a:pt x="9764" y="5167"/>
                  <a:pt x="9764" y="5251"/>
                </a:cubicBezTo>
                <a:lnTo>
                  <a:pt x="9764" y="5632"/>
                </a:lnTo>
                <a:cubicBezTo>
                  <a:pt x="9764" y="5894"/>
                  <a:pt x="9930" y="6096"/>
                  <a:pt x="10145" y="6191"/>
                </a:cubicBezTo>
                <a:lnTo>
                  <a:pt x="10145" y="7275"/>
                </a:lnTo>
                <a:cubicBezTo>
                  <a:pt x="9990" y="7322"/>
                  <a:pt x="9847" y="7394"/>
                  <a:pt x="9728" y="7477"/>
                </a:cubicBezTo>
                <a:lnTo>
                  <a:pt x="9728" y="7013"/>
                </a:lnTo>
                <a:cubicBezTo>
                  <a:pt x="9728" y="6906"/>
                  <a:pt x="9645" y="6834"/>
                  <a:pt x="9549" y="6834"/>
                </a:cubicBezTo>
                <a:lnTo>
                  <a:pt x="9287" y="6834"/>
                </a:lnTo>
                <a:cubicBezTo>
                  <a:pt x="9216" y="6489"/>
                  <a:pt x="8918" y="6215"/>
                  <a:pt x="8525" y="6096"/>
                </a:cubicBezTo>
                <a:lnTo>
                  <a:pt x="8525" y="5441"/>
                </a:lnTo>
                <a:cubicBezTo>
                  <a:pt x="8525" y="5346"/>
                  <a:pt x="8442" y="5263"/>
                  <a:pt x="8347" y="5263"/>
                </a:cubicBezTo>
                <a:lnTo>
                  <a:pt x="8132" y="5263"/>
                </a:lnTo>
                <a:cubicBezTo>
                  <a:pt x="8025" y="4548"/>
                  <a:pt x="7299" y="3977"/>
                  <a:pt x="6382" y="3917"/>
                </a:cubicBezTo>
                <a:lnTo>
                  <a:pt x="6382" y="3465"/>
                </a:lnTo>
                <a:cubicBezTo>
                  <a:pt x="6525" y="3441"/>
                  <a:pt x="6644" y="3358"/>
                  <a:pt x="6739" y="3262"/>
                </a:cubicBezTo>
                <a:cubicBezTo>
                  <a:pt x="6823" y="3179"/>
                  <a:pt x="6823" y="3060"/>
                  <a:pt x="6739" y="3000"/>
                </a:cubicBezTo>
                <a:cubicBezTo>
                  <a:pt x="6704" y="2965"/>
                  <a:pt x="6656" y="2947"/>
                  <a:pt x="6610" y="2947"/>
                </a:cubicBezTo>
                <a:cubicBezTo>
                  <a:pt x="6564" y="2947"/>
                  <a:pt x="6519" y="2965"/>
                  <a:pt x="6489" y="3000"/>
                </a:cubicBezTo>
                <a:cubicBezTo>
                  <a:pt x="6406" y="3084"/>
                  <a:pt x="6302" y="3125"/>
                  <a:pt x="6201" y="3125"/>
                </a:cubicBezTo>
                <a:cubicBezTo>
                  <a:pt x="6099" y="3125"/>
                  <a:pt x="6001" y="3084"/>
                  <a:pt x="5930" y="3000"/>
                </a:cubicBezTo>
                <a:cubicBezTo>
                  <a:pt x="5846" y="2929"/>
                  <a:pt x="5811" y="2822"/>
                  <a:pt x="5811" y="2727"/>
                </a:cubicBezTo>
                <a:cubicBezTo>
                  <a:pt x="5811" y="2619"/>
                  <a:pt x="5846" y="2512"/>
                  <a:pt x="5930" y="2441"/>
                </a:cubicBezTo>
                <a:cubicBezTo>
                  <a:pt x="6001" y="2369"/>
                  <a:pt x="6108" y="2322"/>
                  <a:pt x="6204" y="2322"/>
                </a:cubicBezTo>
                <a:cubicBezTo>
                  <a:pt x="6311" y="2322"/>
                  <a:pt x="6382" y="2227"/>
                  <a:pt x="6382" y="2143"/>
                </a:cubicBezTo>
                <a:cubicBezTo>
                  <a:pt x="6382" y="2048"/>
                  <a:pt x="6299" y="1965"/>
                  <a:pt x="6204" y="1965"/>
                </a:cubicBezTo>
                <a:cubicBezTo>
                  <a:pt x="6001" y="1965"/>
                  <a:pt x="5811" y="2036"/>
                  <a:pt x="5656" y="2191"/>
                </a:cubicBezTo>
                <a:cubicBezTo>
                  <a:pt x="5513" y="2334"/>
                  <a:pt x="5430" y="2524"/>
                  <a:pt x="5430" y="2738"/>
                </a:cubicBezTo>
                <a:cubicBezTo>
                  <a:pt x="5430" y="2941"/>
                  <a:pt x="5513" y="3143"/>
                  <a:pt x="5656" y="3286"/>
                </a:cubicBezTo>
                <a:cubicBezTo>
                  <a:pt x="5763" y="3393"/>
                  <a:pt x="5882" y="3453"/>
                  <a:pt x="6013" y="3500"/>
                </a:cubicBezTo>
                <a:lnTo>
                  <a:pt x="6013" y="3941"/>
                </a:lnTo>
                <a:cubicBezTo>
                  <a:pt x="5108" y="4012"/>
                  <a:pt x="4370" y="4584"/>
                  <a:pt x="4275" y="5298"/>
                </a:cubicBezTo>
                <a:lnTo>
                  <a:pt x="4049" y="5298"/>
                </a:lnTo>
                <a:cubicBezTo>
                  <a:pt x="3941" y="5298"/>
                  <a:pt x="3870" y="5382"/>
                  <a:pt x="3870" y="5477"/>
                </a:cubicBezTo>
                <a:lnTo>
                  <a:pt x="3870" y="6132"/>
                </a:lnTo>
                <a:cubicBezTo>
                  <a:pt x="3477" y="6239"/>
                  <a:pt x="3179" y="6513"/>
                  <a:pt x="3108" y="6858"/>
                </a:cubicBezTo>
                <a:lnTo>
                  <a:pt x="2882" y="6858"/>
                </a:lnTo>
                <a:cubicBezTo>
                  <a:pt x="2787" y="6858"/>
                  <a:pt x="2703" y="6953"/>
                  <a:pt x="2703" y="7037"/>
                </a:cubicBezTo>
                <a:lnTo>
                  <a:pt x="2703" y="7513"/>
                </a:lnTo>
                <a:cubicBezTo>
                  <a:pt x="2584" y="7430"/>
                  <a:pt x="2453" y="7346"/>
                  <a:pt x="2286" y="7310"/>
                </a:cubicBezTo>
                <a:lnTo>
                  <a:pt x="2286" y="6215"/>
                </a:lnTo>
                <a:cubicBezTo>
                  <a:pt x="2513" y="6144"/>
                  <a:pt x="2679" y="5917"/>
                  <a:pt x="2679" y="5667"/>
                </a:cubicBezTo>
                <a:lnTo>
                  <a:pt x="2679" y="5286"/>
                </a:lnTo>
                <a:cubicBezTo>
                  <a:pt x="2679" y="5179"/>
                  <a:pt x="2584" y="5108"/>
                  <a:pt x="2501" y="5108"/>
                </a:cubicBezTo>
                <a:lnTo>
                  <a:pt x="2298" y="5108"/>
                </a:lnTo>
                <a:lnTo>
                  <a:pt x="2298" y="4274"/>
                </a:lnTo>
                <a:cubicBezTo>
                  <a:pt x="2513" y="4191"/>
                  <a:pt x="2679" y="3977"/>
                  <a:pt x="2679" y="3715"/>
                </a:cubicBezTo>
                <a:lnTo>
                  <a:pt x="2679" y="3334"/>
                </a:lnTo>
                <a:cubicBezTo>
                  <a:pt x="2679" y="3227"/>
                  <a:pt x="2596" y="3155"/>
                  <a:pt x="2501" y="3155"/>
                </a:cubicBezTo>
                <a:lnTo>
                  <a:pt x="2298" y="3155"/>
                </a:lnTo>
                <a:lnTo>
                  <a:pt x="2298" y="2155"/>
                </a:lnTo>
                <a:lnTo>
                  <a:pt x="2298" y="2131"/>
                </a:lnTo>
                <a:lnTo>
                  <a:pt x="1905" y="179"/>
                </a:lnTo>
                <a:cubicBezTo>
                  <a:pt x="1894" y="83"/>
                  <a:pt x="1822" y="24"/>
                  <a:pt x="1727" y="24"/>
                </a:cubicBezTo>
                <a:cubicBezTo>
                  <a:pt x="1644" y="24"/>
                  <a:pt x="1560" y="83"/>
                  <a:pt x="1548" y="179"/>
                </a:cubicBezTo>
                <a:lnTo>
                  <a:pt x="1167" y="2131"/>
                </a:lnTo>
                <a:lnTo>
                  <a:pt x="1167" y="2155"/>
                </a:lnTo>
                <a:lnTo>
                  <a:pt x="1167" y="3155"/>
                </a:lnTo>
                <a:lnTo>
                  <a:pt x="953" y="3155"/>
                </a:lnTo>
                <a:cubicBezTo>
                  <a:pt x="846" y="3155"/>
                  <a:pt x="774" y="3239"/>
                  <a:pt x="774" y="3334"/>
                </a:cubicBezTo>
                <a:lnTo>
                  <a:pt x="774" y="3715"/>
                </a:lnTo>
                <a:cubicBezTo>
                  <a:pt x="774" y="3977"/>
                  <a:pt x="941" y="4179"/>
                  <a:pt x="1167" y="4274"/>
                </a:cubicBezTo>
                <a:lnTo>
                  <a:pt x="1167" y="5108"/>
                </a:lnTo>
                <a:lnTo>
                  <a:pt x="953" y="5108"/>
                </a:lnTo>
                <a:cubicBezTo>
                  <a:pt x="846" y="5108"/>
                  <a:pt x="774" y="5191"/>
                  <a:pt x="774" y="5286"/>
                </a:cubicBezTo>
                <a:lnTo>
                  <a:pt x="774" y="5667"/>
                </a:lnTo>
                <a:cubicBezTo>
                  <a:pt x="774" y="5917"/>
                  <a:pt x="941" y="6132"/>
                  <a:pt x="1167" y="6215"/>
                </a:cubicBezTo>
                <a:lnTo>
                  <a:pt x="1167" y="7501"/>
                </a:lnTo>
                <a:cubicBezTo>
                  <a:pt x="965" y="7632"/>
                  <a:pt x="834" y="7822"/>
                  <a:pt x="786" y="8037"/>
                </a:cubicBezTo>
                <a:lnTo>
                  <a:pt x="572" y="8037"/>
                </a:lnTo>
                <a:cubicBezTo>
                  <a:pt x="465" y="8037"/>
                  <a:pt x="393" y="8120"/>
                  <a:pt x="393" y="8215"/>
                </a:cubicBezTo>
                <a:lnTo>
                  <a:pt x="393" y="9787"/>
                </a:lnTo>
                <a:lnTo>
                  <a:pt x="179" y="9787"/>
                </a:lnTo>
                <a:cubicBezTo>
                  <a:pt x="72" y="9787"/>
                  <a:pt x="0" y="9882"/>
                  <a:pt x="0" y="9966"/>
                </a:cubicBezTo>
                <a:cubicBezTo>
                  <a:pt x="0" y="10061"/>
                  <a:pt x="96" y="10144"/>
                  <a:pt x="179" y="10144"/>
                </a:cubicBezTo>
                <a:lnTo>
                  <a:pt x="12264" y="10144"/>
                </a:lnTo>
                <a:cubicBezTo>
                  <a:pt x="12371" y="10144"/>
                  <a:pt x="12442" y="10061"/>
                  <a:pt x="12442" y="9966"/>
                </a:cubicBezTo>
                <a:cubicBezTo>
                  <a:pt x="12442" y="9882"/>
                  <a:pt x="12359" y="9763"/>
                  <a:pt x="12264" y="9763"/>
                </a:cubicBezTo>
                <a:lnTo>
                  <a:pt x="12061" y="9763"/>
                </a:lnTo>
                <a:lnTo>
                  <a:pt x="12061" y="8180"/>
                </a:lnTo>
                <a:cubicBezTo>
                  <a:pt x="12061" y="8084"/>
                  <a:pt x="11966" y="8001"/>
                  <a:pt x="11883" y="8001"/>
                </a:cubicBezTo>
                <a:lnTo>
                  <a:pt x="11657" y="8001"/>
                </a:lnTo>
                <a:cubicBezTo>
                  <a:pt x="11609" y="7799"/>
                  <a:pt x="11478" y="7608"/>
                  <a:pt x="11288" y="7465"/>
                </a:cubicBezTo>
                <a:lnTo>
                  <a:pt x="11288" y="6191"/>
                </a:lnTo>
                <a:cubicBezTo>
                  <a:pt x="11502" y="6108"/>
                  <a:pt x="11669" y="5894"/>
                  <a:pt x="11669" y="5632"/>
                </a:cubicBezTo>
                <a:lnTo>
                  <a:pt x="11669" y="5251"/>
                </a:lnTo>
                <a:cubicBezTo>
                  <a:pt x="11669" y="5144"/>
                  <a:pt x="11585" y="5072"/>
                  <a:pt x="11490" y="5072"/>
                </a:cubicBezTo>
                <a:lnTo>
                  <a:pt x="11288" y="5072"/>
                </a:lnTo>
                <a:lnTo>
                  <a:pt x="11288" y="4239"/>
                </a:lnTo>
                <a:cubicBezTo>
                  <a:pt x="11502" y="4167"/>
                  <a:pt x="11669" y="3941"/>
                  <a:pt x="11669" y="3691"/>
                </a:cubicBezTo>
                <a:lnTo>
                  <a:pt x="11669" y="3298"/>
                </a:lnTo>
                <a:cubicBezTo>
                  <a:pt x="11669" y="3191"/>
                  <a:pt x="11585" y="3119"/>
                  <a:pt x="11490" y="3119"/>
                </a:cubicBezTo>
                <a:lnTo>
                  <a:pt x="11288" y="3119"/>
                </a:lnTo>
                <a:lnTo>
                  <a:pt x="11288" y="2119"/>
                </a:lnTo>
                <a:lnTo>
                  <a:pt x="11288" y="2096"/>
                </a:lnTo>
                <a:lnTo>
                  <a:pt x="10895" y="143"/>
                </a:lnTo>
                <a:cubicBezTo>
                  <a:pt x="10883" y="60"/>
                  <a:pt x="10799" y="0"/>
                  <a:pt x="107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673;p82">
            <a:extLst>
              <a:ext uri="{FF2B5EF4-FFF2-40B4-BE49-F238E27FC236}">
                <a16:creationId xmlns:a16="http://schemas.microsoft.com/office/drawing/2014/main" id="{A0356AB5-C130-1C9B-BF29-846E8D6260C1}"/>
              </a:ext>
            </a:extLst>
          </p:cNvPr>
          <p:cNvSpPr/>
          <p:nvPr/>
        </p:nvSpPr>
        <p:spPr>
          <a:xfrm>
            <a:off x="4302533" y="2867981"/>
            <a:ext cx="248323" cy="434434"/>
          </a:xfrm>
          <a:custGeom>
            <a:avLst/>
            <a:gdLst/>
            <a:ahLst/>
            <a:cxnLst/>
            <a:rect l="l" t="t" r="r" b="b"/>
            <a:pathLst>
              <a:path w="7133" h="12479" extrusionOk="0">
                <a:moveTo>
                  <a:pt x="2001" y="382"/>
                </a:moveTo>
                <a:cubicBezTo>
                  <a:pt x="2120" y="382"/>
                  <a:pt x="2203" y="477"/>
                  <a:pt x="2203" y="596"/>
                </a:cubicBezTo>
                <a:cubicBezTo>
                  <a:pt x="2203" y="715"/>
                  <a:pt x="2120" y="798"/>
                  <a:pt x="2001" y="798"/>
                </a:cubicBezTo>
                <a:cubicBezTo>
                  <a:pt x="1882" y="798"/>
                  <a:pt x="1787" y="703"/>
                  <a:pt x="1787" y="596"/>
                </a:cubicBezTo>
                <a:cubicBezTo>
                  <a:pt x="1787" y="477"/>
                  <a:pt x="1882" y="382"/>
                  <a:pt x="2001" y="382"/>
                </a:cubicBezTo>
                <a:close/>
                <a:moveTo>
                  <a:pt x="5120" y="382"/>
                </a:moveTo>
                <a:cubicBezTo>
                  <a:pt x="5239" y="382"/>
                  <a:pt x="5335" y="477"/>
                  <a:pt x="5335" y="584"/>
                </a:cubicBezTo>
                <a:cubicBezTo>
                  <a:pt x="5335" y="703"/>
                  <a:pt x="5239" y="798"/>
                  <a:pt x="5120" y="798"/>
                </a:cubicBezTo>
                <a:cubicBezTo>
                  <a:pt x="5001" y="798"/>
                  <a:pt x="4918" y="703"/>
                  <a:pt x="4918" y="584"/>
                </a:cubicBezTo>
                <a:cubicBezTo>
                  <a:pt x="4918" y="477"/>
                  <a:pt x="5001" y="382"/>
                  <a:pt x="5120" y="382"/>
                </a:cubicBezTo>
                <a:close/>
                <a:moveTo>
                  <a:pt x="3751" y="382"/>
                </a:moveTo>
                <a:cubicBezTo>
                  <a:pt x="3751" y="382"/>
                  <a:pt x="3763" y="382"/>
                  <a:pt x="3763" y="393"/>
                </a:cubicBezTo>
                <a:lnTo>
                  <a:pt x="3763" y="3930"/>
                </a:lnTo>
                <a:lnTo>
                  <a:pt x="3346" y="3930"/>
                </a:lnTo>
                <a:lnTo>
                  <a:pt x="3346" y="393"/>
                </a:lnTo>
                <a:lnTo>
                  <a:pt x="3751" y="382"/>
                </a:lnTo>
                <a:close/>
                <a:moveTo>
                  <a:pt x="3763" y="4299"/>
                </a:moveTo>
                <a:lnTo>
                  <a:pt x="3763" y="6287"/>
                </a:lnTo>
                <a:cubicBezTo>
                  <a:pt x="3692" y="6275"/>
                  <a:pt x="3632" y="6275"/>
                  <a:pt x="3561" y="6275"/>
                </a:cubicBezTo>
                <a:cubicBezTo>
                  <a:pt x="3489" y="6275"/>
                  <a:pt x="3430" y="6275"/>
                  <a:pt x="3346" y="6287"/>
                </a:cubicBezTo>
                <a:lnTo>
                  <a:pt x="3346" y="4299"/>
                </a:lnTo>
                <a:close/>
                <a:moveTo>
                  <a:pt x="2977" y="6823"/>
                </a:moveTo>
                <a:lnTo>
                  <a:pt x="2977" y="8430"/>
                </a:lnTo>
                <a:cubicBezTo>
                  <a:pt x="2739" y="8252"/>
                  <a:pt x="2561" y="7954"/>
                  <a:pt x="2561" y="7632"/>
                </a:cubicBezTo>
                <a:cubicBezTo>
                  <a:pt x="2561" y="7299"/>
                  <a:pt x="2727" y="7001"/>
                  <a:pt x="2977" y="6823"/>
                </a:cubicBezTo>
                <a:close/>
                <a:moveTo>
                  <a:pt x="4144" y="6823"/>
                </a:moveTo>
                <a:cubicBezTo>
                  <a:pt x="4382" y="7001"/>
                  <a:pt x="4561" y="7299"/>
                  <a:pt x="4561" y="7632"/>
                </a:cubicBezTo>
                <a:cubicBezTo>
                  <a:pt x="4561" y="7954"/>
                  <a:pt x="4394" y="8252"/>
                  <a:pt x="4144" y="8430"/>
                </a:cubicBezTo>
                <a:lnTo>
                  <a:pt x="4144" y="6823"/>
                </a:lnTo>
                <a:close/>
                <a:moveTo>
                  <a:pt x="3561" y="6644"/>
                </a:moveTo>
                <a:cubicBezTo>
                  <a:pt x="3632" y="6644"/>
                  <a:pt x="3692" y="6668"/>
                  <a:pt x="3763" y="6668"/>
                </a:cubicBezTo>
                <a:lnTo>
                  <a:pt x="3763" y="8597"/>
                </a:lnTo>
                <a:cubicBezTo>
                  <a:pt x="3692" y="8609"/>
                  <a:pt x="3632" y="8609"/>
                  <a:pt x="3561" y="8609"/>
                </a:cubicBezTo>
                <a:cubicBezTo>
                  <a:pt x="3489" y="8609"/>
                  <a:pt x="3430" y="8597"/>
                  <a:pt x="3346" y="8597"/>
                </a:cubicBezTo>
                <a:lnTo>
                  <a:pt x="3346" y="6668"/>
                </a:lnTo>
                <a:cubicBezTo>
                  <a:pt x="3430" y="6644"/>
                  <a:pt x="3489" y="6644"/>
                  <a:pt x="3561" y="6644"/>
                </a:cubicBezTo>
                <a:close/>
                <a:moveTo>
                  <a:pt x="3763" y="8966"/>
                </a:moveTo>
                <a:lnTo>
                  <a:pt x="3763" y="9787"/>
                </a:lnTo>
                <a:lnTo>
                  <a:pt x="3346" y="9787"/>
                </a:lnTo>
                <a:lnTo>
                  <a:pt x="3346" y="8966"/>
                </a:lnTo>
                <a:cubicBezTo>
                  <a:pt x="3430" y="8990"/>
                  <a:pt x="3489" y="8990"/>
                  <a:pt x="3561" y="8990"/>
                </a:cubicBezTo>
                <a:cubicBezTo>
                  <a:pt x="3632" y="8990"/>
                  <a:pt x="3692" y="8990"/>
                  <a:pt x="3763" y="8966"/>
                </a:cubicBezTo>
                <a:close/>
                <a:moveTo>
                  <a:pt x="1989" y="1"/>
                </a:moveTo>
                <a:cubicBezTo>
                  <a:pt x="1680" y="1"/>
                  <a:pt x="1418" y="251"/>
                  <a:pt x="1418" y="572"/>
                </a:cubicBezTo>
                <a:cubicBezTo>
                  <a:pt x="1418" y="905"/>
                  <a:pt x="1668" y="1155"/>
                  <a:pt x="1989" y="1155"/>
                </a:cubicBezTo>
                <a:cubicBezTo>
                  <a:pt x="2251" y="1155"/>
                  <a:pt x="2453" y="989"/>
                  <a:pt x="2549" y="774"/>
                </a:cubicBezTo>
                <a:lnTo>
                  <a:pt x="2989" y="774"/>
                </a:lnTo>
                <a:lnTo>
                  <a:pt x="2989" y="6394"/>
                </a:lnTo>
                <a:cubicBezTo>
                  <a:pt x="2525" y="6620"/>
                  <a:pt x="2203" y="7085"/>
                  <a:pt x="2203" y="7632"/>
                </a:cubicBezTo>
                <a:cubicBezTo>
                  <a:pt x="2203" y="8180"/>
                  <a:pt x="2537" y="8644"/>
                  <a:pt x="2989" y="8871"/>
                </a:cubicBezTo>
                <a:lnTo>
                  <a:pt x="2989" y="9799"/>
                </a:lnTo>
                <a:lnTo>
                  <a:pt x="2584" y="9799"/>
                </a:lnTo>
                <a:cubicBezTo>
                  <a:pt x="2382" y="9799"/>
                  <a:pt x="2215" y="9966"/>
                  <a:pt x="2215" y="10180"/>
                </a:cubicBezTo>
                <a:lnTo>
                  <a:pt x="2215" y="10561"/>
                </a:lnTo>
                <a:cubicBezTo>
                  <a:pt x="2215" y="10776"/>
                  <a:pt x="2382" y="10930"/>
                  <a:pt x="2584" y="10930"/>
                </a:cubicBezTo>
                <a:lnTo>
                  <a:pt x="3573" y="10930"/>
                </a:lnTo>
                <a:cubicBezTo>
                  <a:pt x="3680" y="10930"/>
                  <a:pt x="3751" y="10847"/>
                  <a:pt x="3751" y="10752"/>
                </a:cubicBezTo>
                <a:cubicBezTo>
                  <a:pt x="3751" y="10669"/>
                  <a:pt x="3668" y="10573"/>
                  <a:pt x="3573" y="10573"/>
                </a:cubicBezTo>
                <a:lnTo>
                  <a:pt x="2584" y="10573"/>
                </a:lnTo>
                <a:cubicBezTo>
                  <a:pt x="2584" y="10573"/>
                  <a:pt x="2572" y="10573"/>
                  <a:pt x="2572" y="10561"/>
                </a:cubicBezTo>
                <a:lnTo>
                  <a:pt x="2572" y="10180"/>
                </a:lnTo>
                <a:cubicBezTo>
                  <a:pt x="2572" y="10180"/>
                  <a:pt x="2572" y="10157"/>
                  <a:pt x="2584" y="10157"/>
                </a:cubicBezTo>
                <a:lnTo>
                  <a:pt x="4537" y="10157"/>
                </a:lnTo>
                <a:cubicBezTo>
                  <a:pt x="4537" y="10157"/>
                  <a:pt x="4561" y="10157"/>
                  <a:pt x="4561" y="10180"/>
                </a:cubicBezTo>
                <a:lnTo>
                  <a:pt x="4561" y="10561"/>
                </a:lnTo>
                <a:cubicBezTo>
                  <a:pt x="4561" y="10561"/>
                  <a:pt x="4561" y="10573"/>
                  <a:pt x="4537" y="10573"/>
                </a:cubicBezTo>
                <a:lnTo>
                  <a:pt x="4347" y="10573"/>
                </a:lnTo>
                <a:cubicBezTo>
                  <a:pt x="4239" y="10573"/>
                  <a:pt x="4168" y="10669"/>
                  <a:pt x="4168" y="10752"/>
                </a:cubicBezTo>
                <a:cubicBezTo>
                  <a:pt x="4168" y="10847"/>
                  <a:pt x="4263" y="10930"/>
                  <a:pt x="4347" y="10930"/>
                </a:cubicBezTo>
                <a:lnTo>
                  <a:pt x="4537" y="10930"/>
                </a:lnTo>
                <a:cubicBezTo>
                  <a:pt x="4751" y="10930"/>
                  <a:pt x="4906" y="10776"/>
                  <a:pt x="4906" y="10561"/>
                </a:cubicBezTo>
                <a:lnTo>
                  <a:pt x="4906" y="10180"/>
                </a:lnTo>
                <a:cubicBezTo>
                  <a:pt x="4906" y="9966"/>
                  <a:pt x="4751" y="9799"/>
                  <a:pt x="4537" y="9799"/>
                </a:cubicBezTo>
                <a:lnTo>
                  <a:pt x="4132" y="9799"/>
                </a:lnTo>
                <a:lnTo>
                  <a:pt x="4132" y="8871"/>
                </a:lnTo>
                <a:cubicBezTo>
                  <a:pt x="4597" y="8644"/>
                  <a:pt x="4930" y="8180"/>
                  <a:pt x="4930" y="7632"/>
                </a:cubicBezTo>
                <a:cubicBezTo>
                  <a:pt x="4930" y="7085"/>
                  <a:pt x="4597" y="6620"/>
                  <a:pt x="4132" y="6394"/>
                </a:cubicBezTo>
                <a:lnTo>
                  <a:pt x="4132" y="4287"/>
                </a:lnTo>
                <a:cubicBezTo>
                  <a:pt x="4644" y="4311"/>
                  <a:pt x="5085" y="4656"/>
                  <a:pt x="5228" y="5144"/>
                </a:cubicBezTo>
                <a:lnTo>
                  <a:pt x="6668" y="10371"/>
                </a:lnTo>
                <a:cubicBezTo>
                  <a:pt x="6752" y="10692"/>
                  <a:pt x="6692" y="11038"/>
                  <a:pt x="6490" y="11311"/>
                </a:cubicBezTo>
                <a:cubicBezTo>
                  <a:pt x="6275" y="11573"/>
                  <a:pt x="5966" y="11728"/>
                  <a:pt x="5644" y="11728"/>
                </a:cubicBezTo>
                <a:lnTo>
                  <a:pt x="1501" y="11728"/>
                </a:lnTo>
                <a:cubicBezTo>
                  <a:pt x="1156" y="11728"/>
                  <a:pt x="846" y="11573"/>
                  <a:pt x="656" y="11311"/>
                </a:cubicBezTo>
                <a:cubicBezTo>
                  <a:pt x="441" y="11038"/>
                  <a:pt x="382" y="10692"/>
                  <a:pt x="477" y="10371"/>
                </a:cubicBezTo>
                <a:lnTo>
                  <a:pt x="1918" y="5144"/>
                </a:lnTo>
                <a:cubicBezTo>
                  <a:pt x="1989" y="4846"/>
                  <a:pt x="2191" y="4596"/>
                  <a:pt x="2453" y="4442"/>
                </a:cubicBezTo>
                <a:cubicBezTo>
                  <a:pt x="2549" y="4406"/>
                  <a:pt x="2572" y="4287"/>
                  <a:pt x="2513" y="4192"/>
                </a:cubicBezTo>
                <a:cubicBezTo>
                  <a:pt x="2482" y="4137"/>
                  <a:pt x="2419" y="4102"/>
                  <a:pt x="2357" y="4102"/>
                </a:cubicBezTo>
                <a:cubicBezTo>
                  <a:pt x="2324" y="4102"/>
                  <a:pt x="2291" y="4112"/>
                  <a:pt x="2263" y="4132"/>
                </a:cubicBezTo>
                <a:cubicBezTo>
                  <a:pt x="1918" y="4346"/>
                  <a:pt x="1668" y="4668"/>
                  <a:pt x="1560" y="5061"/>
                </a:cubicBezTo>
                <a:lnTo>
                  <a:pt x="120" y="10276"/>
                </a:lnTo>
                <a:cubicBezTo>
                  <a:pt x="1" y="10716"/>
                  <a:pt x="84" y="11169"/>
                  <a:pt x="358" y="11526"/>
                </a:cubicBezTo>
                <a:cubicBezTo>
                  <a:pt x="620" y="11883"/>
                  <a:pt x="1037" y="12097"/>
                  <a:pt x="1501" y="12097"/>
                </a:cubicBezTo>
                <a:lnTo>
                  <a:pt x="3394" y="12097"/>
                </a:lnTo>
                <a:lnTo>
                  <a:pt x="3394" y="12300"/>
                </a:lnTo>
                <a:cubicBezTo>
                  <a:pt x="3394" y="12407"/>
                  <a:pt x="3477" y="12478"/>
                  <a:pt x="3573" y="12478"/>
                </a:cubicBezTo>
                <a:cubicBezTo>
                  <a:pt x="3680" y="12478"/>
                  <a:pt x="3751" y="12395"/>
                  <a:pt x="3751" y="12300"/>
                </a:cubicBezTo>
                <a:lnTo>
                  <a:pt x="3751" y="12097"/>
                </a:lnTo>
                <a:lnTo>
                  <a:pt x="5644" y="12097"/>
                </a:lnTo>
                <a:cubicBezTo>
                  <a:pt x="6085" y="12097"/>
                  <a:pt x="6502" y="11883"/>
                  <a:pt x="6787" y="11526"/>
                </a:cubicBezTo>
                <a:cubicBezTo>
                  <a:pt x="7037" y="11192"/>
                  <a:pt x="7133" y="10728"/>
                  <a:pt x="7014" y="10299"/>
                </a:cubicBezTo>
                <a:lnTo>
                  <a:pt x="5573" y="5073"/>
                </a:lnTo>
                <a:cubicBezTo>
                  <a:pt x="5394" y="4418"/>
                  <a:pt x="4799" y="3953"/>
                  <a:pt x="4120" y="3930"/>
                </a:cubicBezTo>
                <a:lnTo>
                  <a:pt x="4120" y="774"/>
                </a:lnTo>
                <a:lnTo>
                  <a:pt x="4573" y="774"/>
                </a:lnTo>
                <a:cubicBezTo>
                  <a:pt x="4644" y="989"/>
                  <a:pt x="4870" y="1155"/>
                  <a:pt x="5120" y="1155"/>
                </a:cubicBezTo>
                <a:cubicBezTo>
                  <a:pt x="5430" y="1155"/>
                  <a:pt x="5704" y="905"/>
                  <a:pt x="5704" y="572"/>
                </a:cubicBezTo>
                <a:cubicBezTo>
                  <a:pt x="5704" y="251"/>
                  <a:pt x="5454" y="1"/>
                  <a:pt x="5120" y="1"/>
                </a:cubicBezTo>
                <a:cubicBezTo>
                  <a:pt x="4870" y="1"/>
                  <a:pt x="4656" y="155"/>
                  <a:pt x="4573" y="382"/>
                </a:cubicBezTo>
                <a:lnTo>
                  <a:pt x="4120" y="382"/>
                </a:lnTo>
                <a:lnTo>
                  <a:pt x="4120" y="370"/>
                </a:lnTo>
                <a:cubicBezTo>
                  <a:pt x="4120" y="155"/>
                  <a:pt x="3966" y="1"/>
                  <a:pt x="3751" y="1"/>
                </a:cubicBezTo>
                <a:lnTo>
                  <a:pt x="3370" y="1"/>
                </a:lnTo>
                <a:cubicBezTo>
                  <a:pt x="3156" y="1"/>
                  <a:pt x="2989" y="155"/>
                  <a:pt x="2989" y="370"/>
                </a:cubicBezTo>
                <a:lnTo>
                  <a:pt x="2989" y="382"/>
                </a:lnTo>
                <a:lnTo>
                  <a:pt x="2549" y="382"/>
                </a:lnTo>
                <a:cubicBezTo>
                  <a:pt x="2477" y="155"/>
                  <a:pt x="2251" y="1"/>
                  <a:pt x="19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oogle Shape;4674;p82">
            <a:extLst>
              <a:ext uri="{FF2B5EF4-FFF2-40B4-BE49-F238E27FC236}">
                <a16:creationId xmlns:a16="http://schemas.microsoft.com/office/drawing/2014/main" id="{A9A7A432-CA99-C0BB-9F65-8DF23961023E}"/>
              </a:ext>
            </a:extLst>
          </p:cNvPr>
          <p:cNvGrpSpPr/>
          <p:nvPr/>
        </p:nvGrpSpPr>
        <p:grpSpPr>
          <a:xfrm>
            <a:off x="5430924" y="2868915"/>
            <a:ext cx="353598" cy="434434"/>
            <a:chOff x="3335225" y="1962875"/>
            <a:chExt cx="253925" cy="311975"/>
          </a:xfrm>
        </p:grpSpPr>
        <p:sp>
          <p:nvSpPr>
            <p:cNvPr id="51" name="Google Shape;4675;p82">
              <a:extLst>
                <a:ext uri="{FF2B5EF4-FFF2-40B4-BE49-F238E27FC236}">
                  <a16:creationId xmlns:a16="http://schemas.microsoft.com/office/drawing/2014/main" id="{D2330B64-4FCF-4317-3D06-BA5A79F05A8D}"/>
                </a:ext>
              </a:extLst>
            </p:cNvPr>
            <p:cNvSpPr/>
            <p:nvPr/>
          </p:nvSpPr>
          <p:spPr>
            <a:xfrm>
              <a:off x="3335225" y="1962875"/>
              <a:ext cx="253925" cy="311975"/>
            </a:xfrm>
            <a:custGeom>
              <a:avLst/>
              <a:gdLst/>
              <a:ahLst/>
              <a:cxnLst/>
              <a:rect l="l" t="t" r="r" b="b"/>
              <a:pathLst>
                <a:path w="10157" h="12479" extrusionOk="0">
                  <a:moveTo>
                    <a:pt x="953" y="3882"/>
                  </a:moveTo>
                  <a:lnTo>
                    <a:pt x="953" y="5060"/>
                  </a:lnTo>
                  <a:lnTo>
                    <a:pt x="405" y="4465"/>
                  </a:lnTo>
                  <a:lnTo>
                    <a:pt x="953" y="3882"/>
                  </a:lnTo>
                  <a:close/>
                  <a:moveTo>
                    <a:pt x="9121" y="3906"/>
                  </a:moveTo>
                  <a:lnTo>
                    <a:pt x="9680" y="4477"/>
                  </a:lnTo>
                  <a:lnTo>
                    <a:pt x="9121" y="5072"/>
                  </a:lnTo>
                  <a:lnTo>
                    <a:pt x="9121" y="3906"/>
                  </a:lnTo>
                  <a:close/>
                  <a:moveTo>
                    <a:pt x="334" y="4941"/>
                  </a:moveTo>
                  <a:lnTo>
                    <a:pt x="3513" y="8382"/>
                  </a:lnTo>
                  <a:lnTo>
                    <a:pt x="393" y="11776"/>
                  </a:lnTo>
                  <a:cubicBezTo>
                    <a:pt x="358" y="11704"/>
                    <a:pt x="334" y="11609"/>
                    <a:pt x="334" y="11526"/>
                  </a:cubicBezTo>
                  <a:lnTo>
                    <a:pt x="334" y="4941"/>
                  </a:lnTo>
                  <a:close/>
                  <a:moveTo>
                    <a:pt x="8752" y="358"/>
                  </a:moveTo>
                  <a:cubicBezTo>
                    <a:pt x="8752" y="358"/>
                    <a:pt x="8764" y="358"/>
                    <a:pt x="8764" y="369"/>
                  </a:cubicBezTo>
                  <a:lnTo>
                    <a:pt x="8764" y="5465"/>
                  </a:lnTo>
                  <a:lnTo>
                    <a:pt x="7204" y="7156"/>
                  </a:lnTo>
                  <a:cubicBezTo>
                    <a:pt x="7132" y="7239"/>
                    <a:pt x="7144" y="7358"/>
                    <a:pt x="7216" y="7406"/>
                  </a:cubicBezTo>
                  <a:cubicBezTo>
                    <a:pt x="7251" y="7442"/>
                    <a:pt x="7299" y="7454"/>
                    <a:pt x="7335" y="7454"/>
                  </a:cubicBezTo>
                  <a:cubicBezTo>
                    <a:pt x="7382" y="7454"/>
                    <a:pt x="7442" y="7442"/>
                    <a:pt x="7478" y="7394"/>
                  </a:cubicBezTo>
                  <a:lnTo>
                    <a:pt x="9752" y="4941"/>
                  </a:lnTo>
                  <a:lnTo>
                    <a:pt x="9752" y="11526"/>
                  </a:lnTo>
                  <a:cubicBezTo>
                    <a:pt x="9752" y="11609"/>
                    <a:pt x="9740" y="11704"/>
                    <a:pt x="9692" y="11776"/>
                  </a:cubicBezTo>
                  <a:lnTo>
                    <a:pt x="6561" y="8394"/>
                  </a:lnTo>
                  <a:lnTo>
                    <a:pt x="6942" y="7989"/>
                  </a:lnTo>
                  <a:cubicBezTo>
                    <a:pt x="7013" y="7918"/>
                    <a:pt x="7001" y="7799"/>
                    <a:pt x="6918" y="7739"/>
                  </a:cubicBezTo>
                  <a:cubicBezTo>
                    <a:pt x="6885" y="7707"/>
                    <a:pt x="6843" y="7691"/>
                    <a:pt x="6800" y="7691"/>
                  </a:cubicBezTo>
                  <a:cubicBezTo>
                    <a:pt x="6750" y="7691"/>
                    <a:pt x="6700" y="7713"/>
                    <a:pt x="6668" y="7751"/>
                  </a:cubicBezTo>
                  <a:lnTo>
                    <a:pt x="6311" y="8144"/>
                  </a:lnTo>
                  <a:lnTo>
                    <a:pt x="6180" y="8013"/>
                  </a:lnTo>
                  <a:cubicBezTo>
                    <a:pt x="5882" y="7692"/>
                    <a:pt x="5466" y="7513"/>
                    <a:pt x="5049" y="7513"/>
                  </a:cubicBezTo>
                  <a:cubicBezTo>
                    <a:pt x="4632" y="7513"/>
                    <a:pt x="4192" y="7692"/>
                    <a:pt x="3918" y="8013"/>
                  </a:cubicBezTo>
                  <a:lnTo>
                    <a:pt x="3787" y="8144"/>
                  </a:lnTo>
                  <a:lnTo>
                    <a:pt x="1322" y="5477"/>
                  </a:lnTo>
                  <a:lnTo>
                    <a:pt x="1310" y="369"/>
                  </a:lnTo>
                  <a:cubicBezTo>
                    <a:pt x="1310" y="363"/>
                    <a:pt x="1313" y="361"/>
                    <a:pt x="1315" y="361"/>
                  </a:cubicBezTo>
                  <a:lnTo>
                    <a:pt x="1315" y="361"/>
                  </a:lnTo>
                  <a:cubicBezTo>
                    <a:pt x="1316" y="361"/>
                    <a:pt x="1316" y="363"/>
                    <a:pt x="1310" y="369"/>
                  </a:cubicBezTo>
                  <a:lnTo>
                    <a:pt x="8752" y="358"/>
                  </a:lnTo>
                  <a:close/>
                  <a:moveTo>
                    <a:pt x="5037" y="7847"/>
                  </a:moveTo>
                  <a:cubicBezTo>
                    <a:pt x="5358" y="7847"/>
                    <a:pt x="5668" y="7978"/>
                    <a:pt x="5894" y="8228"/>
                  </a:cubicBezTo>
                  <a:lnTo>
                    <a:pt x="9418" y="12038"/>
                  </a:lnTo>
                  <a:cubicBezTo>
                    <a:pt x="9335" y="12085"/>
                    <a:pt x="9228" y="12121"/>
                    <a:pt x="9121" y="12121"/>
                  </a:cubicBezTo>
                  <a:lnTo>
                    <a:pt x="941" y="12121"/>
                  </a:lnTo>
                  <a:cubicBezTo>
                    <a:pt x="834" y="12121"/>
                    <a:pt x="727" y="12085"/>
                    <a:pt x="643" y="12038"/>
                  </a:cubicBezTo>
                  <a:lnTo>
                    <a:pt x="4168" y="8228"/>
                  </a:lnTo>
                  <a:cubicBezTo>
                    <a:pt x="4394" y="7989"/>
                    <a:pt x="4704" y="7847"/>
                    <a:pt x="5037" y="7847"/>
                  </a:cubicBezTo>
                  <a:close/>
                  <a:moveTo>
                    <a:pt x="1346" y="0"/>
                  </a:moveTo>
                  <a:cubicBezTo>
                    <a:pt x="1132" y="0"/>
                    <a:pt x="965" y="167"/>
                    <a:pt x="965" y="369"/>
                  </a:cubicBezTo>
                  <a:lnTo>
                    <a:pt x="965" y="3346"/>
                  </a:lnTo>
                  <a:lnTo>
                    <a:pt x="48" y="4346"/>
                  </a:lnTo>
                  <a:cubicBezTo>
                    <a:pt x="12" y="4382"/>
                    <a:pt x="1" y="4418"/>
                    <a:pt x="1" y="4465"/>
                  </a:cubicBezTo>
                  <a:lnTo>
                    <a:pt x="1" y="11502"/>
                  </a:lnTo>
                  <a:cubicBezTo>
                    <a:pt x="1" y="12038"/>
                    <a:pt x="429" y="12478"/>
                    <a:pt x="965" y="12478"/>
                  </a:cubicBezTo>
                  <a:lnTo>
                    <a:pt x="9180" y="12478"/>
                  </a:lnTo>
                  <a:cubicBezTo>
                    <a:pt x="9716" y="12478"/>
                    <a:pt x="10157" y="12038"/>
                    <a:pt x="10157" y="11502"/>
                  </a:cubicBezTo>
                  <a:lnTo>
                    <a:pt x="10157" y="4465"/>
                  </a:lnTo>
                  <a:cubicBezTo>
                    <a:pt x="10109" y="4441"/>
                    <a:pt x="10097" y="4394"/>
                    <a:pt x="10061" y="4346"/>
                  </a:cubicBezTo>
                  <a:lnTo>
                    <a:pt x="9145" y="3346"/>
                  </a:lnTo>
                  <a:lnTo>
                    <a:pt x="9145" y="369"/>
                  </a:lnTo>
                  <a:cubicBezTo>
                    <a:pt x="9145" y="167"/>
                    <a:pt x="8978" y="0"/>
                    <a:pt x="87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4676;p82">
              <a:extLst>
                <a:ext uri="{FF2B5EF4-FFF2-40B4-BE49-F238E27FC236}">
                  <a16:creationId xmlns:a16="http://schemas.microsoft.com/office/drawing/2014/main" id="{926CC77C-5AB3-35D1-3AC1-D85CC6701233}"/>
                </a:ext>
              </a:extLst>
            </p:cNvPr>
            <p:cNvSpPr/>
            <p:nvPr/>
          </p:nvSpPr>
          <p:spPr>
            <a:xfrm>
              <a:off x="3407850" y="2007475"/>
              <a:ext cx="106600" cy="106025"/>
            </a:xfrm>
            <a:custGeom>
              <a:avLst/>
              <a:gdLst/>
              <a:ahLst/>
              <a:cxnLst/>
              <a:rect l="l" t="t" r="r" b="b"/>
              <a:pathLst>
                <a:path w="4264" h="4241" extrusionOk="0">
                  <a:moveTo>
                    <a:pt x="1818" y="1"/>
                  </a:moveTo>
                  <a:cubicBezTo>
                    <a:pt x="1811" y="1"/>
                    <a:pt x="1805" y="1"/>
                    <a:pt x="1799" y="2"/>
                  </a:cubicBezTo>
                  <a:cubicBezTo>
                    <a:pt x="1310" y="74"/>
                    <a:pt x="846" y="336"/>
                    <a:pt x="525" y="717"/>
                  </a:cubicBezTo>
                  <a:cubicBezTo>
                    <a:pt x="191" y="1110"/>
                    <a:pt x="1" y="1598"/>
                    <a:pt x="1" y="2122"/>
                  </a:cubicBezTo>
                  <a:cubicBezTo>
                    <a:pt x="1" y="3288"/>
                    <a:pt x="965" y="4241"/>
                    <a:pt x="2144" y="4241"/>
                  </a:cubicBezTo>
                  <a:cubicBezTo>
                    <a:pt x="2644" y="4241"/>
                    <a:pt x="3156" y="4062"/>
                    <a:pt x="3537" y="3729"/>
                  </a:cubicBezTo>
                  <a:cubicBezTo>
                    <a:pt x="3930" y="3396"/>
                    <a:pt x="4180" y="2931"/>
                    <a:pt x="4251" y="2443"/>
                  </a:cubicBezTo>
                  <a:cubicBezTo>
                    <a:pt x="4263" y="2348"/>
                    <a:pt x="4227" y="2276"/>
                    <a:pt x="4132" y="2253"/>
                  </a:cubicBezTo>
                  <a:cubicBezTo>
                    <a:pt x="4113" y="2243"/>
                    <a:pt x="4091" y="2239"/>
                    <a:pt x="4069" y="2239"/>
                  </a:cubicBezTo>
                  <a:cubicBezTo>
                    <a:pt x="4008" y="2239"/>
                    <a:pt x="3944" y="2272"/>
                    <a:pt x="3918" y="2324"/>
                  </a:cubicBezTo>
                  <a:cubicBezTo>
                    <a:pt x="3644" y="2753"/>
                    <a:pt x="3180" y="3015"/>
                    <a:pt x="2680" y="3015"/>
                  </a:cubicBezTo>
                  <a:cubicBezTo>
                    <a:pt x="2025" y="3015"/>
                    <a:pt x="1441" y="2562"/>
                    <a:pt x="1275" y="1919"/>
                  </a:cubicBezTo>
                  <a:cubicBezTo>
                    <a:pt x="1255" y="1841"/>
                    <a:pt x="1187" y="1779"/>
                    <a:pt x="1111" y="1779"/>
                  </a:cubicBezTo>
                  <a:cubicBezTo>
                    <a:pt x="1094" y="1779"/>
                    <a:pt x="1077" y="1782"/>
                    <a:pt x="1060" y="1788"/>
                  </a:cubicBezTo>
                  <a:cubicBezTo>
                    <a:pt x="953" y="1824"/>
                    <a:pt x="894" y="1907"/>
                    <a:pt x="917" y="2014"/>
                  </a:cubicBezTo>
                  <a:cubicBezTo>
                    <a:pt x="1132" y="2812"/>
                    <a:pt x="1846" y="3384"/>
                    <a:pt x="2680" y="3384"/>
                  </a:cubicBezTo>
                  <a:cubicBezTo>
                    <a:pt x="3001" y="3384"/>
                    <a:pt x="3299" y="3288"/>
                    <a:pt x="3573" y="3146"/>
                  </a:cubicBezTo>
                  <a:lnTo>
                    <a:pt x="3573" y="3146"/>
                  </a:lnTo>
                  <a:cubicBezTo>
                    <a:pt x="3501" y="3265"/>
                    <a:pt x="3394" y="3372"/>
                    <a:pt x="3287" y="3455"/>
                  </a:cubicBezTo>
                  <a:cubicBezTo>
                    <a:pt x="2965" y="3741"/>
                    <a:pt x="2561" y="3884"/>
                    <a:pt x="2132" y="3884"/>
                  </a:cubicBezTo>
                  <a:cubicBezTo>
                    <a:pt x="1144" y="3884"/>
                    <a:pt x="358" y="3098"/>
                    <a:pt x="358" y="2122"/>
                  </a:cubicBezTo>
                  <a:cubicBezTo>
                    <a:pt x="358" y="1693"/>
                    <a:pt x="501" y="1276"/>
                    <a:pt x="786" y="955"/>
                  </a:cubicBezTo>
                  <a:cubicBezTo>
                    <a:pt x="882" y="848"/>
                    <a:pt x="977" y="752"/>
                    <a:pt x="1096" y="669"/>
                  </a:cubicBezTo>
                  <a:lnTo>
                    <a:pt x="1096" y="669"/>
                  </a:lnTo>
                  <a:cubicBezTo>
                    <a:pt x="1025" y="800"/>
                    <a:pt x="965" y="955"/>
                    <a:pt x="917" y="1121"/>
                  </a:cubicBezTo>
                  <a:cubicBezTo>
                    <a:pt x="894" y="1229"/>
                    <a:pt x="953" y="1312"/>
                    <a:pt x="1060" y="1348"/>
                  </a:cubicBezTo>
                  <a:cubicBezTo>
                    <a:pt x="1074" y="1351"/>
                    <a:pt x="1088" y="1353"/>
                    <a:pt x="1102" y="1353"/>
                  </a:cubicBezTo>
                  <a:cubicBezTo>
                    <a:pt x="1182" y="1353"/>
                    <a:pt x="1254" y="1296"/>
                    <a:pt x="1275" y="1205"/>
                  </a:cubicBezTo>
                  <a:cubicBezTo>
                    <a:pt x="1370" y="848"/>
                    <a:pt x="1608" y="538"/>
                    <a:pt x="1918" y="348"/>
                  </a:cubicBezTo>
                  <a:cubicBezTo>
                    <a:pt x="1989" y="300"/>
                    <a:pt x="2025" y="217"/>
                    <a:pt x="1989" y="121"/>
                  </a:cubicBezTo>
                  <a:cubicBezTo>
                    <a:pt x="1967" y="56"/>
                    <a:pt x="1886" y="1"/>
                    <a:pt x="18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4677;p82">
              <a:extLst>
                <a:ext uri="{FF2B5EF4-FFF2-40B4-BE49-F238E27FC236}">
                  <a16:creationId xmlns:a16="http://schemas.microsoft.com/office/drawing/2014/main" id="{41284DE9-E8DD-5E0C-9AAE-B860D068360C}"/>
                </a:ext>
              </a:extLst>
            </p:cNvPr>
            <p:cNvSpPr/>
            <p:nvPr/>
          </p:nvSpPr>
          <p:spPr>
            <a:xfrm>
              <a:off x="3459050" y="2004850"/>
              <a:ext cx="54800" cy="51900"/>
            </a:xfrm>
            <a:custGeom>
              <a:avLst/>
              <a:gdLst/>
              <a:ahLst/>
              <a:cxnLst/>
              <a:rect l="l" t="t" r="r" b="b"/>
              <a:pathLst>
                <a:path w="2192" h="2076" extrusionOk="0">
                  <a:moveTo>
                    <a:pt x="1108" y="619"/>
                  </a:moveTo>
                  <a:lnTo>
                    <a:pt x="1215" y="834"/>
                  </a:lnTo>
                  <a:cubicBezTo>
                    <a:pt x="1239" y="893"/>
                    <a:pt x="1286" y="929"/>
                    <a:pt x="1346" y="941"/>
                  </a:cubicBezTo>
                  <a:lnTo>
                    <a:pt x="1596" y="976"/>
                  </a:lnTo>
                  <a:lnTo>
                    <a:pt x="1417" y="1155"/>
                  </a:lnTo>
                  <a:cubicBezTo>
                    <a:pt x="1370" y="1191"/>
                    <a:pt x="1358" y="1250"/>
                    <a:pt x="1358" y="1310"/>
                  </a:cubicBezTo>
                  <a:lnTo>
                    <a:pt x="1405" y="1548"/>
                  </a:lnTo>
                  <a:lnTo>
                    <a:pt x="1179" y="1429"/>
                  </a:lnTo>
                  <a:cubicBezTo>
                    <a:pt x="1149" y="1417"/>
                    <a:pt x="1120" y="1411"/>
                    <a:pt x="1091" y="1411"/>
                  </a:cubicBezTo>
                  <a:cubicBezTo>
                    <a:pt x="1063" y="1411"/>
                    <a:pt x="1036" y="1417"/>
                    <a:pt x="1013" y="1429"/>
                  </a:cubicBezTo>
                  <a:lnTo>
                    <a:pt x="798" y="1548"/>
                  </a:lnTo>
                  <a:lnTo>
                    <a:pt x="798" y="1548"/>
                  </a:lnTo>
                  <a:lnTo>
                    <a:pt x="834" y="1310"/>
                  </a:lnTo>
                  <a:cubicBezTo>
                    <a:pt x="858" y="1250"/>
                    <a:pt x="822" y="1191"/>
                    <a:pt x="774" y="1155"/>
                  </a:cubicBezTo>
                  <a:lnTo>
                    <a:pt x="596" y="976"/>
                  </a:lnTo>
                  <a:lnTo>
                    <a:pt x="870" y="941"/>
                  </a:lnTo>
                  <a:cubicBezTo>
                    <a:pt x="929" y="929"/>
                    <a:pt x="977" y="893"/>
                    <a:pt x="1001" y="834"/>
                  </a:cubicBezTo>
                  <a:lnTo>
                    <a:pt x="1108" y="619"/>
                  </a:lnTo>
                  <a:close/>
                  <a:moveTo>
                    <a:pt x="1084" y="0"/>
                  </a:moveTo>
                  <a:cubicBezTo>
                    <a:pt x="1013" y="0"/>
                    <a:pt x="953" y="48"/>
                    <a:pt x="929" y="107"/>
                  </a:cubicBezTo>
                  <a:lnTo>
                    <a:pt x="691" y="584"/>
                  </a:lnTo>
                  <a:lnTo>
                    <a:pt x="167" y="655"/>
                  </a:lnTo>
                  <a:cubicBezTo>
                    <a:pt x="96" y="667"/>
                    <a:pt x="48" y="714"/>
                    <a:pt x="12" y="774"/>
                  </a:cubicBezTo>
                  <a:cubicBezTo>
                    <a:pt x="1" y="834"/>
                    <a:pt x="12" y="905"/>
                    <a:pt x="60" y="965"/>
                  </a:cubicBezTo>
                  <a:lnTo>
                    <a:pt x="465" y="1346"/>
                  </a:lnTo>
                  <a:lnTo>
                    <a:pt x="382" y="1869"/>
                  </a:lnTo>
                  <a:cubicBezTo>
                    <a:pt x="358" y="1941"/>
                    <a:pt x="393" y="2000"/>
                    <a:pt x="453" y="2048"/>
                  </a:cubicBezTo>
                  <a:cubicBezTo>
                    <a:pt x="477" y="2072"/>
                    <a:pt x="524" y="2072"/>
                    <a:pt x="560" y="2072"/>
                  </a:cubicBezTo>
                  <a:cubicBezTo>
                    <a:pt x="584" y="2072"/>
                    <a:pt x="620" y="2072"/>
                    <a:pt x="643" y="2060"/>
                  </a:cubicBezTo>
                  <a:lnTo>
                    <a:pt x="1108" y="1822"/>
                  </a:lnTo>
                  <a:lnTo>
                    <a:pt x="1572" y="2060"/>
                  </a:lnTo>
                  <a:cubicBezTo>
                    <a:pt x="1597" y="2070"/>
                    <a:pt x="1624" y="2076"/>
                    <a:pt x="1651" y="2076"/>
                  </a:cubicBezTo>
                  <a:cubicBezTo>
                    <a:pt x="1689" y="2076"/>
                    <a:pt x="1728" y="2064"/>
                    <a:pt x="1763" y="2036"/>
                  </a:cubicBezTo>
                  <a:cubicBezTo>
                    <a:pt x="1822" y="2000"/>
                    <a:pt x="1846" y="1941"/>
                    <a:pt x="1834" y="1857"/>
                  </a:cubicBezTo>
                  <a:lnTo>
                    <a:pt x="1751" y="1346"/>
                  </a:lnTo>
                  <a:lnTo>
                    <a:pt x="2120" y="965"/>
                  </a:lnTo>
                  <a:cubicBezTo>
                    <a:pt x="2167" y="929"/>
                    <a:pt x="2191" y="845"/>
                    <a:pt x="2167" y="774"/>
                  </a:cubicBezTo>
                  <a:cubicBezTo>
                    <a:pt x="2144" y="714"/>
                    <a:pt x="2084" y="655"/>
                    <a:pt x="2013" y="655"/>
                  </a:cubicBezTo>
                  <a:lnTo>
                    <a:pt x="1489" y="584"/>
                  </a:lnTo>
                  <a:lnTo>
                    <a:pt x="1251" y="107"/>
                  </a:lnTo>
                  <a:cubicBezTo>
                    <a:pt x="1227" y="48"/>
                    <a:pt x="1167" y="0"/>
                    <a:pt x="10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 name="Google Shape;4678;p82">
            <a:extLst>
              <a:ext uri="{FF2B5EF4-FFF2-40B4-BE49-F238E27FC236}">
                <a16:creationId xmlns:a16="http://schemas.microsoft.com/office/drawing/2014/main" id="{3033EBFB-0D72-86F1-B3F0-4B3E3E5806D2}"/>
              </a:ext>
            </a:extLst>
          </p:cNvPr>
          <p:cNvGrpSpPr/>
          <p:nvPr/>
        </p:nvGrpSpPr>
        <p:grpSpPr>
          <a:xfrm>
            <a:off x="6608508" y="2869228"/>
            <a:ext cx="387994" cy="434505"/>
            <a:chOff x="4028475" y="1963100"/>
            <a:chExt cx="278625" cy="312025"/>
          </a:xfrm>
        </p:grpSpPr>
        <p:sp>
          <p:nvSpPr>
            <p:cNvPr id="55" name="Google Shape;4679;p82">
              <a:extLst>
                <a:ext uri="{FF2B5EF4-FFF2-40B4-BE49-F238E27FC236}">
                  <a16:creationId xmlns:a16="http://schemas.microsoft.com/office/drawing/2014/main" id="{8541DAE7-E806-C941-30C2-33F031AF44DA}"/>
                </a:ext>
              </a:extLst>
            </p:cNvPr>
            <p:cNvSpPr/>
            <p:nvPr/>
          </p:nvSpPr>
          <p:spPr>
            <a:xfrm>
              <a:off x="4084125" y="1963100"/>
              <a:ext cx="222975" cy="126600"/>
            </a:xfrm>
            <a:custGeom>
              <a:avLst/>
              <a:gdLst/>
              <a:ahLst/>
              <a:cxnLst/>
              <a:rect l="l" t="t" r="r" b="b"/>
              <a:pathLst>
                <a:path w="8919" h="5064" extrusionOk="0">
                  <a:moveTo>
                    <a:pt x="7350" y="1"/>
                  </a:moveTo>
                  <a:cubicBezTo>
                    <a:pt x="7310" y="1"/>
                    <a:pt x="7271" y="13"/>
                    <a:pt x="7240" y="39"/>
                  </a:cubicBezTo>
                  <a:lnTo>
                    <a:pt x="5751" y="1194"/>
                  </a:lnTo>
                  <a:cubicBezTo>
                    <a:pt x="5640" y="1277"/>
                    <a:pt x="5522" y="1325"/>
                    <a:pt x="5396" y="1325"/>
                  </a:cubicBezTo>
                  <a:cubicBezTo>
                    <a:pt x="5360" y="1325"/>
                    <a:pt x="5324" y="1321"/>
                    <a:pt x="5287" y="1313"/>
                  </a:cubicBezTo>
                  <a:lnTo>
                    <a:pt x="3620" y="1063"/>
                  </a:lnTo>
                  <a:cubicBezTo>
                    <a:pt x="3553" y="1053"/>
                    <a:pt x="3486" y="1048"/>
                    <a:pt x="3420" y="1048"/>
                  </a:cubicBezTo>
                  <a:cubicBezTo>
                    <a:pt x="3096" y="1048"/>
                    <a:pt x="2784" y="1165"/>
                    <a:pt x="2537" y="1372"/>
                  </a:cubicBezTo>
                  <a:lnTo>
                    <a:pt x="251" y="3337"/>
                  </a:lnTo>
                  <a:cubicBezTo>
                    <a:pt x="48" y="3516"/>
                    <a:pt x="1" y="3837"/>
                    <a:pt x="155" y="4075"/>
                  </a:cubicBezTo>
                  <a:cubicBezTo>
                    <a:pt x="239" y="4194"/>
                    <a:pt x="358" y="4278"/>
                    <a:pt x="513" y="4313"/>
                  </a:cubicBezTo>
                  <a:cubicBezTo>
                    <a:pt x="536" y="4313"/>
                    <a:pt x="584" y="4325"/>
                    <a:pt x="620" y="4325"/>
                  </a:cubicBezTo>
                  <a:cubicBezTo>
                    <a:pt x="715" y="4325"/>
                    <a:pt x="822" y="4289"/>
                    <a:pt x="929" y="4230"/>
                  </a:cubicBezTo>
                  <a:lnTo>
                    <a:pt x="1513" y="3849"/>
                  </a:lnTo>
                  <a:lnTo>
                    <a:pt x="1513" y="3908"/>
                  </a:lnTo>
                  <a:cubicBezTo>
                    <a:pt x="1513" y="4551"/>
                    <a:pt x="2025" y="5063"/>
                    <a:pt x="2668" y="5063"/>
                  </a:cubicBezTo>
                  <a:cubicBezTo>
                    <a:pt x="3037" y="5063"/>
                    <a:pt x="3370" y="4909"/>
                    <a:pt x="3596" y="4611"/>
                  </a:cubicBezTo>
                  <a:cubicBezTo>
                    <a:pt x="3656" y="4528"/>
                    <a:pt x="3632" y="4409"/>
                    <a:pt x="3561" y="4349"/>
                  </a:cubicBezTo>
                  <a:cubicBezTo>
                    <a:pt x="3533" y="4326"/>
                    <a:pt x="3498" y="4315"/>
                    <a:pt x="3462" y="4315"/>
                  </a:cubicBezTo>
                  <a:cubicBezTo>
                    <a:pt x="3405" y="4315"/>
                    <a:pt x="3347" y="4341"/>
                    <a:pt x="3311" y="4385"/>
                  </a:cubicBezTo>
                  <a:cubicBezTo>
                    <a:pt x="3156" y="4587"/>
                    <a:pt x="2918" y="4694"/>
                    <a:pt x="2668" y="4694"/>
                  </a:cubicBezTo>
                  <a:cubicBezTo>
                    <a:pt x="2239" y="4694"/>
                    <a:pt x="1882" y="4337"/>
                    <a:pt x="1882" y="3908"/>
                  </a:cubicBezTo>
                  <a:cubicBezTo>
                    <a:pt x="1882" y="3480"/>
                    <a:pt x="2239" y="3123"/>
                    <a:pt x="2668" y="3123"/>
                  </a:cubicBezTo>
                  <a:cubicBezTo>
                    <a:pt x="2775" y="3123"/>
                    <a:pt x="2858" y="3135"/>
                    <a:pt x="2953" y="3170"/>
                  </a:cubicBezTo>
                  <a:cubicBezTo>
                    <a:pt x="2894" y="3277"/>
                    <a:pt x="2858" y="3397"/>
                    <a:pt x="2858" y="3527"/>
                  </a:cubicBezTo>
                  <a:cubicBezTo>
                    <a:pt x="2858" y="3742"/>
                    <a:pt x="3025" y="3908"/>
                    <a:pt x="3239" y="3908"/>
                  </a:cubicBezTo>
                  <a:lnTo>
                    <a:pt x="4942" y="3908"/>
                  </a:lnTo>
                  <a:cubicBezTo>
                    <a:pt x="5525" y="3908"/>
                    <a:pt x="6097" y="3730"/>
                    <a:pt x="6549" y="3385"/>
                  </a:cubicBezTo>
                  <a:lnTo>
                    <a:pt x="8811" y="1730"/>
                  </a:lnTo>
                  <a:cubicBezTo>
                    <a:pt x="8895" y="1634"/>
                    <a:pt x="8918" y="1515"/>
                    <a:pt x="8859" y="1420"/>
                  </a:cubicBezTo>
                  <a:cubicBezTo>
                    <a:pt x="8820" y="1374"/>
                    <a:pt x="8757" y="1342"/>
                    <a:pt x="8697" y="1342"/>
                  </a:cubicBezTo>
                  <a:cubicBezTo>
                    <a:pt x="8665" y="1342"/>
                    <a:pt x="8634" y="1352"/>
                    <a:pt x="8609" y="1372"/>
                  </a:cubicBezTo>
                  <a:lnTo>
                    <a:pt x="6347" y="3027"/>
                  </a:lnTo>
                  <a:cubicBezTo>
                    <a:pt x="5942" y="3325"/>
                    <a:pt x="5454" y="3492"/>
                    <a:pt x="4942" y="3492"/>
                  </a:cubicBezTo>
                  <a:lnTo>
                    <a:pt x="3227" y="3492"/>
                  </a:lnTo>
                  <a:cubicBezTo>
                    <a:pt x="3227" y="3492"/>
                    <a:pt x="3215" y="3492"/>
                    <a:pt x="3215" y="3480"/>
                  </a:cubicBezTo>
                  <a:cubicBezTo>
                    <a:pt x="3215" y="3254"/>
                    <a:pt x="3394" y="3075"/>
                    <a:pt x="3620" y="3075"/>
                  </a:cubicBezTo>
                  <a:lnTo>
                    <a:pt x="4989" y="3075"/>
                  </a:lnTo>
                  <a:cubicBezTo>
                    <a:pt x="5097" y="3075"/>
                    <a:pt x="5168" y="2980"/>
                    <a:pt x="5168" y="2896"/>
                  </a:cubicBezTo>
                  <a:cubicBezTo>
                    <a:pt x="5168" y="2801"/>
                    <a:pt x="5085" y="2718"/>
                    <a:pt x="4989" y="2718"/>
                  </a:cubicBezTo>
                  <a:lnTo>
                    <a:pt x="3620" y="2718"/>
                  </a:lnTo>
                  <a:cubicBezTo>
                    <a:pt x="3453" y="2718"/>
                    <a:pt x="3311" y="2765"/>
                    <a:pt x="3192" y="2849"/>
                  </a:cubicBezTo>
                  <a:cubicBezTo>
                    <a:pt x="3156" y="2837"/>
                    <a:pt x="3132" y="2825"/>
                    <a:pt x="3084" y="2801"/>
                  </a:cubicBezTo>
                  <a:lnTo>
                    <a:pt x="3346" y="2611"/>
                  </a:lnTo>
                  <a:cubicBezTo>
                    <a:pt x="3430" y="2551"/>
                    <a:pt x="3453" y="2432"/>
                    <a:pt x="3394" y="2361"/>
                  </a:cubicBezTo>
                  <a:cubicBezTo>
                    <a:pt x="3355" y="2314"/>
                    <a:pt x="3292" y="2283"/>
                    <a:pt x="3232" y="2283"/>
                  </a:cubicBezTo>
                  <a:cubicBezTo>
                    <a:pt x="3200" y="2283"/>
                    <a:pt x="3169" y="2292"/>
                    <a:pt x="3144" y="2313"/>
                  </a:cubicBezTo>
                  <a:lnTo>
                    <a:pt x="2596" y="2718"/>
                  </a:lnTo>
                  <a:cubicBezTo>
                    <a:pt x="2203" y="2730"/>
                    <a:pt x="1858" y="2956"/>
                    <a:pt x="1668" y="3266"/>
                  </a:cubicBezTo>
                  <a:lnTo>
                    <a:pt x="715" y="3908"/>
                  </a:lnTo>
                  <a:cubicBezTo>
                    <a:pt x="681" y="3925"/>
                    <a:pt x="654" y="3942"/>
                    <a:pt x="619" y="3942"/>
                  </a:cubicBezTo>
                  <a:cubicBezTo>
                    <a:pt x="605" y="3942"/>
                    <a:pt x="590" y="3939"/>
                    <a:pt x="572" y="3932"/>
                  </a:cubicBezTo>
                  <a:cubicBezTo>
                    <a:pt x="525" y="3920"/>
                    <a:pt x="477" y="3897"/>
                    <a:pt x="453" y="3861"/>
                  </a:cubicBezTo>
                  <a:cubicBezTo>
                    <a:pt x="394" y="3789"/>
                    <a:pt x="405" y="3670"/>
                    <a:pt x="477" y="3611"/>
                  </a:cubicBezTo>
                  <a:lnTo>
                    <a:pt x="2751" y="1646"/>
                  </a:lnTo>
                  <a:cubicBezTo>
                    <a:pt x="2935" y="1491"/>
                    <a:pt x="3159" y="1407"/>
                    <a:pt x="3397" y="1407"/>
                  </a:cubicBezTo>
                  <a:cubicBezTo>
                    <a:pt x="3451" y="1407"/>
                    <a:pt x="3506" y="1411"/>
                    <a:pt x="3561" y="1420"/>
                  </a:cubicBezTo>
                  <a:lnTo>
                    <a:pt x="5228" y="1670"/>
                  </a:lnTo>
                  <a:cubicBezTo>
                    <a:pt x="5281" y="1680"/>
                    <a:pt x="5335" y="1685"/>
                    <a:pt x="5389" y="1685"/>
                  </a:cubicBezTo>
                  <a:cubicBezTo>
                    <a:pt x="5598" y="1685"/>
                    <a:pt x="5805" y="1612"/>
                    <a:pt x="5966" y="1480"/>
                  </a:cubicBezTo>
                  <a:lnTo>
                    <a:pt x="7454" y="325"/>
                  </a:lnTo>
                  <a:cubicBezTo>
                    <a:pt x="7537" y="265"/>
                    <a:pt x="7549" y="146"/>
                    <a:pt x="7490" y="63"/>
                  </a:cubicBezTo>
                  <a:cubicBezTo>
                    <a:pt x="7456" y="22"/>
                    <a:pt x="7403" y="1"/>
                    <a:pt x="73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4680;p82">
              <a:extLst>
                <a:ext uri="{FF2B5EF4-FFF2-40B4-BE49-F238E27FC236}">
                  <a16:creationId xmlns:a16="http://schemas.microsoft.com/office/drawing/2014/main" id="{47B751C8-28C9-265B-D84A-B38F2D677859}"/>
                </a:ext>
              </a:extLst>
            </p:cNvPr>
            <p:cNvSpPr/>
            <p:nvPr/>
          </p:nvSpPr>
          <p:spPr>
            <a:xfrm>
              <a:off x="4028475" y="2100400"/>
              <a:ext cx="244100" cy="174725"/>
            </a:xfrm>
            <a:custGeom>
              <a:avLst/>
              <a:gdLst/>
              <a:ahLst/>
              <a:cxnLst/>
              <a:rect l="l" t="t" r="r" b="b"/>
              <a:pathLst>
                <a:path w="9764" h="6989" extrusionOk="0">
                  <a:moveTo>
                    <a:pt x="8156" y="345"/>
                  </a:moveTo>
                  <a:cubicBezTo>
                    <a:pt x="8227" y="345"/>
                    <a:pt x="8299" y="393"/>
                    <a:pt x="8346" y="464"/>
                  </a:cubicBezTo>
                  <a:lnTo>
                    <a:pt x="8501" y="762"/>
                  </a:lnTo>
                  <a:lnTo>
                    <a:pt x="8001" y="762"/>
                  </a:lnTo>
                  <a:cubicBezTo>
                    <a:pt x="7906" y="762"/>
                    <a:pt x="7823" y="857"/>
                    <a:pt x="7823" y="941"/>
                  </a:cubicBezTo>
                  <a:cubicBezTo>
                    <a:pt x="7823" y="1036"/>
                    <a:pt x="7918" y="1119"/>
                    <a:pt x="8001" y="1119"/>
                  </a:cubicBezTo>
                  <a:lnTo>
                    <a:pt x="8989" y="1119"/>
                  </a:lnTo>
                  <a:cubicBezTo>
                    <a:pt x="8989" y="1119"/>
                    <a:pt x="9001" y="1119"/>
                    <a:pt x="9001" y="1143"/>
                  </a:cubicBezTo>
                  <a:lnTo>
                    <a:pt x="9001" y="1524"/>
                  </a:lnTo>
                  <a:cubicBezTo>
                    <a:pt x="9001" y="1524"/>
                    <a:pt x="9001" y="1536"/>
                    <a:pt x="8989" y="1536"/>
                  </a:cubicBezTo>
                  <a:lnTo>
                    <a:pt x="762" y="1524"/>
                  </a:lnTo>
                  <a:lnTo>
                    <a:pt x="762" y="1143"/>
                  </a:lnTo>
                  <a:cubicBezTo>
                    <a:pt x="762" y="1143"/>
                    <a:pt x="762" y="1119"/>
                    <a:pt x="774" y="1119"/>
                  </a:cubicBezTo>
                  <a:lnTo>
                    <a:pt x="7215" y="1119"/>
                  </a:lnTo>
                  <a:cubicBezTo>
                    <a:pt x="7323" y="1119"/>
                    <a:pt x="7394" y="1036"/>
                    <a:pt x="7394" y="941"/>
                  </a:cubicBezTo>
                  <a:cubicBezTo>
                    <a:pt x="7394" y="857"/>
                    <a:pt x="7311" y="762"/>
                    <a:pt x="7215" y="762"/>
                  </a:cubicBezTo>
                  <a:lnTo>
                    <a:pt x="1262" y="762"/>
                  </a:lnTo>
                  <a:lnTo>
                    <a:pt x="1417" y="464"/>
                  </a:lnTo>
                  <a:cubicBezTo>
                    <a:pt x="1441" y="393"/>
                    <a:pt x="1512" y="345"/>
                    <a:pt x="1608" y="345"/>
                  </a:cubicBezTo>
                  <a:close/>
                  <a:moveTo>
                    <a:pt x="8608" y="1917"/>
                  </a:moveTo>
                  <a:lnTo>
                    <a:pt x="8608" y="5846"/>
                  </a:lnTo>
                  <a:lnTo>
                    <a:pt x="2548" y="5846"/>
                  </a:lnTo>
                  <a:cubicBezTo>
                    <a:pt x="2441" y="5846"/>
                    <a:pt x="2358" y="5929"/>
                    <a:pt x="2358" y="6025"/>
                  </a:cubicBezTo>
                  <a:cubicBezTo>
                    <a:pt x="2358" y="6108"/>
                    <a:pt x="2453" y="6203"/>
                    <a:pt x="2548" y="6203"/>
                  </a:cubicBezTo>
                  <a:lnTo>
                    <a:pt x="8942" y="6203"/>
                  </a:lnTo>
                  <a:cubicBezTo>
                    <a:pt x="9013" y="6203"/>
                    <a:pt x="9097" y="6239"/>
                    <a:pt x="9132" y="6322"/>
                  </a:cubicBezTo>
                  <a:lnTo>
                    <a:pt x="9287" y="6620"/>
                  </a:lnTo>
                  <a:lnTo>
                    <a:pt x="476" y="6620"/>
                  </a:lnTo>
                  <a:lnTo>
                    <a:pt x="619" y="6322"/>
                  </a:lnTo>
                  <a:cubicBezTo>
                    <a:pt x="655" y="6239"/>
                    <a:pt x="726" y="6203"/>
                    <a:pt x="822" y="6203"/>
                  </a:cubicBezTo>
                  <a:lnTo>
                    <a:pt x="1750" y="6203"/>
                  </a:lnTo>
                  <a:cubicBezTo>
                    <a:pt x="1858" y="6203"/>
                    <a:pt x="1929" y="6108"/>
                    <a:pt x="1929" y="6025"/>
                  </a:cubicBezTo>
                  <a:cubicBezTo>
                    <a:pt x="1929" y="5929"/>
                    <a:pt x="1846" y="5846"/>
                    <a:pt x="1750" y="5846"/>
                  </a:cubicBezTo>
                  <a:lnTo>
                    <a:pt x="1155" y="5846"/>
                  </a:lnTo>
                  <a:lnTo>
                    <a:pt x="1155" y="1917"/>
                  </a:lnTo>
                  <a:close/>
                  <a:moveTo>
                    <a:pt x="1608" y="0"/>
                  </a:moveTo>
                  <a:cubicBezTo>
                    <a:pt x="1381" y="0"/>
                    <a:pt x="1191" y="119"/>
                    <a:pt x="1096" y="321"/>
                  </a:cubicBezTo>
                  <a:lnTo>
                    <a:pt x="857" y="786"/>
                  </a:lnTo>
                  <a:lnTo>
                    <a:pt x="774" y="786"/>
                  </a:lnTo>
                  <a:cubicBezTo>
                    <a:pt x="560" y="786"/>
                    <a:pt x="405" y="941"/>
                    <a:pt x="405" y="1155"/>
                  </a:cubicBezTo>
                  <a:lnTo>
                    <a:pt x="405" y="1536"/>
                  </a:lnTo>
                  <a:cubicBezTo>
                    <a:pt x="405" y="1750"/>
                    <a:pt x="560" y="1917"/>
                    <a:pt x="774" y="1917"/>
                  </a:cubicBezTo>
                  <a:lnTo>
                    <a:pt x="786" y="1917"/>
                  </a:lnTo>
                  <a:lnTo>
                    <a:pt x="786" y="5846"/>
                  </a:lnTo>
                  <a:cubicBezTo>
                    <a:pt x="584" y="5858"/>
                    <a:pt x="405" y="5977"/>
                    <a:pt x="310" y="6156"/>
                  </a:cubicBezTo>
                  <a:lnTo>
                    <a:pt x="24" y="6715"/>
                  </a:lnTo>
                  <a:cubicBezTo>
                    <a:pt x="0" y="6775"/>
                    <a:pt x="0" y="6834"/>
                    <a:pt x="48" y="6894"/>
                  </a:cubicBezTo>
                  <a:cubicBezTo>
                    <a:pt x="72" y="6953"/>
                    <a:pt x="131" y="6989"/>
                    <a:pt x="191" y="6989"/>
                  </a:cubicBezTo>
                  <a:lnTo>
                    <a:pt x="9585" y="6989"/>
                  </a:lnTo>
                  <a:cubicBezTo>
                    <a:pt x="9644" y="6989"/>
                    <a:pt x="9704" y="6953"/>
                    <a:pt x="9728" y="6894"/>
                  </a:cubicBezTo>
                  <a:cubicBezTo>
                    <a:pt x="9763" y="6834"/>
                    <a:pt x="9763" y="6775"/>
                    <a:pt x="9740" y="6715"/>
                  </a:cubicBezTo>
                  <a:lnTo>
                    <a:pt x="9454" y="6156"/>
                  </a:lnTo>
                  <a:cubicBezTo>
                    <a:pt x="9359" y="5977"/>
                    <a:pt x="9180" y="5858"/>
                    <a:pt x="8978" y="5846"/>
                  </a:cubicBezTo>
                  <a:lnTo>
                    <a:pt x="8978" y="1917"/>
                  </a:lnTo>
                  <a:lnTo>
                    <a:pt x="8989" y="1917"/>
                  </a:lnTo>
                  <a:cubicBezTo>
                    <a:pt x="9192" y="1917"/>
                    <a:pt x="9359" y="1750"/>
                    <a:pt x="9359" y="1536"/>
                  </a:cubicBezTo>
                  <a:lnTo>
                    <a:pt x="9359" y="1155"/>
                  </a:lnTo>
                  <a:cubicBezTo>
                    <a:pt x="9359" y="941"/>
                    <a:pt x="9192" y="786"/>
                    <a:pt x="8989" y="786"/>
                  </a:cubicBezTo>
                  <a:lnTo>
                    <a:pt x="8894" y="786"/>
                  </a:lnTo>
                  <a:lnTo>
                    <a:pt x="8656" y="321"/>
                  </a:lnTo>
                  <a:cubicBezTo>
                    <a:pt x="8561" y="119"/>
                    <a:pt x="8358" y="0"/>
                    <a:pt x="8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4681;p82">
              <a:extLst>
                <a:ext uri="{FF2B5EF4-FFF2-40B4-BE49-F238E27FC236}">
                  <a16:creationId xmlns:a16="http://schemas.microsoft.com/office/drawing/2014/main" id="{086346E3-3941-EEAD-963E-71D2F0C9B98E}"/>
                </a:ext>
              </a:extLst>
            </p:cNvPr>
            <p:cNvSpPr/>
            <p:nvPr/>
          </p:nvSpPr>
          <p:spPr>
            <a:xfrm>
              <a:off x="4111525" y="2158125"/>
              <a:ext cx="77400" cy="77425"/>
            </a:xfrm>
            <a:custGeom>
              <a:avLst/>
              <a:gdLst/>
              <a:ahLst/>
              <a:cxnLst/>
              <a:rect l="l" t="t" r="r" b="b"/>
              <a:pathLst>
                <a:path w="3096" h="3097" extrusionOk="0">
                  <a:moveTo>
                    <a:pt x="1536" y="584"/>
                  </a:moveTo>
                  <a:lnTo>
                    <a:pt x="1691" y="882"/>
                  </a:lnTo>
                  <a:cubicBezTo>
                    <a:pt x="1727" y="937"/>
                    <a:pt x="1785" y="977"/>
                    <a:pt x="1852" y="977"/>
                  </a:cubicBezTo>
                  <a:cubicBezTo>
                    <a:pt x="1873" y="977"/>
                    <a:pt x="1895" y="974"/>
                    <a:pt x="1917" y="965"/>
                  </a:cubicBezTo>
                  <a:lnTo>
                    <a:pt x="2227" y="870"/>
                  </a:lnTo>
                  <a:lnTo>
                    <a:pt x="2119" y="1180"/>
                  </a:lnTo>
                  <a:cubicBezTo>
                    <a:pt x="2096" y="1275"/>
                    <a:pt x="2131" y="1358"/>
                    <a:pt x="2215" y="1406"/>
                  </a:cubicBezTo>
                  <a:lnTo>
                    <a:pt x="2512" y="1549"/>
                  </a:lnTo>
                  <a:lnTo>
                    <a:pt x="2215" y="1703"/>
                  </a:lnTo>
                  <a:cubicBezTo>
                    <a:pt x="2131" y="1751"/>
                    <a:pt x="2096" y="1834"/>
                    <a:pt x="2119" y="1930"/>
                  </a:cubicBezTo>
                  <a:lnTo>
                    <a:pt x="2227" y="2239"/>
                  </a:lnTo>
                  <a:lnTo>
                    <a:pt x="2227" y="2239"/>
                  </a:lnTo>
                  <a:lnTo>
                    <a:pt x="1917" y="2132"/>
                  </a:lnTo>
                  <a:cubicBezTo>
                    <a:pt x="1897" y="2127"/>
                    <a:pt x="1879" y="2125"/>
                    <a:pt x="1860" y="2125"/>
                  </a:cubicBezTo>
                  <a:cubicBezTo>
                    <a:pt x="1789" y="2125"/>
                    <a:pt x="1729" y="2161"/>
                    <a:pt x="1691" y="2227"/>
                  </a:cubicBezTo>
                  <a:lnTo>
                    <a:pt x="1536" y="2525"/>
                  </a:lnTo>
                  <a:lnTo>
                    <a:pt x="1393" y="2227"/>
                  </a:lnTo>
                  <a:cubicBezTo>
                    <a:pt x="1357" y="2168"/>
                    <a:pt x="1310" y="2120"/>
                    <a:pt x="1226" y="2120"/>
                  </a:cubicBezTo>
                  <a:cubicBezTo>
                    <a:pt x="1214" y="2120"/>
                    <a:pt x="1191" y="2120"/>
                    <a:pt x="1167" y="2132"/>
                  </a:cubicBezTo>
                  <a:lnTo>
                    <a:pt x="857" y="2239"/>
                  </a:lnTo>
                  <a:lnTo>
                    <a:pt x="857" y="2239"/>
                  </a:lnTo>
                  <a:lnTo>
                    <a:pt x="964" y="1930"/>
                  </a:lnTo>
                  <a:cubicBezTo>
                    <a:pt x="988" y="1834"/>
                    <a:pt x="953" y="1751"/>
                    <a:pt x="869" y="1703"/>
                  </a:cubicBezTo>
                  <a:lnTo>
                    <a:pt x="572" y="1549"/>
                  </a:lnTo>
                  <a:lnTo>
                    <a:pt x="869" y="1406"/>
                  </a:lnTo>
                  <a:cubicBezTo>
                    <a:pt x="953" y="1358"/>
                    <a:pt x="988" y="1275"/>
                    <a:pt x="964" y="1180"/>
                  </a:cubicBezTo>
                  <a:lnTo>
                    <a:pt x="857" y="870"/>
                  </a:lnTo>
                  <a:lnTo>
                    <a:pt x="1167" y="965"/>
                  </a:lnTo>
                  <a:cubicBezTo>
                    <a:pt x="1189" y="974"/>
                    <a:pt x="1211" y="977"/>
                    <a:pt x="1231" y="977"/>
                  </a:cubicBezTo>
                  <a:cubicBezTo>
                    <a:pt x="1299" y="977"/>
                    <a:pt x="1357" y="937"/>
                    <a:pt x="1393" y="882"/>
                  </a:cubicBezTo>
                  <a:lnTo>
                    <a:pt x="1536" y="584"/>
                  </a:lnTo>
                  <a:close/>
                  <a:moveTo>
                    <a:pt x="1548" y="1"/>
                  </a:moveTo>
                  <a:cubicBezTo>
                    <a:pt x="1465" y="1"/>
                    <a:pt x="1405" y="48"/>
                    <a:pt x="1381" y="108"/>
                  </a:cubicBezTo>
                  <a:lnTo>
                    <a:pt x="1143" y="584"/>
                  </a:lnTo>
                  <a:lnTo>
                    <a:pt x="631" y="418"/>
                  </a:lnTo>
                  <a:cubicBezTo>
                    <a:pt x="617" y="415"/>
                    <a:pt x="602" y="413"/>
                    <a:pt x="587" y="413"/>
                  </a:cubicBezTo>
                  <a:cubicBezTo>
                    <a:pt x="539" y="413"/>
                    <a:pt x="489" y="429"/>
                    <a:pt x="452" y="465"/>
                  </a:cubicBezTo>
                  <a:cubicBezTo>
                    <a:pt x="417" y="513"/>
                    <a:pt x="393" y="584"/>
                    <a:pt x="417" y="644"/>
                  </a:cubicBezTo>
                  <a:lnTo>
                    <a:pt x="572" y="1144"/>
                  </a:lnTo>
                  <a:lnTo>
                    <a:pt x="95" y="1382"/>
                  </a:lnTo>
                  <a:cubicBezTo>
                    <a:pt x="36" y="1418"/>
                    <a:pt x="0" y="1477"/>
                    <a:pt x="0" y="1549"/>
                  </a:cubicBezTo>
                  <a:cubicBezTo>
                    <a:pt x="0" y="1632"/>
                    <a:pt x="36" y="1692"/>
                    <a:pt x="95" y="1715"/>
                  </a:cubicBezTo>
                  <a:lnTo>
                    <a:pt x="572" y="1953"/>
                  </a:lnTo>
                  <a:lnTo>
                    <a:pt x="417" y="2465"/>
                  </a:lnTo>
                  <a:cubicBezTo>
                    <a:pt x="393" y="2525"/>
                    <a:pt x="417" y="2596"/>
                    <a:pt x="452" y="2644"/>
                  </a:cubicBezTo>
                  <a:cubicBezTo>
                    <a:pt x="487" y="2670"/>
                    <a:pt x="533" y="2689"/>
                    <a:pt x="579" y="2689"/>
                  </a:cubicBezTo>
                  <a:cubicBezTo>
                    <a:pt x="597" y="2689"/>
                    <a:pt x="614" y="2686"/>
                    <a:pt x="631" y="2680"/>
                  </a:cubicBezTo>
                  <a:lnTo>
                    <a:pt x="1143" y="2525"/>
                  </a:lnTo>
                  <a:lnTo>
                    <a:pt x="1381" y="3001"/>
                  </a:lnTo>
                  <a:cubicBezTo>
                    <a:pt x="1405" y="3049"/>
                    <a:pt x="1465" y="3096"/>
                    <a:pt x="1548" y="3096"/>
                  </a:cubicBezTo>
                  <a:cubicBezTo>
                    <a:pt x="1619" y="3096"/>
                    <a:pt x="1679" y="3049"/>
                    <a:pt x="1703" y="3001"/>
                  </a:cubicBezTo>
                  <a:lnTo>
                    <a:pt x="1941" y="2525"/>
                  </a:lnTo>
                  <a:lnTo>
                    <a:pt x="2453" y="2680"/>
                  </a:lnTo>
                  <a:cubicBezTo>
                    <a:pt x="2469" y="2686"/>
                    <a:pt x="2487" y="2689"/>
                    <a:pt x="2505" y="2689"/>
                  </a:cubicBezTo>
                  <a:cubicBezTo>
                    <a:pt x="2550" y="2689"/>
                    <a:pt x="2597" y="2670"/>
                    <a:pt x="2631" y="2644"/>
                  </a:cubicBezTo>
                  <a:cubicBezTo>
                    <a:pt x="2679" y="2596"/>
                    <a:pt x="2691" y="2525"/>
                    <a:pt x="2679" y="2465"/>
                  </a:cubicBezTo>
                  <a:lnTo>
                    <a:pt x="2512" y="1953"/>
                  </a:lnTo>
                  <a:lnTo>
                    <a:pt x="2989" y="1715"/>
                  </a:lnTo>
                  <a:cubicBezTo>
                    <a:pt x="3048" y="1692"/>
                    <a:pt x="3096" y="1632"/>
                    <a:pt x="3096" y="1549"/>
                  </a:cubicBezTo>
                  <a:cubicBezTo>
                    <a:pt x="3096" y="1477"/>
                    <a:pt x="3048" y="1418"/>
                    <a:pt x="2989" y="1382"/>
                  </a:cubicBezTo>
                  <a:lnTo>
                    <a:pt x="2512" y="1144"/>
                  </a:lnTo>
                  <a:lnTo>
                    <a:pt x="2679" y="644"/>
                  </a:lnTo>
                  <a:cubicBezTo>
                    <a:pt x="2691" y="584"/>
                    <a:pt x="2679" y="513"/>
                    <a:pt x="2631" y="465"/>
                  </a:cubicBezTo>
                  <a:cubicBezTo>
                    <a:pt x="2595" y="429"/>
                    <a:pt x="2545" y="413"/>
                    <a:pt x="2496" y="413"/>
                  </a:cubicBezTo>
                  <a:cubicBezTo>
                    <a:pt x="2481" y="413"/>
                    <a:pt x="2467" y="415"/>
                    <a:pt x="2453" y="418"/>
                  </a:cubicBezTo>
                  <a:lnTo>
                    <a:pt x="1941" y="584"/>
                  </a:lnTo>
                  <a:lnTo>
                    <a:pt x="1703" y="108"/>
                  </a:lnTo>
                  <a:cubicBezTo>
                    <a:pt x="1679" y="48"/>
                    <a:pt x="1619" y="1"/>
                    <a:pt x="15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Google Shape;4682;p82">
            <a:extLst>
              <a:ext uri="{FF2B5EF4-FFF2-40B4-BE49-F238E27FC236}">
                <a16:creationId xmlns:a16="http://schemas.microsoft.com/office/drawing/2014/main" id="{80B04116-3150-2D7D-85AA-AD1FFA975088}"/>
              </a:ext>
            </a:extLst>
          </p:cNvPr>
          <p:cNvSpPr/>
          <p:nvPr/>
        </p:nvSpPr>
        <p:spPr>
          <a:xfrm>
            <a:off x="7757242" y="2871880"/>
            <a:ext cx="435235" cy="429700"/>
          </a:xfrm>
          <a:custGeom>
            <a:avLst/>
            <a:gdLst/>
            <a:ahLst/>
            <a:cxnLst/>
            <a:rect l="l" t="t" r="r" b="b"/>
            <a:pathLst>
              <a:path w="12502" h="12343" extrusionOk="0">
                <a:moveTo>
                  <a:pt x="2536" y="4865"/>
                </a:moveTo>
                <a:cubicBezTo>
                  <a:pt x="2870" y="4865"/>
                  <a:pt x="3132" y="5139"/>
                  <a:pt x="3132" y="5461"/>
                </a:cubicBezTo>
                <a:cubicBezTo>
                  <a:pt x="3132" y="5794"/>
                  <a:pt x="2870" y="6056"/>
                  <a:pt x="2536" y="6056"/>
                </a:cubicBezTo>
                <a:cubicBezTo>
                  <a:pt x="2215" y="6056"/>
                  <a:pt x="1941" y="5794"/>
                  <a:pt x="1941" y="5461"/>
                </a:cubicBezTo>
                <a:cubicBezTo>
                  <a:pt x="1941" y="5139"/>
                  <a:pt x="2215" y="4865"/>
                  <a:pt x="2536" y="4865"/>
                </a:cubicBezTo>
                <a:close/>
                <a:moveTo>
                  <a:pt x="11930" y="6437"/>
                </a:moveTo>
                <a:cubicBezTo>
                  <a:pt x="12049" y="6437"/>
                  <a:pt x="12145" y="6520"/>
                  <a:pt x="12145" y="6639"/>
                </a:cubicBezTo>
                <a:cubicBezTo>
                  <a:pt x="12145" y="6758"/>
                  <a:pt x="12049" y="6854"/>
                  <a:pt x="11930" y="6854"/>
                </a:cubicBezTo>
                <a:lnTo>
                  <a:pt x="596" y="6854"/>
                </a:lnTo>
                <a:cubicBezTo>
                  <a:pt x="477" y="6854"/>
                  <a:pt x="381" y="6758"/>
                  <a:pt x="381" y="6639"/>
                </a:cubicBezTo>
                <a:cubicBezTo>
                  <a:pt x="381" y="6520"/>
                  <a:pt x="477" y="6437"/>
                  <a:pt x="596" y="6437"/>
                </a:cubicBezTo>
                <a:close/>
                <a:moveTo>
                  <a:pt x="1477" y="7211"/>
                </a:moveTo>
                <a:lnTo>
                  <a:pt x="965" y="8318"/>
                </a:lnTo>
                <a:lnTo>
                  <a:pt x="965" y="7211"/>
                </a:lnTo>
                <a:close/>
                <a:moveTo>
                  <a:pt x="11549" y="7223"/>
                </a:moveTo>
                <a:lnTo>
                  <a:pt x="11549" y="8342"/>
                </a:lnTo>
                <a:lnTo>
                  <a:pt x="11037" y="7223"/>
                </a:lnTo>
                <a:close/>
                <a:moveTo>
                  <a:pt x="4215" y="7211"/>
                </a:moveTo>
                <a:lnTo>
                  <a:pt x="3572" y="8604"/>
                </a:lnTo>
                <a:lnTo>
                  <a:pt x="3465" y="8604"/>
                </a:lnTo>
                <a:lnTo>
                  <a:pt x="2822" y="7211"/>
                </a:lnTo>
                <a:close/>
                <a:moveTo>
                  <a:pt x="6942" y="7211"/>
                </a:moveTo>
                <a:lnTo>
                  <a:pt x="6311" y="8604"/>
                </a:lnTo>
                <a:lnTo>
                  <a:pt x="6203" y="8604"/>
                </a:lnTo>
                <a:lnTo>
                  <a:pt x="5561" y="7211"/>
                </a:lnTo>
                <a:close/>
                <a:moveTo>
                  <a:pt x="9668" y="7211"/>
                </a:moveTo>
                <a:lnTo>
                  <a:pt x="9037" y="8604"/>
                </a:lnTo>
                <a:lnTo>
                  <a:pt x="8930" y="8604"/>
                </a:lnTo>
                <a:lnTo>
                  <a:pt x="8287" y="7211"/>
                </a:lnTo>
                <a:close/>
                <a:moveTo>
                  <a:pt x="786" y="8973"/>
                </a:moveTo>
                <a:cubicBezTo>
                  <a:pt x="905" y="8973"/>
                  <a:pt x="1000" y="9068"/>
                  <a:pt x="1000" y="9187"/>
                </a:cubicBezTo>
                <a:lnTo>
                  <a:pt x="1000" y="9568"/>
                </a:lnTo>
                <a:cubicBezTo>
                  <a:pt x="1000" y="9687"/>
                  <a:pt x="905" y="9783"/>
                  <a:pt x="786" y="9783"/>
                </a:cubicBezTo>
                <a:cubicBezTo>
                  <a:pt x="667" y="9783"/>
                  <a:pt x="584" y="9687"/>
                  <a:pt x="584" y="9568"/>
                </a:cubicBezTo>
                <a:lnTo>
                  <a:pt x="584" y="9187"/>
                </a:lnTo>
                <a:cubicBezTo>
                  <a:pt x="584" y="9068"/>
                  <a:pt x="667" y="8973"/>
                  <a:pt x="786" y="8973"/>
                </a:cubicBezTo>
                <a:close/>
                <a:moveTo>
                  <a:pt x="3525" y="8973"/>
                </a:moveTo>
                <a:cubicBezTo>
                  <a:pt x="3644" y="8973"/>
                  <a:pt x="3739" y="9068"/>
                  <a:pt x="3739" y="9187"/>
                </a:cubicBezTo>
                <a:lnTo>
                  <a:pt x="3739" y="9568"/>
                </a:lnTo>
                <a:cubicBezTo>
                  <a:pt x="3739" y="9687"/>
                  <a:pt x="3644" y="9783"/>
                  <a:pt x="3525" y="9783"/>
                </a:cubicBezTo>
                <a:cubicBezTo>
                  <a:pt x="3406" y="9783"/>
                  <a:pt x="3322" y="9687"/>
                  <a:pt x="3322" y="9568"/>
                </a:cubicBezTo>
                <a:lnTo>
                  <a:pt x="3322" y="9187"/>
                </a:lnTo>
                <a:cubicBezTo>
                  <a:pt x="3322" y="9068"/>
                  <a:pt x="3406" y="8973"/>
                  <a:pt x="3525" y="8973"/>
                </a:cubicBezTo>
                <a:close/>
                <a:moveTo>
                  <a:pt x="6263" y="8973"/>
                </a:moveTo>
                <a:cubicBezTo>
                  <a:pt x="6382" y="8973"/>
                  <a:pt x="6477" y="9068"/>
                  <a:pt x="6477" y="9187"/>
                </a:cubicBezTo>
                <a:lnTo>
                  <a:pt x="6477" y="9568"/>
                </a:lnTo>
                <a:cubicBezTo>
                  <a:pt x="6477" y="9687"/>
                  <a:pt x="6370" y="9783"/>
                  <a:pt x="6263" y="9783"/>
                </a:cubicBezTo>
                <a:cubicBezTo>
                  <a:pt x="6144" y="9783"/>
                  <a:pt x="6049" y="9687"/>
                  <a:pt x="6049" y="9568"/>
                </a:cubicBezTo>
                <a:lnTo>
                  <a:pt x="6049" y="9187"/>
                </a:lnTo>
                <a:cubicBezTo>
                  <a:pt x="6049" y="9068"/>
                  <a:pt x="6144" y="8973"/>
                  <a:pt x="6263" y="8973"/>
                </a:cubicBezTo>
                <a:close/>
                <a:moveTo>
                  <a:pt x="8990" y="8973"/>
                </a:moveTo>
                <a:cubicBezTo>
                  <a:pt x="9109" y="8973"/>
                  <a:pt x="9192" y="9068"/>
                  <a:pt x="9192" y="9187"/>
                </a:cubicBezTo>
                <a:lnTo>
                  <a:pt x="9192" y="9568"/>
                </a:lnTo>
                <a:cubicBezTo>
                  <a:pt x="9192" y="9687"/>
                  <a:pt x="9109" y="9783"/>
                  <a:pt x="8990" y="9783"/>
                </a:cubicBezTo>
                <a:cubicBezTo>
                  <a:pt x="8870" y="9783"/>
                  <a:pt x="8775" y="9687"/>
                  <a:pt x="8775" y="9568"/>
                </a:cubicBezTo>
                <a:lnTo>
                  <a:pt x="8775" y="9187"/>
                </a:lnTo>
                <a:cubicBezTo>
                  <a:pt x="8775" y="9068"/>
                  <a:pt x="8870" y="8973"/>
                  <a:pt x="8990" y="8973"/>
                </a:cubicBezTo>
                <a:close/>
                <a:moveTo>
                  <a:pt x="11728" y="8973"/>
                </a:moveTo>
                <a:cubicBezTo>
                  <a:pt x="11847" y="8973"/>
                  <a:pt x="11930" y="9068"/>
                  <a:pt x="11930" y="9187"/>
                </a:cubicBezTo>
                <a:lnTo>
                  <a:pt x="11930" y="9568"/>
                </a:lnTo>
                <a:cubicBezTo>
                  <a:pt x="11930" y="9687"/>
                  <a:pt x="11847" y="9783"/>
                  <a:pt x="11728" y="9783"/>
                </a:cubicBezTo>
                <a:cubicBezTo>
                  <a:pt x="11609" y="9783"/>
                  <a:pt x="11514" y="9687"/>
                  <a:pt x="11514" y="9568"/>
                </a:cubicBezTo>
                <a:lnTo>
                  <a:pt x="11514" y="9187"/>
                </a:lnTo>
                <a:cubicBezTo>
                  <a:pt x="11514" y="9068"/>
                  <a:pt x="11609" y="8973"/>
                  <a:pt x="11728" y="8973"/>
                </a:cubicBezTo>
                <a:close/>
                <a:moveTo>
                  <a:pt x="2429" y="7211"/>
                </a:moveTo>
                <a:lnTo>
                  <a:pt x="3120" y="8759"/>
                </a:lnTo>
                <a:cubicBezTo>
                  <a:pt x="3001" y="8854"/>
                  <a:pt x="2941" y="9009"/>
                  <a:pt x="2941" y="9175"/>
                </a:cubicBezTo>
                <a:lnTo>
                  <a:pt x="2941" y="9556"/>
                </a:lnTo>
                <a:cubicBezTo>
                  <a:pt x="2941" y="9806"/>
                  <a:pt x="3108" y="10021"/>
                  <a:pt x="3334" y="10104"/>
                </a:cubicBezTo>
                <a:lnTo>
                  <a:pt x="3334" y="11140"/>
                </a:lnTo>
                <a:lnTo>
                  <a:pt x="965" y="11140"/>
                </a:lnTo>
                <a:lnTo>
                  <a:pt x="965" y="10104"/>
                </a:lnTo>
                <a:cubicBezTo>
                  <a:pt x="1191" y="10033"/>
                  <a:pt x="1346" y="9806"/>
                  <a:pt x="1346" y="9556"/>
                </a:cubicBezTo>
                <a:lnTo>
                  <a:pt x="1346" y="9175"/>
                </a:lnTo>
                <a:cubicBezTo>
                  <a:pt x="1346" y="9009"/>
                  <a:pt x="1274" y="8854"/>
                  <a:pt x="1167" y="8759"/>
                </a:cubicBezTo>
                <a:lnTo>
                  <a:pt x="1870" y="7211"/>
                </a:lnTo>
                <a:close/>
                <a:moveTo>
                  <a:pt x="5168" y="7223"/>
                </a:moveTo>
                <a:lnTo>
                  <a:pt x="5858" y="8771"/>
                </a:lnTo>
                <a:cubicBezTo>
                  <a:pt x="5739" y="8878"/>
                  <a:pt x="5680" y="9021"/>
                  <a:pt x="5680" y="9187"/>
                </a:cubicBezTo>
                <a:lnTo>
                  <a:pt x="5680" y="9568"/>
                </a:lnTo>
                <a:cubicBezTo>
                  <a:pt x="5680" y="9830"/>
                  <a:pt x="5846" y="10033"/>
                  <a:pt x="6073" y="10128"/>
                </a:cubicBezTo>
                <a:lnTo>
                  <a:pt x="6073" y="11152"/>
                </a:lnTo>
                <a:lnTo>
                  <a:pt x="3703" y="11152"/>
                </a:lnTo>
                <a:lnTo>
                  <a:pt x="3703" y="10128"/>
                </a:lnTo>
                <a:cubicBezTo>
                  <a:pt x="3929" y="10045"/>
                  <a:pt x="4096" y="9830"/>
                  <a:pt x="4096" y="9568"/>
                </a:cubicBezTo>
                <a:lnTo>
                  <a:pt x="4096" y="9187"/>
                </a:lnTo>
                <a:cubicBezTo>
                  <a:pt x="4096" y="9021"/>
                  <a:pt x="4013" y="8878"/>
                  <a:pt x="3917" y="8771"/>
                </a:cubicBezTo>
                <a:lnTo>
                  <a:pt x="4608" y="7223"/>
                </a:lnTo>
                <a:close/>
                <a:moveTo>
                  <a:pt x="7894" y="7223"/>
                </a:moveTo>
                <a:lnTo>
                  <a:pt x="8597" y="8771"/>
                </a:lnTo>
                <a:cubicBezTo>
                  <a:pt x="8478" y="8878"/>
                  <a:pt x="8418" y="9021"/>
                  <a:pt x="8418" y="9187"/>
                </a:cubicBezTo>
                <a:lnTo>
                  <a:pt x="8418" y="9568"/>
                </a:lnTo>
                <a:cubicBezTo>
                  <a:pt x="8418" y="9830"/>
                  <a:pt x="8585" y="10033"/>
                  <a:pt x="8811" y="10128"/>
                </a:cubicBezTo>
                <a:lnTo>
                  <a:pt x="8811" y="11152"/>
                </a:lnTo>
                <a:lnTo>
                  <a:pt x="6442" y="11152"/>
                </a:lnTo>
                <a:lnTo>
                  <a:pt x="6442" y="10128"/>
                </a:lnTo>
                <a:cubicBezTo>
                  <a:pt x="6668" y="10045"/>
                  <a:pt x="6823" y="9830"/>
                  <a:pt x="6823" y="9568"/>
                </a:cubicBezTo>
                <a:lnTo>
                  <a:pt x="6823" y="9187"/>
                </a:lnTo>
                <a:cubicBezTo>
                  <a:pt x="6823" y="9021"/>
                  <a:pt x="6751" y="8878"/>
                  <a:pt x="6644" y="8771"/>
                </a:cubicBezTo>
                <a:lnTo>
                  <a:pt x="7346" y="7223"/>
                </a:lnTo>
                <a:close/>
                <a:moveTo>
                  <a:pt x="10621" y="7223"/>
                </a:moveTo>
                <a:lnTo>
                  <a:pt x="11323" y="8771"/>
                </a:lnTo>
                <a:cubicBezTo>
                  <a:pt x="11204" y="8878"/>
                  <a:pt x="11145" y="9021"/>
                  <a:pt x="11145" y="9187"/>
                </a:cubicBezTo>
                <a:lnTo>
                  <a:pt x="11145" y="9568"/>
                </a:lnTo>
                <a:cubicBezTo>
                  <a:pt x="11145" y="9830"/>
                  <a:pt x="11311" y="10033"/>
                  <a:pt x="11526" y="10128"/>
                </a:cubicBezTo>
                <a:lnTo>
                  <a:pt x="11526" y="11152"/>
                </a:lnTo>
                <a:lnTo>
                  <a:pt x="10930" y="11152"/>
                </a:lnTo>
                <a:cubicBezTo>
                  <a:pt x="10835" y="11152"/>
                  <a:pt x="10752" y="11235"/>
                  <a:pt x="10752" y="11330"/>
                </a:cubicBezTo>
                <a:cubicBezTo>
                  <a:pt x="10752" y="11414"/>
                  <a:pt x="10847" y="11509"/>
                  <a:pt x="10930" y="11509"/>
                </a:cubicBezTo>
                <a:lnTo>
                  <a:pt x="11918" y="11509"/>
                </a:lnTo>
                <a:cubicBezTo>
                  <a:pt x="12038" y="11509"/>
                  <a:pt x="12121" y="11592"/>
                  <a:pt x="12121" y="11711"/>
                </a:cubicBezTo>
                <a:cubicBezTo>
                  <a:pt x="12121" y="11830"/>
                  <a:pt x="12038" y="11926"/>
                  <a:pt x="11918" y="11926"/>
                </a:cubicBezTo>
                <a:lnTo>
                  <a:pt x="572" y="11926"/>
                </a:lnTo>
                <a:cubicBezTo>
                  <a:pt x="453" y="11926"/>
                  <a:pt x="369" y="11830"/>
                  <a:pt x="369" y="11711"/>
                </a:cubicBezTo>
                <a:cubicBezTo>
                  <a:pt x="369" y="11592"/>
                  <a:pt x="453" y="11509"/>
                  <a:pt x="572" y="11509"/>
                </a:cubicBezTo>
                <a:lnTo>
                  <a:pt x="10168" y="11509"/>
                </a:lnTo>
                <a:cubicBezTo>
                  <a:pt x="10264" y="11509"/>
                  <a:pt x="10347" y="11414"/>
                  <a:pt x="10347" y="11330"/>
                </a:cubicBezTo>
                <a:cubicBezTo>
                  <a:pt x="10347" y="11235"/>
                  <a:pt x="10252" y="11152"/>
                  <a:pt x="10168" y="11152"/>
                </a:cubicBezTo>
                <a:lnTo>
                  <a:pt x="9168" y="11152"/>
                </a:lnTo>
                <a:lnTo>
                  <a:pt x="9168" y="10128"/>
                </a:lnTo>
                <a:cubicBezTo>
                  <a:pt x="9382" y="10045"/>
                  <a:pt x="9549" y="9830"/>
                  <a:pt x="9549" y="9568"/>
                </a:cubicBezTo>
                <a:lnTo>
                  <a:pt x="9549" y="9187"/>
                </a:lnTo>
                <a:cubicBezTo>
                  <a:pt x="9549" y="9021"/>
                  <a:pt x="9478" y="8878"/>
                  <a:pt x="9371" y="8771"/>
                </a:cubicBezTo>
                <a:lnTo>
                  <a:pt x="10073" y="7223"/>
                </a:lnTo>
                <a:close/>
                <a:moveTo>
                  <a:pt x="11525" y="0"/>
                </a:moveTo>
                <a:cubicBezTo>
                  <a:pt x="11431" y="0"/>
                  <a:pt x="11336" y="25"/>
                  <a:pt x="11252" y="79"/>
                </a:cubicBezTo>
                <a:lnTo>
                  <a:pt x="2941" y="4603"/>
                </a:lnTo>
                <a:cubicBezTo>
                  <a:pt x="2822" y="4544"/>
                  <a:pt x="2679" y="4508"/>
                  <a:pt x="2548" y="4508"/>
                </a:cubicBezTo>
                <a:cubicBezTo>
                  <a:pt x="2012" y="4508"/>
                  <a:pt x="1572" y="4937"/>
                  <a:pt x="1572" y="5484"/>
                </a:cubicBezTo>
                <a:cubicBezTo>
                  <a:pt x="1572" y="5699"/>
                  <a:pt x="1655" y="5913"/>
                  <a:pt x="1786" y="6080"/>
                </a:cubicBezTo>
                <a:lnTo>
                  <a:pt x="584" y="6080"/>
                </a:lnTo>
                <a:cubicBezTo>
                  <a:pt x="262" y="6080"/>
                  <a:pt x="0" y="6330"/>
                  <a:pt x="0" y="6651"/>
                </a:cubicBezTo>
                <a:cubicBezTo>
                  <a:pt x="0" y="6985"/>
                  <a:pt x="250" y="7235"/>
                  <a:pt x="584" y="7235"/>
                </a:cubicBezTo>
                <a:lnTo>
                  <a:pt x="596" y="7235"/>
                </a:lnTo>
                <a:lnTo>
                  <a:pt x="596" y="8663"/>
                </a:lnTo>
                <a:cubicBezTo>
                  <a:pt x="369" y="8735"/>
                  <a:pt x="203" y="8961"/>
                  <a:pt x="203" y="9211"/>
                </a:cubicBezTo>
                <a:lnTo>
                  <a:pt x="203" y="9604"/>
                </a:lnTo>
                <a:cubicBezTo>
                  <a:pt x="203" y="9854"/>
                  <a:pt x="369" y="10068"/>
                  <a:pt x="596" y="10152"/>
                </a:cubicBezTo>
                <a:lnTo>
                  <a:pt x="596" y="11176"/>
                </a:lnTo>
                <a:lnTo>
                  <a:pt x="584" y="11176"/>
                </a:lnTo>
                <a:cubicBezTo>
                  <a:pt x="262" y="11176"/>
                  <a:pt x="0" y="11426"/>
                  <a:pt x="0" y="11759"/>
                </a:cubicBezTo>
                <a:cubicBezTo>
                  <a:pt x="0" y="12069"/>
                  <a:pt x="250" y="12342"/>
                  <a:pt x="584" y="12342"/>
                </a:cubicBezTo>
                <a:lnTo>
                  <a:pt x="11918" y="12342"/>
                </a:lnTo>
                <a:cubicBezTo>
                  <a:pt x="12228" y="12342"/>
                  <a:pt x="12502" y="12081"/>
                  <a:pt x="12502" y="11759"/>
                </a:cubicBezTo>
                <a:cubicBezTo>
                  <a:pt x="12502" y="11426"/>
                  <a:pt x="12252" y="11152"/>
                  <a:pt x="11918" y="11152"/>
                </a:cubicBezTo>
                <a:lnTo>
                  <a:pt x="11907" y="10128"/>
                </a:lnTo>
                <a:cubicBezTo>
                  <a:pt x="12133" y="10045"/>
                  <a:pt x="12288" y="9830"/>
                  <a:pt x="12288" y="9568"/>
                </a:cubicBezTo>
                <a:lnTo>
                  <a:pt x="12288" y="9187"/>
                </a:lnTo>
                <a:cubicBezTo>
                  <a:pt x="12288" y="8937"/>
                  <a:pt x="12133" y="8723"/>
                  <a:pt x="11907" y="8640"/>
                </a:cubicBezTo>
                <a:lnTo>
                  <a:pt x="11907" y="7211"/>
                </a:lnTo>
                <a:lnTo>
                  <a:pt x="11918" y="7211"/>
                </a:lnTo>
                <a:cubicBezTo>
                  <a:pt x="12228" y="7211"/>
                  <a:pt x="12502" y="6949"/>
                  <a:pt x="12502" y="6627"/>
                </a:cubicBezTo>
                <a:cubicBezTo>
                  <a:pt x="12502" y="6294"/>
                  <a:pt x="12252" y="6044"/>
                  <a:pt x="11918" y="6044"/>
                </a:cubicBezTo>
                <a:lnTo>
                  <a:pt x="3286" y="6044"/>
                </a:lnTo>
                <a:cubicBezTo>
                  <a:pt x="3394" y="5913"/>
                  <a:pt x="3465" y="5746"/>
                  <a:pt x="3477" y="5580"/>
                </a:cubicBezTo>
                <a:lnTo>
                  <a:pt x="4072" y="5258"/>
                </a:lnTo>
                <a:cubicBezTo>
                  <a:pt x="4168" y="5211"/>
                  <a:pt x="4191" y="5092"/>
                  <a:pt x="4144" y="5008"/>
                </a:cubicBezTo>
                <a:cubicBezTo>
                  <a:pt x="4118" y="4941"/>
                  <a:pt x="4051" y="4909"/>
                  <a:pt x="3980" y="4909"/>
                </a:cubicBezTo>
                <a:cubicBezTo>
                  <a:pt x="3951" y="4909"/>
                  <a:pt x="3921" y="4914"/>
                  <a:pt x="3894" y="4925"/>
                </a:cubicBezTo>
                <a:lnTo>
                  <a:pt x="3453" y="5187"/>
                </a:lnTo>
                <a:cubicBezTo>
                  <a:pt x="3406" y="5044"/>
                  <a:pt x="3346" y="4913"/>
                  <a:pt x="3251" y="4806"/>
                </a:cubicBezTo>
                <a:lnTo>
                  <a:pt x="11430" y="377"/>
                </a:lnTo>
                <a:cubicBezTo>
                  <a:pt x="11463" y="359"/>
                  <a:pt x="11496" y="350"/>
                  <a:pt x="11529" y="350"/>
                </a:cubicBezTo>
                <a:cubicBezTo>
                  <a:pt x="11604" y="350"/>
                  <a:pt x="11675" y="394"/>
                  <a:pt x="11716" y="460"/>
                </a:cubicBezTo>
                <a:cubicBezTo>
                  <a:pt x="11776" y="567"/>
                  <a:pt x="11728" y="686"/>
                  <a:pt x="11621" y="746"/>
                </a:cubicBezTo>
                <a:lnTo>
                  <a:pt x="4596" y="4568"/>
                </a:lnTo>
                <a:cubicBezTo>
                  <a:pt x="4513" y="4615"/>
                  <a:pt x="4477" y="4734"/>
                  <a:pt x="4525" y="4830"/>
                </a:cubicBezTo>
                <a:cubicBezTo>
                  <a:pt x="4558" y="4887"/>
                  <a:pt x="4625" y="4922"/>
                  <a:pt x="4691" y="4922"/>
                </a:cubicBezTo>
                <a:cubicBezTo>
                  <a:pt x="4720" y="4922"/>
                  <a:pt x="4749" y="4916"/>
                  <a:pt x="4775" y="4901"/>
                </a:cubicBezTo>
                <a:lnTo>
                  <a:pt x="11799" y="1079"/>
                </a:lnTo>
                <a:cubicBezTo>
                  <a:pt x="12085" y="924"/>
                  <a:pt x="12192" y="567"/>
                  <a:pt x="12026" y="305"/>
                </a:cubicBezTo>
                <a:cubicBezTo>
                  <a:pt x="11921" y="112"/>
                  <a:pt x="11723" y="0"/>
                  <a:pt x="115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 name="Google Shape;4683;p82">
            <a:extLst>
              <a:ext uri="{FF2B5EF4-FFF2-40B4-BE49-F238E27FC236}">
                <a16:creationId xmlns:a16="http://schemas.microsoft.com/office/drawing/2014/main" id="{2448F347-2F87-816B-6B47-68349800DA70}"/>
              </a:ext>
            </a:extLst>
          </p:cNvPr>
          <p:cNvGrpSpPr/>
          <p:nvPr/>
        </p:nvGrpSpPr>
        <p:grpSpPr>
          <a:xfrm>
            <a:off x="9034667" y="2867981"/>
            <a:ext cx="177025" cy="435653"/>
            <a:chOff x="6552759" y="2229582"/>
            <a:chExt cx="123654" cy="304309"/>
          </a:xfrm>
        </p:grpSpPr>
        <p:sp>
          <p:nvSpPr>
            <p:cNvPr id="60" name="Google Shape;4684;p82">
              <a:extLst>
                <a:ext uri="{FF2B5EF4-FFF2-40B4-BE49-F238E27FC236}">
                  <a16:creationId xmlns:a16="http://schemas.microsoft.com/office/drawing/2014/main" id="{B8000B3C-2DAF-BBEC-B4BE-C71F0E45EB50}"/>
                </a:ext>
              </a:extLst>
            </p:cNvPr>
            <p:cNvSpPr/>
            <p:nvPr/>
          </p:nvSpPr>
          <p:spPr>
            <a:xfrm>
              <a:off x="6552759" y="2229582"/>
              <a:ext cx="123654" cy="304309"/>
            </a:xfrm>
            <a:custGeom>
              <a:avLst/>
              <a:gdLst/>
              <a:ahLst/>
              <a:cxnLst/>
              <a:rect l="l" t="t" r="r" b="b"/>
              <a:pathLst>
                <a:path w="5085" h="12514" extrusionOk="0">
                  <a:moveTo>
                    <a:pt x="2548" y="1941"/>
                  </a:moveTo>
                  <a:cubicBezTo>
                    <a:pt x="2667" y="1941"/>
                    <a:pt x="2751" y="2036"/>
                    <a:pt x="2751" y="2156"/>
                  </a:cubicBezTo>
                  <a:cubicBezTo>
                    <a:pt x="2751" y="2275"/>
                    <a:pt x="2667" y="2358"/>
                    <a:pt x="2548" y="2358"/>
                  </a:cubicBezTo>
                  <a:cubicBezTo>
                    <a:pt x="2429" y="2358"/>
                    <a:pt x="2334" y="2275"/>
                    <a:pt x="2334" y="2156"/>
                  </a:cubicBezTo>
                  <a:cubicBezTo>
                    <a:pt x="2334" y="2036"/>
                    <a:pt x="2429" y="1941"/>
                    <a:pt x="2548" y="1941"/>
                  </a:cubicBezTo>
                  <a:close/>
                  <a:moveTo>
                    <a:pt x="2548" y="2882"/>
                  </a:moveTo>
                  <a:lnTo>
                    <a:pt x="2989" y="3537"/>
                  </a:lnTo>
                  <a:lnTo>
                    <a:pt x="2108" y="3537"/>
                  </a:lnTo>
                  <a:lnTo>
                    <a:pt x="2548" y="2882"/>
                  </a:lnTo>
                  <a:close/>
                  <a:moveTo>
                    <a:pt x="3525" y="3906"/>
                  </a:moveTo>
                  <a:cubicBezTo>
                    <a:pt x="3798" y="3906"/>
                    <a:pt x="4013" y="4084"/>
                    <a:pt x="4096" y="4322"/>
                  </a:cubicBezTo>
                  <a:lnTo>
                    <a:pt x="3715" y="4322"/>
                  </a:lnTo>
                  <a:cubicBezTo>
                    <a:pt x="3620" y="4322"/>
                    <a:pt x="3537" y="4418"/>
                    <a:pt x="3537" y="4501"/>
                  </a:cubicBezTo>
                  <a:cubicBezTo>
                    <a:pt x="3537" y="4596"/>
                    <a:pt x="3632" y="4680"/>
                    <a:pt x="3715" y="4680"/>
                  </a:cubicBezTo>
                  <a:lnTo>
                    <a:pt x="4513" y="4680"/>
                  </a:lnTo>
                  <a:cubicBezTo>
                    <a:pt x="4620" y="4680"/>
                    <a:pt x="4715" y="4775"/>
                    <a:pt x="4715" y="4894"/>
                  </a:cubicBezTo>
                  <a:cubicBezTo>
                    <a:pt x="4715" y="5013"/>
                    <a:pt x="4632" y="5096"/>
                    <a:pt x="4513" y="5096"/>
                  </a:cubicBezTo>
                  <a:lnTo>
                    <a:pt x="596" y="5096"/>
                  </a:lnTo>
                  <a:cubicBezTo>
                    <a:pt x="477" y="5096"/>
                    <a:pt x="381" y="5013"/>
                    <a:pt x="381" y="4894"/>
                  </a:cubicBezTo>
                  <a:cubicBezTo>
                    <a:pt x="381" y="4775"/>
                    <a:pt x="477" y="4680"/>
                    <a:pt x="596" y="4680"/>
                  </a:cubicBezTo>
                  <a:lnTo>
                    <a:pt x="2941" y="4680"/>
                  </a:lnTo>
                  <a:cubicBezTo>
                    <a:pt x="3048" y="4680"/>
                    <a:pt x="3120" y="4596"/>
                    <a:pt x="3120" y="4501"/>
                  </a:cubicBezTo>
                  <a:cubicBezTo>
                    <a:pt x="3120" y="4418"/>
                    <a:pt x="3036" y="4322"/>
                    <a:pt x="2941" y="4322"/>
                  </a:cubicBezTo>
                  <a:lnTo>
                    <a:pt x="1012" y="4322"/>
                  </a:lnTo>
                  <a:cubicBezTo>
                    <a:pt x="1084" y="4084"/>
                    <a:pt x="1310" y="3906"/>
                    <a:pt x="1572" y="3906"/>
                  </a:cubicBezTo>
                  <a:close/>
                  <a:moveTo>
                    <a:pt x="1382" y="5477"/>
                  </a:moveTo>
                  <a:lnTo>
                    <a:pt x="1382" y="9406"/>
                  </a:lnTo>
                  <a:lnTo>
                    <a:pt x="965" y="9406"/>
                  </a:lnTo>
                  <a:lnTo>
                    <a:pt x="965" y="5477"/>
                  </a:lnTo>
                  <a:close/>
                  <a:moveTo>
                    <a:pt x="3346" y="5477"/>
                  </a:moveTo>
                  <a:lnTo>
                    <a:pt x="3346" y="9406"/>
                  </a:lnTo>
                  <a:lnTo>
                    <a:pt x="2727" y="9406"/>
                  </a:lnTo>
                  <a:lnTo>
                    <a:pt x="2727" y="9002"/>
                  </a:lnTo>
                  <a:cubicBezTo>
                    <a:pt x="2727" y="8894"/>
                    <a:pt x="2632" y="8823"/>
                    <a:pt x="2548" y="8823"/>
                  </a:cubicBezTo>
                  <a:cubicBezTo>
                    <a:pt x="2441" y="8823"/>
                    <a:pt x="2370" y="8906"/>
                    <a:pt x="2370" y="9002"/>
                  </a:cubicBezTo>
                  <a:lnTo>
                    <a:pt x="2370" y="9406"/>
                  </a:lnTo>
                  <a:lnTo>
                    <a:pt x="1751" y="9406"/>
                  </a:lnTo>
                  <a:lnTo>
                    <a:pt x="1751" y="5477"/>
                  </a:lnTo>
                  <a:close/>
                  <a:moveTo>
                    <a:pt x="4120" y="5477"/>
                  </a:moveTo>
                  <a:lnTo>
                    <a:pt x="4120" y="9406"/>
                  </a:lnTo>
                  <a:lnTo>
                    <a:pt x="3703" y="9406"/>
                  </a:lnTo>
                  <a:lnTo>
                    <a:pt x="3703" y="5477"/>
                  </a:lnTo>
                  <a:close/>
                  <a:moveTo>
                    <a:pt x="4513" y="9776"/>
                  </a:moveTo>
                  <a:cubicBezTo>
                    <a:pt x="4632" y="9776"/>
                    <a:pt x="4715" y="9859"/>
                    <a:pt x="4715" y="9978"/>
                  </a:cubicBezTo>
                  <a:cubicBezTo>
                    <a:pt x="4715" y="10097"/>
                    <a:pt x="4608" y="10192"/>
                    <a:pt x="4513" y="10192"/>
                  </a:cubicBezTo>
                  <a:lnTo>
                    <a:pt x="2155" y="10192"/>
                  </a:lnTo>
                  <a:cubicBezTo>
                    <a:pt x="2048" y="10192"/>
                    <a:pt x="1977" y="10276"/>
                    <a:pt x="1977" y="10371"/>
                  </a:cubicBezTo>
                  <a:cubicBezTo>
                    <a:pt x="1977" y="10454"/>
                    <a:pt x="2072" y="10549"/>
                    <a:pt x="2155" y="10549"/>
                  </a:cubicBezTo>
                  <a:lnTo>
                    <a:pt x="4096" y="10549"/>
                  </a:lnTo>
                  <a:cubicBezTo>
                    <a:pt x="4013" y="10788"/>
                    <a:pt x="3798" y="10966"/>
                    <a:pt x="3525" y="10966"/>
                  </a:cubicBezTo>
                  <a:lnTo>
                    <a:pt x="1572" y="10966"/>
                  </a:lnTo>
                  <a:cubicBezTo>
                    <a:pt x="1310" y="10966"/>
                    <a:pt x="1084" y="10788"/>
                    <a:pt x="1012" y="10549"/>
                  </a:cubicBezTo>
                  <a:lnTo>
                    <a:pt x="1382" y="10549"/>
                  </a:lnTo>
                  <a:cubicBezTo>
                    <a:pt x="1489" y="10549"/>
                    <a:pt x="1560" y="10454"/>
                    <a:pt x="1560" y="10371"/>
                  </a:cubicBezTo>
                  <a:cubicBezTo>
                    <a:pt x="1560" y="10276"/>
                    <a:pt x="1477" y="10192"/>
                    <a:pt x="1382" y="10192"/>
                  </a:cubicBezTo>
                  <a:lnTo>
                    <a:pt x="596" y="10192"/>
                  </a:lnTo>
                  <a:cubicBezTo>
                    <a:pt x="477" y="10192"/>
                    <a:pt x="381" y="10097"/>
                    <a:pt x="381" y="9978"/>
                  </a:cubicBezTo>
                  <a:cubicBezTo>
                    <a:pt x="381" y="9859"/>
                    <a:pt x="477" y="9776"/>
                    <a:pt x="596" y="9776"/>
                  </a:cubicBezTo>
                  <a:close/>
                  <a:moveTo>
                    <a:pt x="2977" y="11335"/>
                  </a:moveTo>
                  <a:lnTo>
                    <a:pt x="2548" y="11990"/>
                  </a:lnTo>
                  <a:lnTo>
                    <a:pt x="2096" y="11335"/>
                  </a:lnTo>
                  <a:close/>
                  <a:moveTo>
                    <a:pt x="2548" y="1"/>
                  </a:moveTo>
                  <a:cubicBezTo>
                    <a:pt x="2453" y="1"/>
                    <a:pt x="2370" y="84"/>
                    <a:pt x="2370" y="179"/>
                  </a:cubicBezTo>
                  <a:lnTo>
                    <a:pt x="2370" y="1584"/>
                  </a:lnTo>
                  <a:cubicBezTo>
                    <a:pt x="2144" y="1667"/>
                    <a:pt x="1977" y="1882"/>
                    <a:pt x="1977" y="2144"/>
                  </a:cubicBezTo>
                  <a:cubicBezTo>
                    <a:pt x="1977" y="2346"/>
                    <a:pt x="2096" y="2537"/>
                    <a:pt x="2263" y="2632"/>
                  </a:cubicBezTo>
                  <a:lnTo>
                    <a:pt x="1667" y="3525"/>
                  </a:lnTo>
                  <a:lnTo>
                    <a:pt x="1560" y="3525"/>
                  </a:lnTo>
                  <a:cubicBezTo>
                    <a:pt x="1084" y="3525"/>
                    <a:pt x="703" y="3870"/>
                    <a:pt x="608" y="4311"/>
                  </a:cubicBezTo>
                  <a:lnTo>
                    <a:pt x="584" y="4311"/>
                  </a:lnTo>
                  <a:cubicBezTo>
                    <a:pt x="262" y="4311"/>
                    <a:pt x="0" y="4561"/>
                    <a:pt x="0" y="4894"/>
                  </a:cubicBezTo>
                  <a:cubicBezTo>
                    <a:pt x="0" y="5215"/>
                    <a:pt x="250" y="5477"/>
                    <a:pt x="584" y="5477"/>
                  </a:cubicBezTo>
                  <a:lnTo>
                    <a:pt x="596" y="5477"/>
                  </a:lnTo>
                  <a:lnTo>
                    <a:pt x="596" y="9406"/>
                  </a:lnTo>
                  <a:lnTo>
                    <a:pt x="584" y="9406"/>
                  </a:lnTo>
                  <a:cubicBezTo>
                    <a:pt x="262" y="9406"/>
                    <a:pt x="0" y="9656"/>
                    <a:pt x="0" y="9978"/>
                  </a:cubicBezTo>
                  <a:cubicBezTo>
                    <a:pt x="0" y="10311"/>
                    <a:pt x="250" y="10561"/>
                    <a:pt x="584" y="10561"/>
                  </a:cubicBezTo>
                  <a:lnTo>
                    <a:pt x="608" y="10561"/>
                  </a:lnTo>
                  <a:cubicBezTo>
                    <a:pt x="703" y="11002"/>
                    <a:pt x="1084" y="11347"/>
                    <a:pt x="1560" y="11347"/>
                  </a:cubicBezTo>
                  <a:lnTo>
                    <a:pt x="1667" y="11347"/>
                  </a:lnTo>
                  <a:lnTo>
                    <a:pt x="2394" y="12443"/>
                  </a:lnTo>
                  <a:cubicBezTo>
                    <a:pt x="2429" y="12478"/>
                    <a:pt x="2489" y="12514"/>
                    <a:pt x="2548" y="12514"/>
                  </a:cubicBezTo>
                  <a:cubicBezTo>
                    <a:pt x="2608" y="12514"/>
                    <a:pt x="2667" y="12478"/>
                    <a:pt x="2691" y="12443"/>
                  </a:cubicBezTo>
                  <a:lnTo>
                    <a:pt x="3417" y="11347"/>
                  </a:lnTo>
                  <a:lnTo>
                    <a:pt x="3525" y="11347"/>
                  </a:lnTo>
                  <a:cubicBezTo>
                    <a:pt x="4001" y="11347"/>
                    <a:pt x="4394" y="11002"/>
                    <a:pt x="4477" y="10561"/>
                  </a:cubicBezTo>
                  <a:lnTo>
                    <a:pt x="4513" y="10561"/>
                  </a:lnTo>
                  <a:cubicBezTo>
                    <a:pt x="4822" y="10561"/>
                    <a:pt x="5084" y="10311"/>
                    <a:pt x="5084" y="9978"/>
                  </a:cubicBezTo>
                  <a:cubicBezTo>
                    <a:pt x="5084" y="9656"/>
                    <a:pt x="4822" y="9406"/>
                    <a:pt x="4513" y="9406"/>
                  </a:cubicBezTo>
                  <a:lnTo>
                    <a:pt x="4489" y="5477"/>
                  </a:lnTo>
                  <a:lnTo>
                    <a:pt x="4513" y="5477"/>
                  </a:lnTo>
                  <a:cubicBezTo>
                    <a:pt x="4822" y="5477"/>
                    <a:pt x="5084" y="5215"/>
                    <a:pt x="5084" y="4894"/>
                  </a:cubicBezTo>
                  <a:cubicBezTo>
                    <a:pt x="5084" y="4561"/>
                    <a:pt x="4834" y="4311"/>
                    <a:pt x="4513" y="4311"/>
                  </a:cubicBezTo>
                  <a:lnTo>
                    <a:pt x="4477" y="4311"/>
                  </a:lnTo>
                  <a:cubicBezTo>
                    <a:pt x="4394" y="3870"/>
                    <a:pt x="4001" y="3525"/>
                    <a:pt x="3525" y="3525"/>
                  </a:cubicBezTo>
                  <a:lnTo>
                    <a:pt x="3417" y="3525"/>
                  </a:lnTo>
                  <a:lnTo>
                    <a:pt x="2822" y="2632"/>
                  </a:lnTo>
                  <a:cubicBezTo>
                    <a:pt x="2989" y="2525"/>
                    <a:pt x="3108" y="2346"/>
                    <a:pt x="3108" y="2144"/>
                  </a:cubicBezTo>
                  <a:cubicBezTo>
                    <a:pt x="3108" y="1882"/>
                    <a:pt x="2941" y="1679"/>
                    <a:pt x="2727" y="1584"/>
                  </a:cubicBezTo>
                  <a:lnTo>
                    <a:pt x="2727" y="179"/>
                  </a:lnTo>
                  <a:cubicBezTo>
                    <a:pt x="2727" y="72"/>
                    <a:pt x="2632" y="1"/>
                    <a:pt x="25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4685;p82">
              <a:extLst>
                <a:ext uri="{FF2B5EF4-FFF2-40B4-BE49-F238E27FC236}">
                  <a16:creationId xmlns:a16="http://schemas.microsoft.com/office/drawing/2014/main" id="{58CDEC7B-C701-AB09-712B-8586F52A7C75}"/>
                </a:ext>
              </a:extLst>
            </p:cNvPr>
            <p:cNvSpPr/>
            <p:nvPr/>
          </p:nvSpPr>
          <p:spPr>
            <a:xfrm>
              <a:off x="6600517" y="2382169"/>
              <a:ext cx="28111" cy="51845"/>
            </a:xfrm>
            <a:custGeom>
              <a:avLst/>
              <a:gdLst/>
              <a:ahLst/>
              <a:cxnLst/>
              <a:rect l="l" t="t" r="r" b="b"/>
              <a:pathLst>
                <a:path w="1156" h="2132" extrusionOk="0">
                  <a:moveTo>
                    <a:pt x="584" y="643"/>
                  </a:moveTo>
                  <a:cubicBezTo>
                    <a:pt x="680" y="905"/>
                    <a:pt x="787" y="1250"/>
                    <a:pt x="787" y="1548"/>
                  </a:cubicBezTo>
                  <a:cubicBezTo>
                    <a:pt x="787" y="1667"/>
                    <a:pt x="703" y="1762"/>
                    <a:pt x="584" y="1762"/>
                  </a:cubicBezTo>
                  <a:cubicBezTo>
                    <a:pt x="465" y="1762"/>
                    <a:pt x="370" y="1667"/>
                    <a:pt x="370" y="1548"/>
                  </a:cubicBezTo>
                  <a:cubicBezTo>
                    <a:pt x="370" y="1250"/>
                    <a:pt x="477" y="905"/>
                    <a:pt x="584" y="643"/>
                  </a:cubicBezTo>
                  <a:close/>
                  <a:moveTo>
                    <a:pt x="584" y="0"/>
                  </a:moveTo>
                  <a:cubicBezTo>
                    <a:pt x="501" y="0"/>
                    <a:pt x="441" y="48"/>
                    <a:pt x="418" y="107"/>
                  </a:cubicBezTo>
                  <a:cubicBezTo>
                    <a:pt x="406" y="131"/>
                    <a:pt x="1" y="941"/>
                    <a:pt x="1" y="1548"/>
                  </a:cubicBezTo>
                  <a:cubicBezTo>
                    <a:pt x="1" y="1857"/>
                    <a:pt x="251" y="2131"/>
                    <a:pt x="584" y="2131"/>
                  </a:cubicBezTo>
                  <a:cubicBezTo>
                    <a:pt x="906" y="2131"/>
                    <a:pt x="1156" y="1881"/>
                    <a:pt x="1156" y="1548"/>
                  </a:cubicBezTo>
                  <a:cubicBezTo>
                    <a:pt x="1156" y="929"/>
                    <a:pt x="763" y="131"/>
                    <a:pt x="739" y="107"/>
                  </a:cubicBezTo>
                  <a:cubicBezTo>
                    <a:pt x="715" y="48"/>
                    <a:pt x="656"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 name="Google Shape;4686;p82">
            <a:extLst>
              <a:ext uri="{FF2B5EF4-FFF2-40B4-BE49-F238E27FC236}">
                <a16:creationId xmlns:a16="http://schemas.microsoft.com/office/drawing/2014/main" id="{E952C11E-FF66-660E-A2EA-DB9E15735D8D}"/>
              </a:ext>
            </a:extLst>
          </p:cNvPr>
          <p:cNvGrpSpPr/>
          <p:nvPr/>
        </p:nvGrpSpPr>
        <p:grpSpPr>
          <a:xfrm>
            <a:off x="10138723" y="2868915"/>
            <a:ext cx="339498" cy="434818"/>
            <a:chOff x="6106400" y="1962875"/>
            <a:chExt cx="243800" cy="312250"/>
          </a:xfrm>
        </p:grpSpPr>
        <p:sp>
          <p:nvSpPr>
            <p:cNvPr id="63" name="Google Shape;4687;p82">
              <a:extLst>
                <a:ext uri="{FF2B5EF4-FFF2-40B4-BE49-F238E27FC236}">
                  <a16:creationId xmlns:a16="http://schemas.microsoft.com/office/drawing/2014/main" id="{16A0210F-39C3-7BB4-E67B-76831AD951B0}"/>
                </a:ext>
              </a:extLst>
            </p:cNvPr>
            <p:cNvSpPr/>
            <p:nvPr/>
          </p:nvSpPr>
          <p:spPr>
            <a:xfrm>
              <a:off x="6253150" y="2075375"/>
              <a:ext cx="8950" cy="13725"/>
            </a:xfrm>
            <a:custGeom>
              <a:avLst/>
              <a:gdLst/>
              <a:ahLst/>
              <a:cxnLst/>
              <a:rect l="l" t="t" r="r" b="b"/>
              <a:pathLst>
                <a:path w="358" h="549" extrusionOk="0">
                  <a:moveTo>
                    <a:pt x="179" y="1"/>
                  </a:moveTo>
                  <a:cubicBezTo>
                    <a:pt x="72" y="1"/>
                    <a:pt x="1" y="84"/>
                    <a:pt x="1" y="179"/>
                  </a:cubicBezTo>
                  <a:lnTo>
                    <a:pt x="1" y="370"/>
                  </a:lnTo>
                  <a:cubicBezTo>
                    <a:pt x="1" y="477"/>
                    <a:pt x="84" y="549"/>
                    <a:pt x="179" y="549"/>
                  </a:cubicBezTo>
                  <a:cubicBezTo>
                    <a:pt x="274" y="549"/>
                    <a:pt x="358" y="453"/>
                    <a:pt x="358" y="370"/>
                  </a:cubicBezTo>
                  <a:lnTo>
                    <a:pt x="358" y="179"/>
                  </a:lnTo>
                  <a:cubicBezTo>
                    <a:pt x="358" y="72"/>
                    <a:pt x="274"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4688;p82">
              <a:extLst>
                <a:ext uri="{FF2B5EF4-FFF2-40B4-BE49-F238E27FC236}">
                  <a16:creationId xmlns:a16="http://schemas.microsoft.com/office/drawing/2014/main" id="{A7449C71-0711-7B4F-CA37-E463FC0BBCC6}"/>
                </a:ext>
              </a:extLst>
            </p:cNvPr>
            <p:cNvSpPr/>
            <p:nvPr/>
          </p:nvSpPr>
          <p:spPr>
            <a:xfrm>
              <a:off x="6194225" y="2075375"/>
              <a:ext cx="9250" cy="13725"/>
            </a:xfrm>
            <a:custGeom>
              <a:avLst/>
              <a:gdLst/>
              <a:ahLst/>
              <a:cxnLst/>
              <a:rect l="l" t="t" r="r" b="b"/>
              <a:pathLst>
                <a:path w="370" h="549" extrusionOk="0">
                  <a:moveTo>
                    <a:pt x="179" y="1"/>
                  </a:moveTo>
                  <a:cubicBezTo>
                    <a:pt x="72" y="1"/>
                    <a:pt x="0" y="84"/>
                    <a:pt x="0" y="179"/>
                  </a:cubicBezTo>
                  <a:lnTo>
                    <a:pt x="0" y="370"/>
                  </a:lnTo>
                  <a:cubicBezTo>
                    <a:pt x="0" y="477"/>
                    <a:pt x="95" y="549"/>
                    <a:pt x="179" y="549"/>
                  </a:cubicBezTo>
                  <a:cubicBezTo>
                    <a:pt x="274" y="549"/>
                    <a:pt x="357" y="453"/>
                    <a:pt x="357" y="370"/>
                  </a:cubicBezTo>
                  <a:lnTo>
                    <a:pt x="357" y="179"/>
                  </a:lnTo>
                  <a:cubicBezTo>
                    <a:pt x="369" y="72"/>
                    <a:pt x="286"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4689;p82">
              <a:extLst>
                <a:ext uri="{FF2B5EF4-FFF2-40B4-BE49-F238E27FC236}">
                  <a16:creationId xmlns:a16="http://schemas.microsoft.com/office/drawing/2014/main" id="{69C6C5B2-8B60-C250-DB22-A6E77CE299B3}"/>
                </a:ext>
              </a:extLst>
            </p:cNvPr>
            <p:cNvSpPr/>
            <p:nvPr/>
          </p:nvSpPr>
          <p:spPr>
            <a:xfrm>
              <a:off x="6212975" y="2112425"/>
              <a:ext cx="30075" cy="11200"/>
            </a:xfrm>
            <a:custGeom>
              <a:avLst/>
              <a:gdLst/>
              <a:ahLst/>
              <a:cxnLst/>
              <a:rect l="l" t="t" r="r" b="b"/>
              <a:pathLst>
                <a:path w="1203" h="448" extrusionOk="0">
                  <a:moveTo>
                    <a:pt x="205" y="1"/>
                  </a:moveTo>
                  <a:cubicBezTo>
                    <a:pt x="138" y="1"/>
                    <a:pt x="71" y="47"/>
                    <a:pt x="36" y="126"/>
                  </a:cubicBezTo>
                  <a:cubicBezTo>
                    <a:pt x="0" y="210"/>
                    <a:pt x="36" y="317"/>
                    <a:pt x="143" y="364"/>
                  </a:cubicBezTo>
                  <a:cubicBezTo>
                    <a:pt x="274" y="424"/>
                    <a:pt x="441" y="448"/>
                    <a:pt x="607" y="448"/>
                  </a:cubicBezTo>
                  <a:cubicBezTo>
                    <a:pt x="762" y="448"/>
                    <a:pt x="929" y="424"/>
                    <a:pt x="1060" y="364"/>
                  </a:cubicBezTo>
                  <a:cubicBezTo>
                    <a:pt x="1155" y="317"/>
                    <a:pt x="1203" y="210"/>
                    <a:pt x="1167" y="126"/>
                  </a:cubicBezTo>
                  <a:cubicBezTo>
                    <a:pt x="1141" y="47"/>
                    <a:pt x="1076" y="1"/>
                    <a:pt x="1005" y="1"/>
                  </a:cubicBezTo>
                  <a:cubicBezTo>
                    <a:pt x="980" y="1"/>
                    <a:pt x="954" y="7"/>
                    <a:pt x="929" y="19"/>
                  </a:cubicBezTo>
                  <a:cubicBezTo>
                    <a:pt x="846" y="67"/>
                    <a:pt x="726" y="79"/>
                    <a:pt x="607" y="79"/>
                  </a:cubicBezTo>
                  <a:cubicBezTo>
                    <a:pt x="488" y="79"/>
                    <a:pt x="381" y="67"/>
                    <a:pt x="274" y="19"/>
                  </a:cubicBezTo>
                  <a:cubicBezTo>
                    <a:pt x="252" y="7"/>
                    <a:pt x="229" y="1"/>
                    <a:pt x="2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4690;p82">
              <a:extLst>
                <a:ext uri="{FF2B5EF4-FFF2-40B4-BE49-F238E27FC236}">
                  <a16:creationId xmlns:a16="http://schemas.microsoft.com/office/drawing/2014/main" id="{60D507AF-4BB6-1689-5CC5-7B0BCAA77026}"/>
                </a:ext>
              </a:extLst>
            </p:cNvPr>
            <p:cNvSpPr/>
            <p:nvPr/>
          </p:nvSpPr>
          <p:spPr>
            <a:xfrm>
              <a:off x="6106400" y="1962875"/>
              <a:ext cx="243800" cy="312250"/>
            </a:xfrm>
            <a:custGeom>
              <a:avLst/>
              <a:gdLst/>
              <a:ahLst/>
              <a:cxnLst/>
              <a:rect l="l" t="t" r="r" b="b"/>
              <a:pathLst>
                <a:path w="9752" h="12490" extrusionOk="0">
                  <a:moveTo>
                    <a:pt x="4870" y="369"/>
                  </a:moveTo>
                  <a:cubicBezTo>
                    <a:pt x="6502" y="369"/>
                    <a:pt x="7859" y="1250"/>
                    <a:pt x="7990" y="2358"/>
                  </a:cubicBezTo>
                  <a:lnTo>
                    <a:pt x="3501" y="2358"/>
                  </a:lnTo>
                  <a:cubicBezTo>
                    <a:pt x="3394" y="2358"/>
                    <a:pt x="3323" y="2441"/>
                    <a:pt x="3323" y="2536"/>
                  </a:cubicBezTo>
                  <a:cubicBezTo>
                    <a:pt x="3323" y="2620"/>
                    <a:pt x="3406" y="2715"/>
                    <a:pt x="3501" y="2715"/>
                  </a:cubicBezTo>
                  <a:lnTo>
                    <a:pt x="8192" y="2715"/>
                  </a:lnTo>
                  <a:cubicBezTo>
                    <a:pt x="8311" y="2715"/>
                    <a:pt x="8395" y="2798"/>
                    <a:pt x="8395" y="2917"/>
                  </a:cubicBezTo>
                  <a:cubicBezTo>
                    <a:pt x="8395" y="3036"/>
                    <a:pt x="8311" y="3120"/>
                    <a:pt x="8192" y="3120"/>
                  </a:cubicBezTo>
                  <a:lnTo>
                    <a:pt x="1537" y="3120"/>
                  </a:lnTo>
                  <a:cubicBezTo>
                    <a:pt x="1418" y="3120"/>
                    <a:pt x="1322" y="3036"/>
                    <a:pt x="1322" y="2917"/>
                  </a:cubicBezTo>
                  <a:cubicBezTo>
                    <a:pt x="1346" y="2798"/>
                    <a:pt x="1429" y="2715"/>
                    <a:pt x="1549" y="2715"/>
                  </a:cubicBezTo>
                  <a:lnTo>
                    <a:pt x="2727" y="2715"/>
                  </a:lnTo>
                  <a:cubicBezTo>
                    <a:pt x="2834" y="2715"/>
                    <a:pt x="2906" y="2620"/>
                    <a:pt x="2906" y="2536"/>
                  </a:cubicBezTo>
                  <a:cubicBezTo>
                    <a:pt x="2906" y="2441"/>
                    <a:pt x="2811" y="2358"/>
                    <a:pt x="2727" y="2358"/>
                  </a:cubicBezTo>
                  <a:lnTo>
                    <a:pt x="1739" y="2358"/>
                  </a:lnTo>
                  <a:cubicBezTo>
                    <a:pt x="1882" y="1250"/>
                    <a:pt x="3227" y="369"/>
                    <a:pt x="4870" y="369"/>
                  </a:cubicBezTo>
                  <a:close/>
                  <a:moveTo>
                    <a:pt x="7228" y="3489"/>
                  </a:moveTo>
                  <a:lnTo>
                    <a:pt x="7240" y="5072"/>
                  </a:lnTo>
                  <a:lnTo>
                    <a:pt x="7025" y="5072"/>
                  </a:lnTo>
                  <a:cubicBezTo>
                    <a:pt x="6716" y="5072"/>
                    <a:pt x="6442" y="5334"/>
                    <a:pt x="6442" y="5656"/>
                  </a:cubicBezTo>
                  <a:cubicBezTo>
                    <a:pt x="6442" y="5775"/>
                    <a:pt x="6359" y="5870"/>
                    <a:pt x="6240" y="5870"/>
                  </a:cubicBezTo>
                  <a:cubicBezTo>
                    <a:pt x="6085" y="5870"/>
                    <a:pt x="6025" y="5787"/>
                    <a:pt x="5906" y="5656"/>
                  </a:cubicBezTo>
                  <a:cubicBezTo>
                    <a:pt x="5882" y="5608"/>
                    <a:pt x="5835" y="5572"/>
                    <a:pt x="5799" y="5537"/>
                  </a:cubicBezTo>
                  <a:cubicBezTo>
                    <a:pt x="5644" y="5370"/>
                    <a:pt x="5418" y="5287"/>
                    <a:pt x="5168" y="5287"/>
                  </a:cubicBezTo>
                  <a:lnTo>
                    <a:pt x="4585" y="5287"/>
                  </a:lnTo>
                  <a:cubicBezTo>
                    <a:pt x="4335" y="5287"/>
                    <a:pt x="4096" y="5370"/>
                    <a:pt x="3942" y="5537"/>
                  </a:cubicBezTo>
                  <a:cubicBezTo>
                    <a:pt x="3894" y="5584"/>
                    <a:pt x="3870" y="5632"/>
                    <a:pt x="3835" y="5656"/>
                  </a:cubicBezTo>
                  <a:cubicBezTo>
                    <a:pt x="3739" y="5787"/>
                    <a:pt x="3656" y="5870"/>
                    <a:pt x="3513" y="5870"/>
                  </a:cubicBezTo>
                  <a:cubicBezTo>
                    <a:pt x="3394" y="5870"/>
                    <a:pt x="3299" y="5775"/>
                    <a:pt x="3299" y="5656"/>
                  </a:cubicBezTo>
                  <a:cubicBezTo>
                    <a:pt x="3299" y="5346"/>
                    <a:pt x="3049" y="5072"/>
                    <a:pt x="2727" y="5072"/>
                  </a:cubicBezTo>
                  <a:lnTo>
                    <a:pt x="2513" y="5072"/>
                  </a:lnTo>
                  <a:lnTo>
                    <a:pt x="2513" y="3489"/>
                  </a:lnTo>
                  <a:close/>
                  <a:moveTo>
                    <a:pt x="7264" y="5453"/>
                  </a:moveTo>
                  <a:cubicBezTo>
                    <a:pt x="7133" y="6656"/>
                    <a:pt x="6121" y="7620"/>
                    <a:pt x="4870" y="7620"/>
                  </a:cubicBezTo>
                  <a:cubicBezTo>
                    <a:pt x="3632" y="7620"/>
                    <a:pt x="2608" y="6656"/>
                    <a:pt x="2513" y="5453"/>
                  </a:cubicBezTo>
                  <a:lnTo>
                    <a:pt x="2727" y="5453"/>
                  </a:lnTo>
                  <a:cubicBezTo>
                    <a:pt x="2846" y="5453"/>
                    <a:pt x="2930" y="5537"/>
                    <a:pt x="2930" y="5656"/>
                  </a:cubicBezTo>
                  <a:cubicBezTo>
                    <a:pt x="2930" y="5965"/>
                    <a:pt x="3192" y="6239"/>
                    <a:pt x="3513" y="6239"/>
                  </a:cubicBezTo>
                  <a:cubicBezTo>
                    <a:pt x="3846" y="6239"/>
                    <a:pt x="4001" y="6037"/>
                    <a:pt x="4120" y="5894"/>
                  </a:cubicBezTo>
                  <a:cubicBezTo>
                    <a:pt x="4156" y="5858"/>
                    <a:pt x="4180" y="5822"/>
                    <a:pt x="4216" y="5787"/>
                  </a:cubicBezTo>
                  <a:cubicBezTo>
                    <a:pt x="4299" y="5703"/>
                    <a:pt x="4454" y="5644"/>
                    <a:pt x="4597" y="5644"/>
                  </a:cubicBezTo>
                  <a:lnTo>
                    <a:pt x="5180" y="5644"/>
                  </a:lnTo>
                  <a:cubicBezTo>
                    <a:pt x="5335" y="5644"/>
                    <a:pt x="5478" y="5680"/>
                    <a:pt x="5573" y="5787"/>
                  </a:cubicBezTo>
                  <a:cubicBezTo>
                    <a:pt x="5597" y="5822"/>
                    <a:pt x="5632" y="5846"/>
                    <a:pt x="5656" y="5894"/>
                  </a:cubicBezTo>
                  <a:cubicBezTo>
                    <a:pt x="5775" y="6037"/>
                    <a:pt x="5942" y="6239"/>
                    <a:pt x="6263" y="6239"/>
                  </a:cubicBezTo>
                  <a:cubicBezTo>
                    <a:pt x="6585" y="6239"/>
                    <a:pt x="6847" y="5977"/>
                    <a:pt x="6847" y="5656"/>
                  </a:cubicBezTo>
                  <a:cubicBezTo>
                    <a:pt x="6847" y="5537"/>
                    <a:pt x="6942" y="5453"/>
                    <a:pt x="7061" y="5453"/>
                  </a:cubicBezTo>
                  <a:close/>
                  <a:moveTo>
                    <a:pt x="6061" y="7704"/>
                  </a:moveTo>
                  <a:lnTo>
                    <a:pt x="6061" y="8168"/>
                  </a:lnTo>
                  <a:cubicBezTo>
                    <a:pt x="5692" y="8323"/>
                    <a:pt x="5287" y="8406"/>
                    <a:pt x="4870" y="8406"/>
                  </a:cubicBezTo>
                  <a:cubicBezTo>
                    <a:pt x="4454" y="8406"/>
                    <a:pt x="4061" y="8335"/>
                    <a:pt x="3680" y="8168"/>
                  </a:cubicBezTo>
                  <a:lnTo>
                    <a:pt x="3680" y="7704"/>
                  </a:lnTo>
                  <a:cubicBezTo>
                    <a:pt x="4037" y="7882"/>
                    <a:pt x="4442" y="7978"/>
                    <a:pt x="4870" y="7978"/>
                  </a:cubicBezTo>
                  <a:cubicBezTo>
                    <a:pt x="5299" y="7978"/>
                    <a:pt x="5704" y="7870"/>
                    <a:pt x="6061" y="7704"/>
                  </a:cubicBezTo>
                  <a:close/>
                  <a:moveTo>
                    <a:pt x="3644" y="8561"/>
                  </a:moveTo>
                  <a:cubicBezTo>
                    <a:pt x="4037" y="8704"/>
                    <a:pt x="4430" y="8787"/>
                    <a:pt x="4870" y="8787"/>
                  </a:cubicBezTo>
                  <a:lnTo>
                    <a:pt x="5073" y="8787"/>
                  </a:lnTo>
                  <a:lnTo>
                    <a:pt x="5073" y="9180"/>
                  </a:lnTo>
                  <a:lnTo>
                    <a:pt x="4870" y="9180"/>
                  </a:lnTo>
                  <a:cubicBezTo>
                    <a:pt x="4358" y="9180"/>
                    <a:pt x="3882" y="9097"/>
                    <a:pt x="3418" y="8918"/>
                  </a:cubicBezTo>
                  <a:cubicBezTo>
                    <a:pt x="3525" y="8823"/>
                    <a:pt x="3608" y="8692"/>
                    <a:pt x="3644" y="8561"/>
                  </a:cubicBezTo>
                  <a:close/>
                  <a:moveTo>
                    <a:pt x="2144" y="3489"/>
                  </a:moveTo>
                  <a:lnTo>
                    <a:pt x="2144" y="5251"/>
                  </a:lnTo>
                  <a:cubicBezTo>
                    <a:pt x="2144" y="6180"/>
                    <a:pt x="2608" y="7001"/>
                    <a:pt x="3323" y="7489"/>
                  </a:cubicBezTo>
                  <a:lnTo>
                    <a:pt x="3323" y="8335"/>
                  </a:lnTo>
                  <a:cubicBezTo>
                    <a:pt x="3323" y="8513"/>
                    <a:pt x="3204" y="8680"/>
                    <a:pt x="3037" y="8728"/>
                  </a:cubicBezTo>
                  <a:lnTo>
                    <a:pt x="965" y="9335"/>
                  </a:lnTo>
                  <a:cubicBezTo>
                    <a:pt x="894" y="9347"/>
                    <a:pt x="834" y="9382"/>
                    <a:pt x="775" y="9406"/>
                  </a:cubicBezTo>
                  <a:cubicBezTo>
                    <a:pt x="822" y="8918"/>
                    <a:pt x="965" y="8442"/>
                    <a:pt x="1203" y="8013"/>
                  </a:cubicBezTo>
                  <a:lnTo>
                    <a:pt x="1239" y="7966"/>
                  </a:lnTo>
                  <a:cubicBezTo>
                    <a:pt x="1560" y="7382"/>
                    <a:pt x="1727" y="6715"/>
                    <a:pt x="1727" y="6049"/>
                  </a:cubicBezTo>
                  <a:lnTo>
                    <a:pt x="1727" y="3489"/>
                  </a:lnTo>
                  <a:close/>
                  <a:moveTo>
                    <a:pt x="8026" y="3489"/>
                  </a:moveTo>
                  <a:lnTo>
                    <a:pt x="8026" y="6049"/>
                  </a:lnTo>
                  <a:cubicBezTo>
                    <a:pt x="8026" y="6715"/>
                    <a:pt x="8204" y="7382"/>
                    <a:pt x="8514" y="7966"/>
                  </a:cubicBezTo>
                  <a:lnTo>
                    <a:pt x="8549" y="8013"/>
                  </a:lnTo>
                  <a:cubicBezTo>
                    <a:pt x="8776" y="8442"/>
                    <a:pt x="8930" y="8918"/>
                    <a:pt x="8978" y="9406"/>
                  </a:cubicBezTo>
                  <a:cubicBezTo>
                    <a:pt x="8919" y="9382"/>
                    <a:pt x="8847" y="9347"/>
                    <a:pt x="8788" y="9335"/>
                  </a:cubicBezTo>
                  <a:lnTo>
                    <a:pt x="6716" y="8728"/>
                  </a:lnTo>
                  <a:cubicBezTo>
                    <a:pt x="6549" y="8680"/>
                    <a:pt x="6430" y="8513"/>
                    <a:pt x="6430" y="8335"/>
                  </a:cubicBezTo>
                  <a:lnTo>
                    <a:pt x="6430" y="7489"/>
                  </a:lnTo>
                  <a:cubicBezTo>
                    <a:pt x="7144" y="7001"/>
                    <a:pt x="7609" y="6180"/>
                    <a:pt x="7609" y="5251"/>
                  </a:cubicBezTo>
                  <a:lnTo>
                    <a:pt x="7609" y="3489"/>
                  </a:lnTo>
                  <a:close/>
                  <a:moveTo>
                    <a:pt x="4870" y="0"/>
                  </a:moveTo>
                  <a:cubicBezTo>
                    <a:pt x="3942" y="0"/>
                    <a:pt x="3073" y="250"/>
                    <a:pt x="2418" y="715"/>
                  </a:cubicBezTo>
                  <a:cubicBezTo>
                    <a:pt x="1787" y="1167"/>
                    <a:pt x="1418" y="1739"/>
                    <a:pt x="1370" y="2370"/>
                  </a:cubicBezTo>
                  <a:cubicBezTo>
                    <a:pt x="1144" y="2441"/>
                    <a:pt x="965" y="2667"/>
                    <a:pt x="965" y="2917"/>
                  </a:cubicBezTo>
                  <a:cubicBezTo>
                    <a:pt x="965" y="3167"/>
                    <a:pt x="1132" y="3382"/>
                    <a:pt x="1358" y="3465"/>
                  </a:cubicBezTo>
                  <a:lnTo>
                    <a:pt x="1358" y="6061"/>
                  </a:lnTo>
                  <a:cubicBezTo>
                    <a:pt x="1358" y="6668"/>
                    <a:pt x="1203" y="7263"/>
                    <a:pt x="906" y="7799"/>
                  </a:cubicBezTo>
                  <a:lnTo>
                    <a:pt x="882" y="7847"/>
                  </a:lnTo>
                  <a:cubicBezTo>
                    <a:pt x="560" y="8406"/>
                    <a:pt x="382" y="9049"/>
                    <a:pt x="382" y="9692"/>
                  </a:cubicBezTo>
                  <a:cubicBezTo>
                    <a:pt x="144" y="9942"/>
                    <a:pt x="1" y="10287"/>
                    <a:pt x="1" y="10645"/>
                  </a:cubicBezTo>
                  <a:lnTo>
                    <a:pt x="1" y="12311"/>
                  </a:lnTo>
                  <a:cubicBezTo>
                    <a:pt x="1" y="12419"/>
                    <a:pt x="84" y="12490"/>
                    <a:pt x="179" y="12490"/>
                  </a:cubicBezTo>
                  <a:cubicBezTo>
                    <a:pt x="275" y="12490"/>
                    <a:pt x="358" y="12395"/>
                    <a:pt x="358" y="12311"/>
                  </a:cubicBezTo>
                  <a:lnTo>
                    <a:pt x="358" y="10645"/>
                  </a:lnTo>
                  <a:cubicBezTo>
                    <a:pt x="358" y="10216"/>
                    <a:pt x="656" y="9811"/>
                    <a:pt x="1072" y="9692"/>
                  </a:cubicBezTo>
                  <a:lnTo>
                    <a:pt x="2989" y="9121"/>
                  </a:lnTo>
                  <a:cubicBezTo>
                    <a:pt x="3573" y="9406"/>
                    <a:pt x="4216" y="9561"/>
                    <a:pt x="4870" y="9561"/>
                  </a:cubicBezTo>
                  <a:lnTo>
                    <a:pt x="5073" y="9561"/>
                  </a:lnTo>
                  <a:lnTo>
                    <a:pt x="5073" y="12311"/>
                  </a:lnTo>
                  <a:cubicBezTo>
                    <a:pt x="5073" y="12419"/>
                    <a:pt x="5168" y="12490"/>
                    <a:pt x="5251" y="12490"/>
                  </a:cubicBezTo>
                  <a:cubicBezTo>
                    <a:pt x="5359" y="12490"/>
                    <a:pt x="5430" y="12395"/>
                    <a:pt x="5430" y="12311"/>
                  </a:cubicBezTo>
                  <a:lnTo>
                    <a:pt x="5430" y="8740"/>
                  </a:lnTo>
                  <a:cubicBezTo>
                    <a:pt x="5656" y="8704"/>
                    <a:pt x="5871" y="8644"/>
                    <a:pt x="6073" y="8573"/>
                  </a:cubicBezTo>
                  <a:cubicBezTo>
                    <a:pt x="6121" y="8704"/>
                    <a:pt x="6192" y="8847"/>
                    <a:pt x="6299" y="8930"/>
                  </a:cubicBezTo>
                  <a:cubicBezTo>
                    <a:pt x="6192" y="8978"/>
                    <a:pt x="6109" y="9001"/>
                    <a:pt x="6001" y="9037"/>
                  </a:cubicBezTo>
                  <a:cubicBezTo>
                    <a:pt x="5906" y="9061"/>
                    <a:pt x="5847" y="9168"/>
                    <a:pt x="5882" y="9251"/>
                  </a:cubicBezTo>
                  <a:cubicBezTo>
                    <a:pt x="5906" y="9335"/>
                    <a:pt x="5966" y="9394"/>
                    <a:pt x="6061" y="9394"/>
                  </a:cubicBezTo>
                  <a:cubicBezTo>
                    <a:pt x="6073" y="9394"/>
                    <a:pt x="6085" y="9394"/>
                    <a:pt x="6121" y="9371"/>
                  </a:cubicBezTo>
                  <a:cubicBezTo>
                    <a:pt x="6323" y="9311"/>
                    <a:pt x="6537" y="9228"/>
                    <a:pt x="6728" y="9121"/>
                  </a:cubicBezTo>
                  <a:lnTo>
                    <a:pt x="8645" y="9692"/>
                  </a:lnTo>
                  <a:cubicBezTo>
                    <a:pt x="9061" y="9811"/>
                    <a:pt x="9359" y="10204"/>
                    <a:pt x="9359" y="10645"/>
                  </a:cubicBezTo>
                  <a:lnTo>
                    <a:pt x="9359" y="12311"/>
                  </a:lnTo>
                  <a:cubicBezTo>
                    <a:pt x="9359" y="12407"/>
                    <a:pt x="9454" y="12490"/>
                    <a:pt x="9538" y="12490"/>
                  </a:cubicBezTo>
                  <a:cubicBezTo>
                    <a:pt x="9645" y="12490"/>
                    <a:pt x="9716" y="12395"/>
                    <a:pt x="9716" y="12311"/>
                  </a:cubicBezTo>
                  <a:lnTo>
                    <a:pt x="9716" y="10645"/>
                  </a:lnTo>
                  <a:cubicBezTo>
                    <a:pt x="9752" y="10275"/>
                    <a:pt x="9597" y="9930"/>
                    <a:pt x="9347" y="9692"/>
                  </a:cubicBezTo>
                  <a:cubicBezTo>
                    <a:pt x="9335" y="9049"/>
                    <a:pt x="9169" y="8406"/>
                    <a:pt x="8859" y="7847"/>
                  </a:cubicBezTo>
                  <a:lnTo>
                    <a:pt x="8823" y="7799"/>
                  </a:lnTo>
                  <a:cubicBezTo>
                    <a:pt x="8526" y="7263"/>
                    <a:pt x="8383" y="6668"/>
                    <a:pt x="8383" y="6061"/>
                  </a:cubicBezTo>
                  <a:lnTo>
                    <a:pt x="8383" y="3465"/>
                  </a:lnTo>
                  <a:cubicBezTo>
                    <a:pt x="8609" y="3394"/>
                    <a:pt x="8764" y="3167"/>
                    <a:pt x="8764" y="2917"/>
                  </a:cubicBezTo>
                  <a:cubicBezTo>
                    <a:pt x="8764" y="2667"/>
                    <a:pt x="8609" y="2441"/>
                    <a:pt x="8371" y="2370"/>
                  </a:cubicBezTo>
                  <a:cubicBezTo>
                    <a:pt x="8323" y="1739"/>
                    <a:pt x="7954" y="1167"/>
                    <a:pt x="7323" y="715"/>
                  </a:cubicBezTo>
                  <a:cubicBezTo>
                    <a:pt x="6668" y="250"/>
                    <a:pt x="5787" y="0"/>
                    <a:pt x="48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4691;p82">
              <a:extLst>
                <a:ext uri="{FF2B5EF4-FFF2-40B4-BE49-F238E27FC236}">
                  <a16:creationId xmlns:a16="http://schemas.microsoft.com/office/drawing/2014/main" id="{63E7DCF6-01A6-D7F3-349F-D37FE15AA778}"/>
                </a:ext>
              </a:extLst>
            </p:cNvPr>
            <p:cNvSpPr/>
            <p:nvPr/>
          </p:nvSpPr>
          <p:spPr>
            <a:xfrm>
              <a:off x="6248100" y="2060800"/>
              <a:ext cx="18775" cy="8950"/>
            </a:xfrm>
            <a:custGeom>
              <a:avLst/>
              <a:gdLst/>
              <a:ahLst/>
              <a:cxnLst/>
              <a:rect l="l" t="t" r="r" b="b"/>
              <a:pathLst>
                <a:path w="751" h="358" extrusionOk="0">
                  <a:moveTo>
                    <a:pt x="179" y="0"/>
                  </a:moveTo>
                  <a:cubicBezTo>
                    <a:pt x="83" y="0"/>
                    <a:pt x="0" y="84"/>
                    <a:pt x="0" y="179"/>
                  </a:cubicBezTo>
                  <a:cubicBezTo>
                    <a:pt x="0" y="262"/>
                    <a:pt x="83" y="358"/>
                    <a:pt x="179" y="358"/>
                  </a:cubicBezTo>
                  <a:lnTo>
                    <a:pt x="572" y="358"/>
                  </a:lnTo>
                  <a:cubicBezTo>
                    <a:pt x="679" y="358"/>
                    <a:pt x="750" y="262"/>
                    <a:pt x="750" y="179"/>
                  </a:cubicBezTo>
                  <a:cubicBezTo>
                    <a:pt x="750" y="84"/>
                    <a:pt x="655" y="0"/>
                    <a:pt x="5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4692;p82">
              <a:extLst>
                <a:ext uri="{FF2B5EF4-FFF2-40B4-BE49-F238E27FC236}">
                  <a16:creationId xmlns:a16="http://schemas.microsoft.com/office/drawing/2014/main" id="{B4A9337A-8806-E685-5013-51BE81E57148}"/>
                </a:ext>
              </a:extLst>
            </p:cNvPr>
            <p:cNvSpPr/>
            <p:nvPr/>
          </p:nvSpPr>
          <p:spPr>
            <a:xfrm>
              <a:off x="6189450" y="2060800"/>
              <a:ext cx="18475" cy="8950"/>
            </a:xfrm>
            <a:custGeom>
              <a:avLst/>
              <a:gdLst/>
              <a:ahLst/>
              <a:cxnLst/>
              <a:rect l="l" t="t" r="r" b="b"/>
              <a:pathLst>
                <a:path w="739" h="358" extrusionOk="0">
                  <a:moveTo>
                    <a:pt x="179" y="0"/>
                  </a:moveTo>
                  <a:cubicBezTo>
                    <a:pt x="72" y="0"/>
                    <a:pt x="1" y="84"/>
                    <a:pt x="1" y="179"/>
                  </a:cubicBezTo>
                  <a:cubicBezTo>
                    <a:pt x="1" y="262"/>
                    <a:pt x="84" y="358"/>
                    <a:pt x="179" y="358"/>
                  </a:cubicBezTo>
                  <a:lnTo>
                    <a:pt x="560" y="358"/>
                  </a:lnTo>
                  <a:cubicBezTo>
                    <a:pt x="667" y="358"/>
                    <a:pt x="739" y="262"/>
                    <a:pt x="739" y="179"/>
                  </a:cubicBezTo>
                  <a:cubicBezTo>
                    <a:pt x="739" y="84"/>
                    <a:pt x="655" y="0"/>
                    <a:pt x="5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4693;p82">
              <a:extLst>
                <a:ext uri="{FF2B5EF4-FFF2-40B4-BE49-F238E27FC236}">
                  <a16:creationId xmlns:a16="http://schemas.microsoft.com/office/drawing/2014/main" id="{B721A270-4C20-9E06-8BB3-5C98A46F3950}"/>
                </a:ext>
              </a:extLst>
            </p:cNvPr>
            <p:cNvSpPr/>
            <p:nvPr/>
          </p:nvSpPr>
          <p:spPr>
            <a:xfrm>
              <a:off x="6213850" y="2212300"/>
              <a:ext cx="8975" cy="8950"/>
            </a:xfrm>
            <a:custGeom>
              <a:avLst/>
              <a:gdLst/>
              <a:ahLst/>
              <a:cxnLst/>
              <a:rect l="l" t="t" r="r" b="b"/>
              <a:pathLst>
                <a:path w="359" h="358" extrusionOk="0">
                  <a:moveTo>
                    <a:pt x="179" y="1"/>
                  </a:moveTo>
                  <a:cubicBezTo>
                    <a:pt x="96" y="1"/>
                    <a:pt x="1" y="84"/>
                    <a:pt x="1" y="179"/>
                  </a:cubicBezTo>
                  <a:cubicBezTo>
                    <a:pt x="1" y="263"/>
                    <a:pt x="84" y="358"/>
                    <a:pt x="179" y="358"/>
                  </a:cubicBezTo>
                  <a:cubicBezTo>
                    <a:pt x="287" y="358"/>
                    <a:pt x="358" y="263"/>
                    <a:pt x="358" y="179"/>
                  </a:cubicBezTo>
                  <a:cubicBezTo>
                    <a:pt x="358" y="84"/>
                    <a:pt x="275"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4694;p82">
              <a:extLst>
                <a:ext uri="{FF2B5EF4-FFF2-40B4-BE49-F238E27FC236}">
                  <a16:creationId xmlns:a16="http://schemas.microsoft.com/office/drawing/2014/main" id="{07F624D9-19C2-F334-CC19-6CA310C9CA04}"/>
                </a:ext>
              </a:extLst>
            </p:cNvPr>
            <p:cNvSpPr/>
            <p:nvPr/>
          </p:nvSpPr>
          <p:spPr>
            <a:xfrm>
              <a:off x="6213850" y="2251300"/>
              <a:ext cx="8975" cy="8950"/>
            </a:xfrm>
            <a:custGeom>
              <a:avLst/>
              <a:gdLst/>
              <a:ahLst/>
              <a:cxnLst/>
              <a:rect l="l" t="t" r="r" b="b"/>
              <a:pathLst>
                <a:path w="359" h="358" extrusionOk="0">
                  <a:moveTo>
                    <a:pt x="179" y="0"/>
                  </a:moveTo>
                  <a:cubicBezTo>
                    <a:pt x="84" y="0"/>
                    <a:pt x="1" y="84"/>
                    <a:pt x="1" y="179"/>
                  </a:cubicBezTo>
                  <a:cubicBezTo>
                    <a:pt x="1" y="262"/>
                    <a:pt x="96" y="358"/>
                    <a:pt x="179" y="358"/>
                  </a:cubicBezTo>
                  <a:cubicBezTo>
                    <a:pt x="287" y="358"/>
                    <a:pt x="358" y="262"/>
                    <a:pt x="358" y="179"/>
                  </a:cubicBezTo>
                  <a:cubicBezTo>
                    <a:pt x="358" y="84"/>
                    <a:pt x="287"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 name="Google Shape;4695;p82">
            <a:extLst>
              <a:ext uri="{FF2B5EF4-FFF2-40B4-BE49-F238E27FC236}">
                <a16:creationId xmlns:a16="http://schemas.microsoft.com/office/drawing/2014/main" id="{14BAD1D1-1AD1-807F-B52C-52DAEB496114}"/>
              </a:ext>
            </a:extLst>
          </p:cNvPr>
          <p:cNvGrpSpPr/>
          <p:nvPr/>
        </p:nvGrpSpPr>
        <p:grpSpPr>
          <a:xfrm>
            <a:off x="11322505" y="2868915"/>
            <a:ext cx="325852" cy="434434"/>
            <a:chOff x="6804100" y="1962875"/>
            <a:chExt cx="234000" cy="311975"/>
          </a:xfrm>
        </p:grpSpPr>
        <p:sp>
          <p:nvSpPr>
            <p:cNvPr id="72" name="Google Shape;4696;p82">
              <a:extLst>
                <a:ext uri="{FF2B5EF4-FFF2-40B4-BE49-F238E27FC236}">
                  <a16:creationId xmlns:a16="http://schemas.microsoft.com/office/drawing/2014/main" id="{BBE3AEBF-B133-C2C2-E35D-989CA4487413}"/>
                </a:ext>
              </a:extLst>
            </p:cNvPr>
            <p:cNvSpPr/>
            <p:nvPr/>
          </p:nvSpPr>
          <p:spPr>
            <a:xfrm>
              <a:off x="6804100" y="1962875"/>
              <a:ext cx="234000" cy="311975"/>
            </a:xfrm>
            <a:custGeom>
              <a:avLst/>
              <a:gdLst/>
              <a:ahLst/>
              <a:cxnLst/>
              <a:rect l="l" t="t" r="r" b="b"/>
              <a:pathLst>
                <a:path w="9360" h="12479" extrusionOk="0">
                  <a:moveTo>
                    <a:pt x="4668" y="2715"/>
                  </a:moveTo>
                  <a:cubicBezTo>
                    <a:pt x="5430" y="2715"/>
                    <a:pt x="6145" y="3084"/>
                    <a:pt x="6597" y="3691"/>
                  </a:cubicBezTo>
                  <a:cubicBezTo>
                    <a:pt x="6752" y="4322"/>
                    <a:pt x="6847" y="5060"/>
                    <a:pt x="6847" y="5942"/>
                  </a:cubicBezTo>
                  <a:cubicBezTo>
                    <a:pt x="6668" y="6358"/>
                    <a:pt x="6383" y="6727"/>
                    <a:pt x="6026" y="6977"/>
                  </a:cubicBezTo>
                  <a:cubicBezTo>
                    <a:pt x="5656" y="7251"/>
                    <a:pt x="5240" y="7394"/>
                    <a:pt x="4787" y="7430"/>
                  </a:cubicBezTo>
                  <a:cubicBezTo>
                    <a:pt x="4749" y="7432"/>
                    <a:pt x="4710" y="7433"/>
                    <a:pt x="4672" y="7433"/>
                  </a:cubicBezTo>
                  <a:cubicBezTo>
                    <a:pt x="3741" y="7433"/>
                    <a:pt x="2902" y="6882"/>
                    <a:pt x="2513" y="6013"/>
                  </a:cubicBezTo>
                  <a:cubicBezTo>
                    <a:pt x="2513" y="5096"/>
                    <a:pt x="2608" y="4322"/>
                    <a:pt x="2763" y="3679"/>
                  </a:cubicBezTo>
                  <a:cubicBezTo>
                    <a:pt x="3216" y="3072"/>
                    <a:pt x="3930" y="2715"/>
                    <a:pt x="4668" y="2715"/>
                  </a:cubicBezTo>
                  <a:close/>
                  <a:moveTo>
                    <a:pt x="6847" y="6668"/>
                  </a:moveTo>
                  <a:lnTo>
                    <a:pt x="6847" y="7323"/>
                  </a:lnTo>
                  <a:cubicBezTo>
                    <a:pt x="6657" y="7501"/>
                    <a:pt x="6454" y="7644"/>
                    <a:pt x="6240" y="7787"/>
                  </a:cubicBezTo>
                  <a:lnTo>
                    <a:pt x="6240" y="7275"/>
                  </a:lnTo>
                  <a:cubicBezTo>
                    <a:pt x="6466" y="7096"/>
                    <a:pt x="6680" y="6906"/>
                    <a:pt x="6847" y="6668"/>
                  </a:cubicBezTo>
                  <a:close/>
                  <a:moveTo>
                    <a:pt x="2513" y="6727"/>
                  </a:moveTo>
                  <a:cubicBezTo>
                    <a:pt x="2692" y="6954"/>
                    <a:pt x="2894" y="7156"/>
                    <a:pt x="3144" y="7323"/>
                  </a:cubicBezTo>
                  <a:lnTo>
                    <a:pt x="3144" y="7811"/>
                  </a:lnTo>
                  <a:cubicBezTo>
                    <a:pt x="2918" y="7692"/>
                    <a:pt x="2704" y="7537"/>
                    <a:pt x="2513" y="7358"/>
                  </a:cubicBezTo>
                  <a:lnTo>
                    <a:pt x="2513" y="6727"/>
                  </a:lnTo>
                  <a:close/>
                  <a:moveTo>
                    <a:pt x="5859" y="7501"/>
                  </a:moveTo>
                  <a:lnTo>
                    <a:pt x="5859" y="7966"/>
                  </a:lnTo>
                  <a:cubicBezTo>
                    <a:pt x="5490" y="8108"/>
                    <a:pt x="5085" y="8204"/>
                    <a:pt x="4668" y="8204"/>
                  </a:cubicBezTo>
                  <a:cubicBezTo>
                    <a:pt x="4252" y="8204"/>
                    <a:pt x="3871" y="8132"/>
                    <a:pt x="3501" y="7978"/>
                  </a:cubicBezTo>
                  <a:lnTo>
                    <a:pt x="3501" y="7513"/>
                  </a:lnTo>
                  <a:cubicBezTo>
                    <a:pt x="3871" y="7692"/>
                    <a:pt x="4252" y="7787"/>
                    <a:pt x="4668" y="7787"/>
                  </a:cubicBezTo>
                  <a:lnTo>
                    <a:pt x="4811" y="7787"/>
                  </a:lnTo>
                  <a:cubicBezTo>
                    <a:pt x="5180" y="7775"/>
                    <a:pt x="5537" y="7668"/>
                    <a:pt x="5859" y="7501"/>
                  </a:cubicBezTo>
                  <a:close/>
                  <a:moveTo>
                    <a:pt x="6835" y="7835"/>
                  </a:moveTo>
                  <a:lnTo>
                    <a:pt x="6835" y="7835"/>
                  </a:lnTo>
                  <a:cubicBezTo>
                    <a:pt x="6728" y="8918"/>
                    <a:pt x="5799" y="9763"/>
                    <a:pt x="4668" y="9763"/>
                  </a:cubicBezTo>
                  <a:cubicBezTo>
                    <a:pt x="3561" y="9763"/>
                    <a:pt x="2632" y="8918"/>
                    <a:pt x="2513" y="7835"/>
                  </a:cubicBezTo>
                  <a:lnTo>
                    <a:pt x="2513" y="7835"/>
                  </a:lnTo>
                  <a:cubicBezTo>
                    <a:pt x="3120" y="8311"/>
                    <a:pt x="3882" y="8573"/>
                    <a:pt x="4668" y="8573"/>
                  </a:cubicBezTo>
                  <a:cubicBezTo>
                    <a:pt x="5466" y="8573"/>
                    <a:pt x="6216" y="8311"/>
                    <a:pt x="6835" y="7835"/>
                  </a:cubicBezTo>
                  <a:close/>
                  <a:moveTo>
                    <a:pt x="4692" y="358"/>
                  </a:moveTo>
                  <a:cubicBezTo>
                    <a:pt x="6359" y="358"/>
                    <a:pt x="7728" y="1655"/>
                    <a:pt x="7823" y="3322"/>
                  </a:cubicBezTo>
                  <a:lnTo>
                    <a:pt x="8002" y="6251"/>
                  </a:lnTo>
                  <a:cubicBezTo>
                    <a:pt x="8062" y="7168"/>
                    <a:pt x="7740" y="8049"/>
                    <a:pt x="7109" y="8716"/>
                  </a:cubicBezTo>
                  <a:cubicBezTo>
                    <a:pt x="7014" y="8823"/>
                    <a:pt x="6907" y="8930"/>
                    <a:pt x="6788" y="9013"/>
                  </a:cubicBezTo>
                  <a:cubicBezTo>
                    <a:pt x="7073" y="8620"/>
                    <a:pt x="7216" y="8120"/>
                    <a:pt x="7216" y="7585"/>
                  </a:cubicBezTo>
                  <a:lnTo>
                    <a:pt x="7216" y="6013"/>
                  </a:lnTo>
                  <a:cubicBezTo>
                    <a:pt x="7216" y="5013"/>
                    <a:pt x="7109" y="4156"/>
                    <a:pt x="6919" y="3465"/>
                  </a:cubicBezTo>
                  <a:cubicBezTo>
                    <a:pt x="6728" y="2798"/>
                    <a:pt x="6442" y="2274"/>
                    <a:pt x="6085" y="1917"/>
                  </a:cubicBezTo>
                  <a:cubicBezTo>
                    <a:pt x="6049" y="1882"/>
                    <a:pt x="6002" y="1864"/>
                    <a:pt x="5956" y="1864"/>
                  </a:cubicBezTo>
                  <a:cubicBezTo>
                    <a:pt x="5909" y="1864"/>
                    <a:pt x="5865" y="1882"/>
                    <a:pt x="5835" y="1917"/>
                  </a:cubicBezTo>
                  <a:cubicBezTo>
                    <a:pt x="5764" y="1989"/>
                    <a:pt x="5764" y="2108"/>
                    <a:pt x="5835" y="2167"/>
                  </a:cubicBezTo>
                  <a:cubicBezTo>
                    <a:pt x="6014" y="2346"/>
                    <a:pt x="6180" y="2572"/>
                    <a:pt x="6311" y="2858"/>
                  </a:cubicBezTo>
                  <a:cubicBezTo>
                    <a:pt x="5847" y="2513"/>
                    <a:pt x="5287" y="2322"/>
                    <a:pt x="4692" y="2322"/>
                  </a:cubicBezTo>
                  <a:cubicBezTo>
                    <a:pt x="4109" y="2322"/>
                    <a:pt x="3537" y="2513"/>
                    <a:pt x="3085" y="2846"/>
                  </a:cubicBezTo>
                  <a:cubicBezTo>
                    <a:pt x="3109" y="2786"/>
                    <a:pt x="3144" y="2739"/>
                    <a:pt x="3168" y="2679"/>
                  </a:cubicBezTo>
                  <a:cubicBezTo>
                    <a:pt x="3537" y="2036"/>
                    <a:pt x="4049" y="1691"/>
                    <a:pt x="4692" y="1691"/>
                  </a:cubicBezTo>
                  <a:cubicBezTo>
                    <a:pt x="4871" y="1691"/>
                    <a:pt x="5049" y="1727"/>
                    <a:pt x="5204" y="1786"/>
                  </a:cubicBezTo>
                  <a:cubicBezTo>
                    <a:pt x="5228" y="1786"/>
                    <a:pt x="5252" y="1798"/>
                    <a:pt x="5264" y="1798"/>
                  </a:cubicBezTo>
                  <a:cubicBezTo>
                    <a:pt x="5347" y="1798"/>
                    <a:pt x="5418" y="1751"/>
                    <a:pt x="5442" y="1679"/>
                  </a:cubicBezTo>
                  <a:cubicBezTo>
                    <a:pt x="5478" y="1596"/>
                    <a:pt x="5430" y="1489"/>
                    <a:pt x="5323" y="1441"/>
                  </a:cubicBezTo>
                  <a:cubicBezTo>
                    <a:pt x="5121" y="1370"/>
                    <a:pt x="4906" y="1334"/>
                    <a:pt x="4692" y="1334"/>
                  </a:cubicBezTo>
                  <a:cubicBezTo>
                    <a:pt x="3918" y="1334"/>
                    <a:pt x="3275" y="1739"/>
                    <a:pt x="2847" y="2501"/>
                  </a:cubicBezTo>
                  <a:cubicBezTo>
                    <a:pt x="2382" y="3298"/>
                    <a:pt x="2156" y="4477"/>
                    <a:pt x="2156" y="6013"/>
                  </a:cubicBezTo>
                  <a:lnTo>
                    <a:pt x="2156" y="7585"/>
                  </a:lnTo>
                  <a:cubicBezTo>
                    <a:pt x="2156" y="8990"/>
                    <a:pt x="3287" y="10121"/>
                    <a:pt x="4692" y="10121"/>
                  </a:cubicBezTo>
                  <a:lnTo>
                    <a:pt x="4704" y="10121"/>
                  </a:lnTo>
                  <a:cubicBezTo>
                    <a:pt x="5728" y="10121"/>
                    <a:pt x="6680" y="9704"/>
                    <a:pt x="7383" y="8954"/>
                  </a:cubicBezTo>
                  <a:cubicBezTo>
                    <a:pt x="7514" y="8811"/>
                    <a:pt x="7645" y="8644"/>
                    <a:pt x="7752" y="8478"/>
                  </a:cubicBezTo>
                  <a:cubicBezTo>
                    <a:pt x="7800" y="8632"/>
                    <a:pt x="7823" y="8799"/>
                    <a:pt x="7823" y="8942"/>
                  </a:cubicBezTo>
                  <a:cubicBezTo>
                    <a:pt x="7811" y="9811"/>
                    <a:pt x="7109" y="10537"/>
                    <a:pt x="6085" y="10895"/>
                  </a:cubicBezTo>
                  <a:cubicBezTo>
                    <a:pt x="6005" y="10898"/>
                    <a:pt x="5925" y="10899"/>
                    <a:pt x="5845" y="10899"/>
                  </a:cubicBezTo>
                  <a:cubicBezTo>
                    <a:pt x="4471" y="10899"/>
                    <a:pt x="3290" y="10414"/>
                    <a:pt x="2513" y="9513"/>
                  </a:cubicBezTo>
                  <a:cubicBezTo>
                    <a:pt x="2479" y="9472"/>
                    <a:pt x="2424" y="9446"/>
                    <a:pt x="2370" y="9446"/>
                  </a:cubicBezTo>
                  <a:cubicBezTo>
                    <a:pt x="2331" y="9446"/>
                    <a:pt x="2293" y="9460"/>
                    <a:pt x="2263" y="9490"/>
                  </a:cubicBezTo>
                  <a:cubicBezTo>
                    <a:pt x="2192" y="9549"/>
                    <a:pt x="2168" y="9668"/>
                    <a:pt x="2251" y="9752"/>
                  </a:cubicBezTo>
                  <a:cubicBezTo>
                    <a:pt x="2858" y="10430"/>
                    <a:pt x="3680" y="10906"/>
                    <a:pt x="4609" y="11121"/>
                  </a:cubicBezTo>
                  <a:cubicBezTo>
                    <a:pt x="2906" y="11097"/>
                    <a:pt x="1537" y="10133"/>
                    <a:pt x="1537" y="8954"/>
                  </a:cubicBezTo>
                  <a:cubicBezTo>
                    <a:pt x="1537" y="8870"/>
                    <a:pt x="1549" y="8775"/>
                    <a:pt x="1561" y="8692"/>
                  </a:cubicBezTo>
                  <a:cubicBezTo>
                    <a:pt x="1620" y="8811"/>
                    <a:pt x="1680" y="8930"/>
                    <a:pt x="1751" y="9049"/>
                  </a:cubicBezTo>
                  <a:cubicBezTo>
                    <a:pt x="1784" y="9107"/>
                    <a:pt x="1852" y="9142"/>
                    <a:pt x="1922" y="9142"/>
                  </a:cubicBezTo>
                  <a:cubicBezTo>
                    <a:pt x="1953" y="9142"/>
                    <a:pt x="1984" y="9135"/>
                    <a:pt x="2013" y="9121"/>
                  </a:cubicBezTo>
                  <a:cubicBezTo>
                    <a:pt x="2096" y="9073"/>
                    <a:pt x="2132" y="8954"/>
                    <a:pt x="2085" y="8870"/>
                  </a:cubicBezTo>
                  <a:cubicBezTo>
                    <a:pt x="1561" y="7966"/>
                    <a:pt x="1358" y="6811"/>
                    <a:pt x="1442" y="5465"/>
                  </a:cubicBezTo>
                  <a:lnTo>
                    <a:pt x="1561" y="3298"/>
                  </a:lnTo>
                  <a:cubicBezTo>
                    <a:pt x="1668" y="1655"/>
                    <a:pt x="3037" y="358"/>
                    <a:pt x="4692" y="358"/>
                  </a:cubicBezTo>
                  <a:close/>
                  <a:moveTo>
                    <a:pt x="4668" y="0"/>
                  </a:moveTo>
                  <a:cubicBezTo>
                    <a:pt x="2823" y="0"/>
                    <a:pt x="1275" y="1441"/>
                    <a:pt x="1180" y="3286"/>
                  </a:cubicBezTo>
                  <a:lnTo>
                    <a:pt x="1061" y="5453"/>
                  </a:lnTo>
                  <a:cubicBezTo>
                    <a:pt x="977" y="6477"/>
                    <a:pt x="1084" y="7382"/>
                    <a:pt x="1358" y="8168"/>
                  </a:cubicBezTo>
                  <a:cubicBezTo>
                    <a:pt x="1239" y="8430"/>
                    <a:pt x="1180" y="8692"/>
                    <a:pt x="1180" y="8978"/>
                  </a:cubicBezTo>
                  <a:lnTo>
                    <a:pt x="1180" y="9025"/>
                  </a:lnTo>
                  <a:lnTo>
                    <a:pt x="1156" y="9025"/>
                  </a:lnTo>
                  <a:cubicBezTo>
                    <a:pt x="465" y="9275"/>
                    <a:pt x="1" y="9930"/>
                    <a:pt x="1" y="10668"/>
                  </a:cubicBezTo>
                  <a:lnTo>
                    <a:pt x="1" y="12299"/>
                  </a:lnTo>
                  <a:cubicBezTo>
                    <a:pt x="1" y="12395"/>
                    <a:pt x="84" y="12478"/>
                    <a:pt x="180" y="12478"/>
                  </a:cubicBezTo>
                  <a:cubicBezTo>
                    <a:pt x="263" y="12478"/>
                    <a:pt x="358" y="12383"/>
                    <a:pt x="358" y="12299"/>
                  </a:cubicBezTo>
                  <a:lnTo>
                    <a:pt x="358" y="10668"/>
                  </a:lnTo>
                  <a:cubicBezTo>
                    <a:pt x="358" y="10109"/>
                    <a:pt x="703" y="9597"/>
                    <a:pt x="1215" y="9394"/>
                  </a:cubicBezTo>
                  <a:cubicBezTo>
                    <a:pt x="1334" y="9918"/>
                    <a:pt x="1680" y="10406"/>
                    <a:pt x="2216" y="10775"/>
                  </a:cubicBezTo>
                  <a:cubicBezTo>
                    <a:pt x="2870" y="11240"/>
                    <a:pt x="3751" y="11490"/>
                    <a:pt x="4668" y="11490"/>
                  </a:cubicBezTo>
                  <a:cubicBezTo>
                    <a:pt x="5597" y="11490"/>
                    <a:pt x="6478" y="11240"/>
                    <a:pt x="7133" y="10775"/>
                  </a:cubicBezTo>
                  <a:cubicBezTo>
                    <a:pt x="7669" y="10406"/>
                    <a:pt x="8002" y="9918"/>
                    <a:pt x="8121" y="9394"/>
                  </a:cubicBezTo>
                  <a:cubicBezTo>
                    <a:pt x="8645" y="9597"/>
                    <a:pt x="8990" y="10109"/>
                    <a:pt x="8990" y="10668"/>
                  </a:cubicBezTo>
                  <a:lnTo>
                    <a:pt x="8990" y="12299"/>
                  </a:lnTo>
                  <a:cubicBezTo>
                    <a:pt x="8990" y="12395"/>
                    <a:pt x="9074" y="12478"/>
                    <a:pt x="9169" y="12478"/>
                  </a:cubicBezTo>
                  <a:cubicBezTo>
                    <a:pt x="9252" y="12478"/>
                    <a:pt x="9347" y="12383"/>
                    <a:pt x="9347" y="12299"/>
                  </a:cubicBezTo>
                  <a:lnTo>
                    <a:pt x="9347" y="10668"/>
                  </a:lnTo>
                  <a:cubicBezTo>
                    <a:pt x="9359" y="9930"/>
                    <a:pt x="8895" y="9275"/>
                    <a:pt x="8204" y="9025"/>
                  </a:cubicBezTo>
                  <a:lnTo>
                    <a:pt x="8181" y="9025"/>
                  </a:lnTo>
                  <a:lnTo>
                    <a:pt x="8181" y="8978"/>
                  </a:lnTo>
                  <a:cubicBezTo>
                    <a:pt x="8181" y="8680"/>
                    <a:pt x="8109" y="8394"/>
                    <a:pt x="7978" y="8108"/>
                  </a:cubicBezTo>
                  <a:cubicBezTo>
                    <a:pt x="8264" y="7549"/>
                    <a:pt x="8395" y="6894"/>
                    <a:pt x="8359" y="6239"/>
                  </a:cubicBezTo>
                  <a:lnTo>
                    <a:pt x="8181" y="3310"/>
                  </a:lnTo>
                  <a:cubicBezTo>
                    <a:pt x="8073" y="1465"/>
                    <a:pt x="6538" y="0"/>
                    <a:pt x="4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4697;p82">
              <a:extLst>
                <a:ext uri="{FF2B5EF4-FFF2-40B4-BE49-F238E27FC236}">
                  <a16:creationId xmlns:a16="http://schemas.microsoft.com/office/drawing/2014/main" id="{A11DEC9F-BD58-B30B-E790-12B660E5A304}"/>
                </a:ext>
              </a:extLst>
            </p:cNvPr>
            <p:cNvSpPr/>
            <p:nvPr/>
          </p:nvSpPr>
          <p:spPr>
            <a:xfrm>
              <a:off x="6945800" y="2074800"/>
              <a:ext cx="8950" cy="14000"/>
            </a:xfrm>
            <a:custGeom>
              <a:avLst/>
              <a:gdLst/>
              <a:ahLst/>
              <a:cxnLst/>
              <a:rect l="l" t="t" r="r" b="b"/>
              <a:pathLst>
                <a:path w="358" h="560" extrusionOk="0">
                  <a:moveTo>
                    <a:pt x="179" y="0"/>
                  </a:moveTo>
                  <a:cubicBezTo>
                    <a:pt x="72" y="0"/>
                    <a:pt x="0" y="95"/>
                    <a:pt x="0" y="179"/>
                  </a:cubicBezTo>
                  <a:lnTo>
                    <a:pt x="0" y="381"/>
                  </a:lnTo>
                  <a:cubicBezTo>
                    <a:pt x="0" y="476"/>
                    <a:pt x="96" y="560"/>
                    <a:pt x="179" y="560"/>
                  </a:cubicBezTo>
                  <a:cubicBezTo>
                    <a:pt x="286" y="560"/>
                    <a:pt x="358" y="464"/>
                    <a:pt x="358" y="381"/>
                  </a:cubicBezTo>
                  <a:lnTo>
                    <a:pt x="358" y="179"/>
                  </a:lnTo>
                  <a:cubicBezTo>
                    <a:pt x="358" y="95"/>
                    <a:pt x="286"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4698;p82">
              <a:extLst>
                <a:ext uri="{FF2B5EF4-FFF2-40B4-BE49-F238E27FC236}">
                  <a16:creationId xmlns:a16="http://schemas.microsoft.com/office/drawing/2014/main" id="{EBE5AC70-7C6D-05FF-C1D3-A6F5043CE266}"/>
                </a:ext>
              </a:extLst>
            </p:cNvPr>
            <p:cNvSpPr/>
            <p:nvPr/>
          </p:nvSpPr>
          <p:spPr>
            <a:xfrm>
              <a:off x="6887450" y="2075375"/>
              <a:ext cx="8950" cy="13725"/>
            </a:xfrm>
            <a:custGeom>
              <a:avLst/>
              <a:gdLst/>
              <a:ahLst/>
              <a:cxnLst/>
              <a:rect l="l" t="t" r="r" b="b"/>
              <a:pathLst>
                <a:path w="358" h="549" extrusionOk="0">
                  <a:moveTo>
                    <a:pt x="179" y="1"/>
                  </a:moveTo>
                  <a:cubicBezTo>
                    <a:pt x="84" y="1"/>
                    <a:pt x="1" y="84"/>
                    <a:pt x="1" y="179"/>
                  </a:cubicBezTo>
                  <a:lnTo>
                    <a:pt x="1" y="370"/>
                  </a:lnTo>
                  <a:cubicBezTo>
                    <a:pt x="1" y="477"/>
                    <a:pt x="84" y="549"/>
                    <a:pt x="179" y="549"/>
                  </a:cubicBezTo>
                  <a:cubicBezTo>
                    <a:pt x="263" y="549"/>
                    <a:pt x="358" y="453"/>
                    <a:pt x="358" y="370"/>
                  </a:cubicBezTo>
                  <a:lnTo>
                    <a:pt x="358" y="179"/>
                  </a:lnTo>
                  <a:cubicBezTo>
                    <a:pt x="358" y="72"/>
                    <a:pt x="263"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4699;p82">
              <a:extLst>
                <a:ext uri="{FF2B5EF4-FFF2-40B4-BE49-F238E27FC236}">
                  <a16:creationId xmlns:a16="http://schemas.microsoft.com/office/drawing/2014/main" id="{DA34F059-5293-30C6-464E-37D8102A720A}"/>
                </a:ext>
              </a:extLst>
            </p:cNvPr>
            <p:cNvSpPr/>
            <p:nvPr/>
          </p:nvSpPr>
          <p:spPr>
            <a:xfrm>
              <a:off x="6940725" y="2058875"/>
              <a:ext cx="19375" cy="10575"/>
            </a:xfrm>
            <a:custGeom>
              <a:avLst/>
              <a:gdLst/>
              <a:ahLst/>
              <a:cxnLst/>
              <a:rect l="l" t="t" r="r" b="b"/>
              <a:pathLst>
                <a:path w="775" h="423" extrusionOk="0">
                  <a:moveTo>
                    <a:pt x="173" y="1"/>
                  </a:moveTo>
                  <a:cubicBezTo>
                    <a:pt x="94" y="1"/>
                    <a:pt x="23" y="58"/>
                    <a:pt x="13" y="149"/>
                  </a:cubicBezTo>
                  <a:cubicBezTo>
                    <a:pt x="1" y="256"/>
                    <a:pt x="60" y="339"/>
                    <a:pt x="156" y="363"/>
                  </a:cubicBezTo>
                  <a:lnTo>
                    <a:pt x="549" y="423"/>
                  </a:lnTo>
                  <a:lnTo>
                    <a:pt x="572" y="423"/>
                  </a:lnTo>
                  <a:cubicBezTo>
                    <a:pt x="668" y="423"/>
                    <a:pt x="739" y="363"/>
                    <a:pt x="751" y="268"/>
                  </a:cubicBezTo>
                  <a:cubicBezTo>
                    <a:pt x="775" y="161"/>
                    <a:pt x="715" y="77"/>
                    <a:pt x="608" y="66"/>
                  </a:cubicBezTo>
                  <a:lnTo>
                    <a:pt x="215" y="6"/>
                  </a:lnTo>
                  <a:cubicBezTo>
                    <a:pt x="201" y="3"/>
                    <a:pt x="187" y="1"/>
                    <a:pt x="1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4700;p82">
              <a:extLst>
                <a:ext uri="{FF2B5EF4-FFF2-40B4-BE49-F238E27FC236}">
                  <a16:creationId xmlns:a16="http://schemas.microsoft.com/office/drawing/2014/main" id="{5E75C5B3-548A-1904-52F7-7F990E305EC0}"/>
                </a:ext>
              </a:extLst>
            </p:cNvPr>
            <p:cNvSpPr/>
            <p:nvPr/>
          </p:nvSpPr>
          <p:spPr>
            <a:xfrm>
              <a:off x="6881800" y="2059275"/>
              <a:ext cx="19375" cy="10475"/>
            </a:xfrm>
            <a:custGeom>
              <a:avLst/>
              <a:gdLst/>
              <a:ahLst/>
              <a:cxnLst/>
              <a:rect l="l" t="t" r="r" b="b"/>
              <a:pathLst>
                <a:path w="775" h="419" extrusionOk="0">
                  <a:moveTo>
                    <a:pt x="575" y="0"/>
                  </a:moveTo>
                  <a:cubicBezTo>
                    <a:pt x="566" y="0"/>
                    <a:pt x="557" y="1"/>
                    <a:pt x="548" y="2"/>
                  </a:cubicBezTo>
                  <a:lnTo>
                    <a:pt x="167" y="61"/>
                  </a:lnTo>
                  <a:cubicBezTo>
                    <a:pt x="60" y="73"/>
                    <a:pt x="1" y="169"/>
                    <a:pt x="12" y="264"/>
                  </a:cubicBezTo>
                  <a:cubicBezTo>
                    <a:pt x="36" y="347"/>
                    <a:pt x="108" y="419"/>
                    <a:pt x="191" y="419"/>
                  </a:cubicBezTo>
                  <a:lnTo>
                    <a:pt x="227" y="419"/>
                  </a:lnTo>
                  <a:lnTo>
                    <a:pt x="608" y="359"/>
                  </a:lnTo>
                  <a:cubicBezTo>
                    <a:pt x="715" y="347"/>
                    <a:pt x="774" y="252"/>
                    <a:pt x="763" y="145"/>
                  </a:cubicBezTo>
                  <a:cubicBezTo>
                    <a:pt x="752" y="58"/>
                    <a:pt x="671" y="0"/>
                    <a:pt x="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4701;p82">
              <a:extLst>
                <a:ext uri="{FF2B5EF4-FFF2-40B4-BE49-F238E27FC236}">
                  <a16:creationId xmlns:a16="http://schemas.microsoft.com/office/drawing/2014/main" id="{C5F340C8-AC70-2A8F-755D-779BCC92DE81}"/>
                </a:ext>
              </a:extLst>
            </p:cNvPr>
            <p:cNvSpPr/>
            <p:nvPr/>
          </p:nvSpPr>
          <p:spPr>
            <a:xfrm>
              <a:off x="6895200" y="2102175"/>
              <a:ext cx="51225" cy="25925"/>
            </a:xfrm>
            <a:custGeom>
              <a:avLst/>
              <a:gdLst/>
              <a:ahLst/>
              <a:cxnLst/>
              <a:rect l="l" t="t" r="r" b="b"/>
              <a:pathLst>
                <a:path w="2049" h="1037" extrusionOk="0">
                  <a:moveTo>
                    <a:pt x="1596" y="358"/>
                  </a:moveTo>
                  <a:cubicBezTo>
                    <a:pt x="1465" y="548"/>
                    <a:pt x="1250" y="667"/>
                    <a:pt x="1048" y="667"/>
                  </a:cubicBezTo>
                  <a:cubicBezTo>
                    <a:pt x="834" y="667"/>
                    <a:pt x="631" y="548"/>
                    <a:pt x="488" y="358"/>
                  </a:cubicBezTo>
                  <a:close/>
                  <a:moveTo>
                    <a:pt x="167" y="0"/>
                  </a:moveTo>
                  <a:cubicBezTo>
                    <a:pt x="131" y="0"/>
                    <a:pt x="72" y="24"/>
                    <a:pt x="48" y="72"/>
                  </a:cubicBezTo>
                  <a:cubicBezTo>
                    <a:pt x="12" y="120"/>
                    <a:pt x="0" y="179"/>
                    <a:pt x="12" y="239"/>
                  </a:cubicBezTo>
                  <a:cubicBezTo>
                    <a:pt x="191" y="727"/>
                    <a:pt x="596" y="1036"/>
                    <a:pt x="1024" y="1036"/>
                  </a:cubicBezTo>
                  <a:cubicBezTo>
                    <a:pt x="1477" y="1036"/>
                    <a:pt x="1881" y="727"/>
                    <a:pt x="2036" y="239"/>
                  </a:cubicBezTo>
                  <a:cubicBezTo>
                    <a:pt x="2048" y="179"/>
                    <a:pt x="2048" y="120"/>
                    <a:pt x="2012" y="72"/>
                  </a:cubicBezTo>
                  <a:cubicBezTo>
                    <a:pt x="1977" y="24"/>
                    <a:pt x="1917" y="0"/>
                    <a:pt x="18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 name="Google Shape;4702;p82">
            <a:extLst>
              <a:ext uri="{FF2B5EF4-FFF2-40B4-BE49-F238E27FC236}">
                <a16:creationId xmlns:a16="http://schemas.microsoft.com/office/drawing/2014/main" id="{EB4B0F7C-7BCE-E800-D287-51B2AA0B2FA9}"/>
              </a:ext>
            </a:extLst>
          </p:cNvPr>
          <p:cNvGrpSpPr/>
          <p:nvPr/>
        </p:nvGrpSpPr>
        <p:grpSpPr>
          <a:xfrm>
            <a:off x="708606" y="3804835"/>
            <a:ext cx="408325" cy="435270"/>
            <a:chOff x="553625" y="2634975"/>
            <a:chExt cx="293225" cy="312575"/>
          </a:xfrm>
        </p:grpSpPr>
        <p:sp>
          <p:nvSpPr>
            <p:cNvPr id="79" name="Google Shape;4703;p82">
              <a:extLst>
                <a:ext uri="{FF2B5EF4-FFF2-40B4-BE49-F238E27FC236}">
                  <a16:creationId xmlns:a16="http://schemas.microsoft.com/office/drawing/2014/main" id="{654325A1-8EF8-DA5D-E45F-48ECD132964B}"/>
                </a:ext>
              </a:extLst>
            </p:cNvPr>
            <p:cNvSpPr/>
            <p:nvPr/>
          </p:nvSpPr>
          <p:spPr>
            <a:xfrm>
              <a:off x="706325" y="2635275"/>
              <a:ext cx="70875" cy="67925"/>
            </a:xfrm>
            <a:custGeom>
              <a:avLst/>
              <a:gdLst/>
              <a:ahLst/>
              <a:cxnLst/>
              <a:rect l="l" t="t" r="r" b="b"/>
              <a:pathLst>
                <a:path w="2835" h="2717" extrusionOk="0">
                  <a:moveTo>
                    <a:pt x="1429" y="560"/>
                  </a:moveTo>
                  <a:lnTo>
                    <a:pt x="1644" y="1013"/>
                  </a:lnTo>
                  <a:cubicBezTo>
                    <a:pt x="1679" y="1072"/>
                    <a:pt x="1727" y="1096"/>
                    <a:pt x="1786" y="1120"/>
                  </a:cubicBezTo>
                  <a:lnTo>
                    <a:pt x="2275" y="1191"/>
                  </a:lnTo>
                  <a:lnTo>
                    <a:pt x="1917" y="1536"/>
                  </a:lnTo>
                  <a:cubicBezTo>
                    <a:pt x="1870" y="1572"/>
                    <a:pt x="1858" y="1632"/>
                    <a:pt x="1858" y="1691"/>
                  </a:cubicBezTo>
                  <a:lnTo>
                    <a:pt x="1941" y="2167"/>
                  </a:lnTo>
                  <a:lnTo>
                    <a:pt x="1513" y="1953"/>
                  </a:lnTo>
                  <a:cubicBezTo>
                    <a:pt x="1483" y="1935"/>
                    <a:pt x="1453" y="1926"/>
                    <a:pt x="1425" y="1926"/>
                  </a:cubicBezTo>
                  <a:cubicBezTo>
                    <a:pt x="1397" y="1926"/>
                    <a:pt x="1370" y="1935"/>
                    <a:pt x="1346" y="1953"/>
                  </a:cubicBezTo>
                  <a:lnTo>
                    <a:pt x="917" y="2167"/>
                  </a:lnTo>
                  <a:lnTo>
                    <a:pt x="917" y="2167"/>
                  </a:lnTo>
                  <a:lnTo>
                    <a:pt x="1013" y="1691"/>
                  </a:lnTo>
                  <a:cubicBezTo>
                    <a:pt x="1024" y="1632"/>
                    <a:pt x="989" y="1572"/>
                    <a:pt x="941" y="1536"/>
                  </a:cubicBezTo>
                  <a:lnTo>
                    <a:pt x="584" y="1191"/>
                  </a:lnTo>
                  <a:lnTo>
                    <a:pt x="1072" y="1120"/>
                  </a:lnTo>
                  <a:cubicBezTo>
                    <a:pt x="1132" y="1096"/>
                    <a:pt x="1167" y="1072"/>
                    <a:pt x="1203" y="1013"/>
                  </a:cubicBezTo>
                  <a:lnTo>
                    <a:pt x="1429" y="560"/>
                  </a:lnTo>
                  <a:close/>
                  <a:moveTo>
                    <a:pt x="1394" y="1"/>
                  </a:moveTo>
                  <a:cubicBezTo>
                    <a:pt x="1322" y="1"/>
                    <a:pt x="1263" y="36"/>
                    <a:pt x="1227" y="96"/>
                  </a:cubicBezTo>
                  <a:lnTo>
                    <a:pt x="882" y="786"/>
                  </a:lnTo>
                  <a:lnTo>
                    <a:pt x="132" y="893"/>
                  </a:lnTo>
                  <a:cubicBezTo>
                    <a:pt x="96" y="893"/>
                    <a:pt x="36" y="941"/>
                    <a:pt x="12" y="1013"/>
                  </a:cubicBezTo>
                  <a:cubicBezTo>
                    <a:pt x="1" y="1072"/>
                    <a:pt x="12" y="1144"/>
                    <a:pt x="60" y="1203"/>
                  </a:cubicBezTo>
                  <a:lnTo>
                    <a:pt x="608" y="1739"/>
                  </a:lnTo>
                  <a:lnTo>
                    <a:pt x="477" y="2501"/>
                  </a:lnTo>
                  <a:cubicBezTo>
                    <a:pt x="453" y="2572"/>
                    <a:pt x="489" y="2632"/>
                    <a:pt x="548" y="2679"/>
                  </a:cubicBezTo>
                  <a:cubicBezTo>
                    <a:pt x="572" y="2703"/>
                    <a:pt x="620" y="2703"/>
                    <a:pt x="643" y="2703"/>
                  </a:cubicBezTo>
                  <a:cubicBezTo>
                    <a:pt x="679" y="2703"/>
                    <a:pt x="715" y="2703"/>
                    <a:pt x="739" y="2691"/>
                  </a:cubicBezTo>
                  <a:lnTo>
                    <a:pt x="1405" y="2334"/>
                  </a:lnTo>
                  <a:lnTo>
                    <a:pt x="2072" y="2691"/>
                  </a:lnTo>
                  <a:cubicBezTo>
                    <a:pt x="2100" y="2708"/>
                    <a:pt x="2133" y="2717"/>
                    <a:pt x="2166" y="2717"/>
                  </a:cubicBezTo>
                  <a:cubicBezTo>
                    <a:pt x="2204" y="2717"/>
                    <a:pt x="2243" y="2705"/>
                    <a:pt x="2275" y="2679"/>
                  </a:cubicBezTo>
                  <a:cubicBezTo>
                    <a:pt x="2334" y="2632"/>
                    <a:pt x="2358" y="2572"/>
                    <a:pt x="2346" y="2501"/>
                  </a:cubicBezTo>
                  <a:lnTo>
                    <a:pt x="2215" y="1739"/>
                  </a:lnTo>
                  <a:lnTo>
                    <a:pt x="2763" y="1203"/>
                  </a:lnTo>
                  <a:cubicBezTo>
                    <a:pt x="2810" y="1155"/>
                    <a:pt x="2834" y="1084"/>
                    <a:pt x="2810" y="1013"/>
                  </a:cubicBezTo>
                  <a:cubicBezTo>
                    <a:pt x="2799" y="953"/>
                    <a:pt x="2727" y="893"/>
                    <a:pt x="2656" y="893"/>
                  </a:cubicBezTo>
                  <a:lnTo>
                    <a:pt x="1906" y="786"/>
                  </a:lnTo>
                  <a:lnTo>
                    <a:pt x="1560" y="96"/>
                  </a:lnTo>
                  <a:cubicBezTo>
                    <a:pt x="1525" y="36"/>
                    <a:pt x="1465" y="1"/>
                    <a:pt x="13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4704;p82">
              <a:extLst>
                <a:ext uri="{FF2B5EF4-FFF2-40B4-BE49-F238E27FC236}">
                  <a16:creationId xmlns:a16="http://schemas.microsoft.com/office/drawing/2014/main" id="{8CBAB1D3-1F7D-C896-B48B-26E8A84CC61B}"/>
                </a:ext>
              </a:extLst>
            </p:cNvPr>
            <p:cNvSpPr/>
            <p:nvPr/>
          </p:nvSpPr>
          <p:spPr>
            <a:xfrm>
              <a:off x="617925" y="2634975"/>
              <a:ext cx="165225" cy="165225"/>
            </a:xfrm>
            <a:custGeom>
              <a:avLst/>
              <a:gdLst/>
              <a:ahLst/>
              <a:cxnLst/>
              <a:rect l="l" t="t" r="r" b="b"/>
              <a:pathLst>
                <a:path w="6609" h="6609" extrusionOk="0">
                  <a:moveTo>
                    <a:pt x="1905" y="691"/>
                  </a:moveTo>
                  <a:cubicBezTo>
                    <a:pt x="1834" y="751"/>
                    <a:pt x="1774" y="834"/>
                    <a:pt x="1703" y="905"/>
                  </a:cubicBezTo>
                  <a:cubicBezTo>
                    <a:pt x="1227" y="1429"/>
                    <a:pt x="953" y="2108"/>
                    <a:pt x="953" y="2810"/>
                  </a:cubicBezTo>
                  <a:cubicBezTo>
                    <a:pt x="953" y="4370"/>
                    <a:pt x="2227" y="5632"/>
                    <a:pt x="3787" y="5632"/>
                  </a:cubicBezTo>
                  <a:cubicBezTo>
                    <a:pt x="4501" y="5632"/>
                    <a:pt x="5168" y="5370"/>
                    <a:pt x="5692" y="4894"/>
                  </a:cubicBezTo>
                  <a:cubicBezTo>
                    <a:pt x="5763" y="4835"/>
                    <a:pt x="5823" y="4763"/>
                    <a:pt x="5894" y="4680"/>
                  </a:cubicBezTo>
                  <a:lnTo>
                    <a:pt x="5894" y="4680"/>
                  </a:lnTo>
                  <a:cubicBezTo>
                    <a:pt x="5406" y="5620"/>
                    <a:pt x="4430" y="6251"/>
                    <a:pt x="3298" y="6251"/>
                  </a:cubicBezTo>
                  <a:cubicBezTo>
                    <a:pt x="1667" y="6251"/>
                    <a:pt x="346" y="4918"/>
                    <a:pt x="346" y="3299"/>
                  </a:cubicBezTo>
                  <a:cubicBezTo>
                    <a:pt x="346" y="2168"/>
                    <a:pt x="989" y="1203"/>
                    <a:pt x="1905" y="691"/>
                  </a:cubicBezTo>
                  <a:close/>
                  <a:moveTo>
                    <a:pt x="3310" y="1"/>
                  </a:moveTo>
                  <a:cubicBezTo>
                    <a:pt x="1477" y="1"/>
                    <a:pt x="0" y="1489"/>
                    <a:pt x="0" y="3299"/>
                  </a:cubicBezTo>
                  <a:cubicBezTo>
                    <a:pt x="0" y="5132"/>
                    <a:pt x="1489" y="6609"/>
                    <a:pt x="3310" y="6609"/>
                  </a:cubicBezTo>
                  <a:cubicBezTo>
                    <a:pt x="5120" y="6609"/>
                    <a:pt x="6608" y="5132"/>
                    <a:pt x="6608" y="3299"/>
                  </a:cubicBezTo>
                  <a:cubicBezTo>
                    <a:pt x="6608" y="3215"/>
                    <a:pt x="6608" y="3120"/>
                    <a:pt x="6596" y="3049"/>
                  </a:cubicBezTo>
                  <a:cubicBezTo>
                    <a:pt x="6596" y="2953"/>
                    <a:pt x="6513" y="2882"/>
                    <a:pt x="6418" y="2882"/>
                  </a:cubicBezTo>
                  <a:cubicBezTo>
                    <a:pt x="6335" y="2882"/>
                    <a:pt x="6239" y="2953"/>
                    <a:pt x="6239" y="3049"/>
                  </a:cubicBezTo>
                  <a:cubicBezTo>
                    <a:pt x="6180" y="3656"/>
                    <a:pt x="5918" y="4227"/>
                    <a:pt x="5453" y="4620"/>
                  </a:cubicBezTo>
                  <a:cubicBezTo>
                    <a:pt x="5001" y="5037"/>
                    <a:pt x="4406" y="5263"/>
                    <a:pt x="3798" y="5263"/>
                  </a:cubicBezTo>
                  <a:cubicBezTo>
                    <a:pt x="2441" y="5263"/>
                    <a:pt x="1346" y="4168"/>
                    <a:pt x="1346" y="2810"/>
                  </a:cubicBezTo>
                  <a:cubicBezTo>
                    <a:pt x="1346" y="2203"/>
                    <a:pt x="1572" y="1608"/>
                    <a:pt x="1989" y="1156"/>
                  </a:cubicBezTo>
                  <a:cubicBezTo>
                    <a:pt x="2405" y="715"/>
                    <a:pt x="2965" y="429"/>
                    <a:pt x="3560" y="370"/>
                  </a:cubicBezTo>
                  <a:cubicBezTo>
                    <a:pt x="3656" y="346"/>
                    <a:pt x="3727" y="274"/>
                    <a:pt x="3727" y="191"/>
                  </a:cubicBezTo>
                  <a:cubicBezTo>
                    <a:pt x="3727" y="96"/>
                    <a:pt x="3656" y="13"/>
                    <a:pt x="3560" y="13"/>
                  </a:cubicBezTo>
                  <a:cubicBezTo>
                    <a:pt x="3489" y="13"/>
                    <a:pt x="3394" y="1"/>
                    <a:pt x="3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4705;p82">
              <a:extLst>
                <a:ext uri="{FF2B5EF4-FFF2-40B4-BE49-F238E27FC236}">
                  <a16:creationId xmlns:a16="http://schemas.microsoft.com/office/drawing/2014/main" id="{ADAAD8CA-8038-72E1-6E2F-67851A2EBC22}"/>
                </a:ext>
              </a:extLst>
            </p:cNvPr>
            <p:cNvSpPr/>
            <p:nvPr/>
          </p:nvSpPr>
          <p:spPr>
            <a:xfrm>
              <a:off x="715850" y="2807325"/>
              <a:ext cx="76225" cy="139625"/>
            </a:xfrm>
            <a:custGeom>
              <a:avLst/>
              <a:gdLst/>
              <a:ahLst/>
              <a:cxnLst/>
              <a:rect l="l" t="t" r="r" b="b"/>
              <a:pathLst>
                <a:path w="3049" h="5585" extrusionOk="0">
                  <a:moveTo>
                    <a:pt x="2537" y="0"/>
                  </a:moveTo>
                  <a:cubicBezTo>
                    <a:pt x="2429" y="0"/>
                    <a:pt x="2334" y="48"/>
                    <a:pt x="2263" y="119"/>
                  </a:cubicBezTo>
                  <a:lnTo>
                    <a:pt x="1072" y="1358"/>
                  </a:lnTo>
                  <a:cubicBezTo>
                    <a:pt x="667" y="1774"/>
                    <a:pt x="417" y="2310"/>
                    <a:pt x="346" y="2894"/>
                  </a:cubicBezTo>
                  <a:lnTo>
                    <a:pt x="12" y="5382"/>
                  </a:lnTo>
                  <a:cubicBezTo>
                    <a:pt x="1" y="5477"/>
                    <a:pt x="72" y="5572"/>
                    <a:pt x="179" y="5584"/>
                  </a:cubicBezTo>
                  <a:lnTo>
                    <a:pt x="203" y="5584"/>
                  </a:lnTo>
                  <a:cubicBezTo>
                    <a:pt x="298" y="5584"/>
                    <a:pt x="370" y="5513"/>
                    <a:pt x="382" y="5418"/>
                  </a:cubicBezTo>
                  <a:lnTo>
                    <a:pt x="715" y="2941"/>
                  </a:lnTo>
                  <a:cubicBezTo>
                    <a:pt x="774" y="2429"/>
                    <a:pt x="1001" y="1989"/>
                    <a:pt x="1358" y="1608"/>
                  </a:cubicBezTo>
                  <a:lnTo>
                    <a:pt x="2548" y="381"/>
                  </a:lnTo>
                  <a:lnTo>
                    <a:pt x="2572" y="381"/>
                  </a:lnTo>
                  <a:cubicBezTo>
                    <a:pt x="2644" y="453"/>
                    <a:pt x="2691" y="560"/>
                    <a:pt x="2691" y="655"/>
                  </a:cubicBezTo>
                  <a:cubicBezTo>
                    <a:pt x="2691" y="762"/>
                    <a:pt x="2644" y="869"/>
                    <a:pt x="2572" y="941"/>
                  </a:cubicBezTo>
                  <a:lnTo>
                    <a:pt x="1620" y="1929"/>
                  </a:lnTo>
                  <a:cubicBezTo>
                    <a:pt x="1548" y="2001"/>
                    <a:pt x="1548" y="2120"/>
                    <a:pt x="1620" y="2179"/>
                  </a:cubicBezTo>
                  <a:cubicBezTo>
                    <a:pt x="1656" y="2215"/>
                    <a:pt x="1703" y="2233"/>
                    <a:pt x="1749" y="2233"/>
                  </a:cubicBezTo>
                  <a:cubicBezTo>
                    <a:pt x="1795" y="2233"/>
                    <a:pt x="1840" y="2215"/>
                    <a:pt x="1870" y="2179"/>
                  </a:cubicBezTo>
                  <a:lnTo>
                    <a:pt x="2822" y="1191"/>
                  </a:lnTo>
                  <a:cubicBezTo>
                    <a:pt x="2965" y="1048"/>
                    <a:pt x="3049" y="858"/>
                    <a:pt x="3037" y="643"/>
                  </a:cubicBezTo>
                  <a:cubicBezTo>
                    <a:pt x="3037" y="441"/>
                    <a:pt x="2953" y="238"/>
                    <a:pt x="2799" y="107"/>
                  </a:cubicBezTo>
                  <a:cubicBezTo>
                    <a:pt x="2727" y="36"/>
                    <a:pt x="2632" y="0"/>
                    <a:pt x="25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4706;p82">
              <a:extLst>
                <a:ext uri="{FF2B5EF4-FFF2-40B4-BE49-F238E27FC236}">
                  <a16:creationId xmlns:a16="http://schemas.microsoft.com/office/drawing/2014/main" id="{C1CEFD64-1B16-04F9-C037-6961CE058D4C}"/>
                </a:ext>
              </a:extLst>
            </p:cNvPr>
            <p:cNvSpPr/>
            <p:nvPr/>
          </p:nvSpPr>
          <p:spPr>
            <a:xfrm>
              <a:off x="764375" y="2717725"/>
              <a:ext cx="82475" cy="229825"/>
            </a:xfrm>
            <a:custGeom>
              <a:avLst/>
              <a:gdLst/>
              <a:ahLst/>
              <a:cxnLst/>
              <a:rect l="l" t="t" r="r" b="b"/>
              <a:pathLst>
                <a:path w="3299" h="9193" extrusionOk="0">
                  <a:moveTo>
                    <a:pt x="2691" y="1"/>
                  </a:moveTo>
                  <a:cubicBezTo>
                    <a:pt x="2393" y="1"/>
                    <a:pt x="2143" y="239"/>
                    <a:pt x="2108" y="560"/>
                  </a:cubicBezTo>
                  <a:lnTo>
                    <a:pt x="1941" y="2477"/>
                  </a:lnTo>
                  <a:cubicBezTo>
                    <a:pt x="1929" y="2560"/>
                    <a:pt x="1893" y="2656"/>
                    <a:pt x="1846" y="2715"/>
                  </a:cubicBezTo>
                  <a:lnTo>
                    <a:pt x="1310" y="3263"/>
                  </a:lnTo>
                  <a:cubicBezTo>
                    <a:pt x="1227" y="3334"/>
                    <a:pt x="1227" y="3453"/>
                    <a:pt x="1310" y="3513"/>
                  </a:cubicBezTo>
                  <a:cubicBezTo>
                    <a:pt x="1346" y="3555"/>
                    <a:pt x="1393" y="3575"/>
                    <a:pt x="1439" y="3575"/>
                  </a:cubicBezTo>
                  <a:cubicBezTo>
                    <a:pt x="1486" y="3575"/>
                    <a:pt x="1530" y="3555"/>
                    <a:pt x="1560" y="3513"/>
                  </a:cubicBezTo>
                  <a:lnTo>
                    <a:pt x="2096" y="2965"/>
                  </a:lnTo>
                  <a:cubicBezTo>
                    <a:pt x="2215" y="2846"/>
                    <a:pt x="2286" y="2668"/>
                    <a:pt x="2298" y="2501"/>
                  </a:cubicBezTo>
                  <a:lnTo>
                    <a:pt x="2465" y="584"/>
                  </a:lnTo>
                  <a:cubicBezTo>
                    <a:pt x="2477" y="465"/>
                    <a:pt x="2572" y="382"/>
                    <a:pt x="2691" y="382"/>
                  </a:cubicBezTo>
                  <a:cubicBezTo>
                    <a:pt x="2751" y="382"/>
                    <a:pt x="2822" y="405"/>
                    <a:pt x="2870" y="453"/>
                  </a:cubicBezTo>
                  <a:cubicBezTo>
                    <a:pt x="2917" y="501"/>
                    <a:pt x="2941" y="560"/>
                    <a:pt x="2929" y="632"/>
                  </a:cubicBezTo>
                  <a:lnTo>
                    <a:pt x="2774" y="2501"/>
                  </a:lnTo>
                  <a:cubicBezTo>
                    <a:pt x="2763" y="2775"/>
                    <a:pt x="2691" y="3037"/>
                    <a:pt x="2584" y="3299"/>
                  </a:cubicBezTo>
                  <a:lnTo>
                    <a:pt x="1989" y="4739"/>
                  </a:lnTo>
                  <a:cubicBezTo>
                    <a:pt x="1810" y="5156"/>
                    <a:pt x="1560" y="5537"/>
                    <a:pt x="1239" y="5870"/>
                  </a:cubicBezTo>
                  <a:lnTo>
                    <a:pt x="548" y="6608"/>
                  </a:lnTo>
                  <a:cubicBezTo>
                    <a:pt x="334" y="6835"/>
                    <a:pt x="203" y="7120"/>
                    <a:pt x="179" y="7418"/>
                  </a:cubicBezTo>
                  <a:lnTo>
                    <a:pt x="12" y="8990"/>
                  </a:lnTo>
                  <a:cubicBezTo>
                    <a:pt x="0" y="9097"/>
                    <a:pt x="72" y="9192"/>
                    <a:pt x="179" y="9192"/>
                  </a:cubicBezTo>
                  <a:lnTo>
                    <a:pt x="191" y="9192"/>
                  </a:lnTo>
                  <a:cubicBezTo>
                    <a:pt x="274" y="9192"/>
                    <a:pt x="369" y="9109"/>
                    <a:pt x="369" y="9025"/>
                  </a:cubicBezTo>
                  <a:lnTo>
                    <a:pt x="524" y="7442"/>
                  </a:lnTo>
                  <a:cubicBezTo>
                    <a:pt x="560" y="7228"/>
                    <a:pt x="643" y="7013"/>
                    <a:pt x="798" y="6870"/>
                  </a:cubicBezTo>
                  <a:lnTo>
                    <a:pt x="1500" y="6120"/>
                  </a:lnTo>
                  <a:cubicBezTo>
                    <a:pt x="1834" y="5763"/>
                    <a:pt x="2120" y="5335"/>
                    <a:pt x="2310" y="4870"/>
                  </a:cubicBezTo>
                  <a:lnTo>
                    <a:pt x="2905" y="3430"/>
                  </a:lnTo>
                  <a:cubicBezTo>
                    <a:pt x="3024" y="3144"/>
                    <a:pt x="3108" y="2834"/>
                    <a:pt x="3132" y="2537"/>
                  </a:cubicBezTo>
                  <a:lnTo>
                    <a:pt x="3286" y="655"/>
                  </a:lnTo>
                  <a:cubicBezTo>
                    <a:pt x="3298" y="477"/>
                    <a:pt x="3239" y="322"/>
                    <a:pt x="3132" y="203"/>
                  </a:cubicBezTo>
                  <a:cubicBezTo>
                    <a:pt x="3013" y="84"/>
                    <a:pt x="2858" y="1"/>
                    <a:pt x="26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4707;p82">
              <a:extLst>
                <a:ext uri="{FF2B5EF4-FFF2-40B4-BE49-F238E27FC236}">
                  <a16:creationId xmlns:a16="http://schemas.microsoft.com/office/drawing/2014/main" id="{BEBCC3BE-BEAA-6C68-D035-72398F367907}"/>
                </a:ext>
              </a:extLst>
            </p:cNvPr>
            <p:cNvSpPr/>
            <p:nvPr/>
          </p:nvSpPr>
          <p:spPr>
            <a:xfrm>
              <a:off x="608700" y="2807625"/>
              <a:ext cx="75625" cy="139325"/>
            </a:xfrm>
            <a:custGeom>
              <a:avLst/>
              <a:gdLst/>
              <a:ahLst/>
              <a:cxnLst/>
              <a:rect l="l" t="t" r="r" b="b"/>
              <a:pathLst>
                <a:path w="3025" h="5573" extrusionOk="0">
                  <a:moveTo>
                    <a:pt x="512" y="0"/>
                  </a:moveTo>
                  <a:cubicBezTo>
                    <a:pt x="405" y="0"/>
                    <a:pt x="310" y="24"/>
                    <a:pt x="238" y="95"/>
                  </a:cubicBezTo>
                  <a:cubicBezTo>
                    <a:pt x="96" y="250"/>
                    <a:pt x="0" y="429"/>
                    <a:pt x="0" y="631"/>
                  </a:cubicBezTo>
                  <a:cubicBezTo>
                    <a:pt x="0" y="846"/>
                    <a:pt x="72" y="1036"/>
                    <a:pt x="215" y="1191"/>
                  </a:cubicBezTo>
                  <a:lnTo>
                    <a:pt x="1167" y="2167"/>
                  </a:lnTo>
                  <a:cubicBezTo>
                    <a:pt x="1203" y="2203"/>
                    <a:pt x="1247" y="2221"/>
                    <a:pt x="1292" y="2221"/>
                  </a:cubicBezTo>
                  <a:cubicBezTo>
                    <a:pt x="1337" y="2221"/>
                    <a:pt x="1381" y="2203"/>
                    <a:pt x="1417" y="2167"/>
                  </a:cubicBezTo>
                  <a:cubicBezTo>
                    <a:pt x="1489" y="2096"/>
                    <a:pt x="1489" y="1989"/>
                    <a:pt x="1417" y="1917"/>
                  </a:cubicBezTo>
                  <a:lnTo>
                    <a:pt x="465" y="929"/>
                  </a:lnTo>
                  <a:cubicBezTo>
                    <a:pt x="393" y="857"/>
                    <a:pt x="346" y="750"/>
                    <a:pt x="346" y="655"/>
                  </a:cubicBezTo>
                  <a:cubicBezTo>
                    <a:pt x="346" y="548"/>
                    <a:pt x="393" y="441"/>
                    <a:pt x="465" y="369"/>
                  </a:cubicBezTo>
                  <a:lnTo>
                    <a:pt x="488" y="369"/>
                  </a:lnTo>
                  <a:lnTo>
                    <a:pt x="1679" y="1608"/>
                  </a:lnTo>
                  <a:cubicBezTo>
                    <a:pt x="2024" y="1977"/>
                    <a:pt x="2251" y="2417"/>
                    <a:pt x="2322" y="2929"/>
                  </a:cubicBezTo>
                  <a:lnTo>
                    <a:pt x="2655" y="5418"/>
                  </a:lnTo>
                  <a:cubicBezTo>
                    <a:pt x="2667" y="5501"/>
                    <a:pt x="2739" y="5572"/>
                    <a:pt x="2834" y="5572"/>
                  </a:cubicBezTo>
                  <a:lnTo>
                    <a:pt x="2858" y="5572"/>
                  </a:lnTo>
                  <a:cubicBezTo>
                    <a:pt x="2965" y="5560"/>
                    <a:pt x="3024" y="5477"/>
                    <a:pt x="3024" y="5370"/>
                  </a:cubicBezTo>
                  <a:lnTo>
                    <a:pt x="2691" y="2882"/>
                  </a:lnTo>
                  <a:cubicBezTo>
                    <a:pt x="2620" y="2298"/>
                    <a:pt x="2370" y="1786"/>
                    <a:pt x="1965" y="1346"/>
                  </a:cubicBezTo>
                  <a:lnTo>
                    <a:pt x="774" y="119"/>
                  </a:lnTo>
                  <a:cubicBezTo>
                    <a:pt x="703" y="36"/>
                    <a:pt x="608" y="0"/>
                    <a:pt x="51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4708;p82">
              <a:extLst>
                <a:ext uri="{FF2B5EF4-FFF2-40B4-BE49-F238E27FC236}">
                  <a16:creationId xmlns:a16="http://schemas.microsoft.com/office/drawing/2014/main" id="{B14A5EE3-1CB8-918A-3D2B-E198FE3F42A0}"/>
                </a:ext>
              </a:extLst>
            </p:cNvPr>
            <p:cNvSpPr/>
            <p:nvPr/>
          </p:nvSpPr>
          <p:spPr>
            <a:xfrm>
              <a:off x="553625" y="2717425"/>
              <a:ext cx="82775" cy="229525"/>
            </a:xfrm>
            <a:custGeom>
              <a:avLst/>
              <a:gdLst/>
              <a:ahLst/>
              <a:cxnLst/>
              <a:rect l="l" t="t" r="r" b="b"/>
              <a:pathLst>
                <a:path w="3311" h="9181" extrusionOk="0">
                  <a:moveTo>
                    <a:pt x="632" y="1"/>
                  </a:moveTo>
                  <a:cubicBezTo>
                    <a:pt x="465" y="1"/>
                    <a:pt x="298" y="60"/>
                    <a:pt x="179" y="191"/>
                  </a:cubicBezTo>
                  <a:cubicBezTo>
                    <a:pt x="60" y="310"/>
                    <a:pt x="1" y="477"/>
                    <a:pt x="13" y="655"/>
                  </a:cubicBezTo>
                  <a:lnTo>
                    <a:pt x="167" y="2537"/>
                  </a:lnTo>
                  <a:cubicBezTo>
                    <a:pt x="191" y="2846"/>
                    <a:pt x="274" y="3144"/>
                    <a:pt x="394" y="3430"/>
                  </a:cubicBezTo>
                  <a:lnTo>
                    <a:pt x="989" y="4870"/>
                  </a:lnTo>
                  <a:cubicBezTo>
                    <a:pt x="1179" y="5335"/>
                    <a:pt x="1465" y="5763"/>
                    <a:pt x="1798" y="6120"/>
                  </a:cubicBezTo>
                  <a:lnTo>
                    <a:pt x="2501" y="6859"/>
                  </a:lnTo>
                  <a:cubicBezTo>
                    <a:pt x="2656" y="7025"/>
                    <a:pt x="2751" y="7240"/>
                    <a:pt x="2775" y="7442"/>
                  </a:cubicBezTo>
                  <a:lnTo>
                    <a:pt x="2930" y="9026"/>
                  </a:lnTo>
                  <a:cubicBezTo>
                    <a:pt x="2953" y="9109"/>
                    <a:pt x="3025" y="9180"/>
                    <a:pt x="3108" y="9180"/>
                  </a:cubicBezTo>
                  <a:lnTo>
                    <a:pt x="3132" y="9180"/>
                  </a:lnTo>
                  <a:cubicBezTo>
                    <a:pt x="3227" y="9168"/>
                    <a:pt x="3311" y="9085"/>
                    <a:pt x="3287" y="8990"/>
                  </a:cubicBezTo>
                  <a:lnTo>
                    <a:pt x="3144" y="7418"/>
                  </a:lnTo>
                  <a:cubicBezTo>
                    <a:pt x="3108" y="7121"/>
                    <a:pt x="2977" y="6835"/>
                    <a:pt x="2775" y="6609"/>
                  </a:cubicBezTo>
                  <a:lnTo>
                    <a:pt x="2072" y="5870"/>
                  </a:lnTo>
                  <a:cubicBezTo>
                    <a:pt x="1763" y="5537"/>
                    <a:pt x="1501" y="5156"/>
                    <a:pt x="1322" y="4739"/>
                  </a:cubicBezTo>
                  <a:lnTo>
                    <a:pt x="727" y="3287"/>
                  </a:lnTo>
                  <a:cubicBezTo>
                    <a:pt x="632" y="3037"/>
                    <a:pt x="572" y="2775"/>
                    <a:pt x="536" y="2501"/>
                  </a:cubicBezTo>
                  <a:lnTo>
                    <a:pt x="394" y="632"/>
                  </a:lnTo>
                  <a:cubicBezTo>
                    <a:pt x="394" y="572"/>
                    <a:pt x="405" y="489"/>
                    <a:pt x="453" y="453"/>
                  </a:cubicBezTo>
                  <a:cubicBezTo>
                    <a:pt x="489" y="405"/>
                    <a:pt x="548" y="370"/>
                    <a:pt x="632" y="370"/>
                  </a:cubicBezTo>
                  <a:cubicBezTo>
                    <a:pt x="751" y="370"/>
                    <a:pt x="834" y="465"/>
                    <a:pt x="846" y="584"/>
                  </a:cubicBezTo>
                  <a:lnTo>
                    <a:pt x="1013" y="2501"/>
                  </a:lnTo>
                  <a:cubicBezTo>
                    <a:pt x="1025" y="2680"/>
                    <a:pt x="1108" y="2846"/>
                    <a:pt x="1227" y="2965"/>
                  </a:cubicBezTo>
                  <a:lnTo>
                    <a:pt x="1763" y="3513"/>
                  </a:lnTo>
                  <a:cubicBezTo>
                    <a:pt x="1798" y="3549"/>
                    <a:pt x="1843" y="3567"/>
                    <a:pt x="1888" y="3567"/>
                  </a:cubicBezTo>
                  <a:cubicBezTo>
                    <a:pt x="1932" y="3567"/>
                    <a:pt x="1977" y="3549"/>
                    <a:pt x="2013" y="3513"/>
                  </a:cubicBezTo>
                  <a:cubicBezTo>
                    <a:pt x="2084" y="3442"/>
                    <a:pt x="2084" y="3334"/>
                    <a:pt x="2013" y="3263"/>
                  </a:cubicBezTo>
                  <a:lnTo>
                    <a:pt x="1477" y="2715"/>
                  </a:lnTo>
                  <a:cubicBezTo>
                    <a:pt x="1417" y="2656"/>
                    <a:pt x="1370" y="2560"/>
                    <a:pt x="1370" y="2477"/>
                  </a:cubicBezTo>
                  <a:lnTo>
                    <a:pt x="1203" y="548"/>
                  </a:lnTo>
                  <a:cubicBezTo>
                    <a:pt x="1179" y="251"/>
                    <a:pt x="929" y="13"/>
                    <a:pt x="6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 name="Google Shape;4709;p82">
            <a:extLst>
              <a:ext uri="{FF2B5EF4-FFF2-40B4-BE49-F238E27FC236}">
                <a16:creationId xmlns:a16="http://schemas.microsoft.com/office/drawing/2014/main" id="{8E5F3BCE-BE69-F4EC-4006-C7D36A4B8001}"/>
              </a:ext>
            </a:extLst>
          </p:cNvPr>
          <p:cNvGrpSpPr/>
          <p:nvPr/>
        </p:nvGrpSpPr>
        <p:grpSpPr>
          <a:xfrm>
            <a:off x="1887027" y="3832198"/>
            <a:ext cx="434818" cy="379708"/>
            <a:chOff x="1247475" y="2654625"/>
            <a:chExt cx="312250" cy="272675"/>
          </a:xfrm>
        </p:grpSpPr>
        <p:sp>
          <p:nvSpPr>
            <p:cNvPr id="86" name="Google Shape;4710;p82">
              <a:extLst>
                <a:ext uri="{FF2B5EF4-FFF2-40B4-BE49-F238E27FC236}">
                  <a16:creationId xmlns:a16="http://schemas.microsoft.com/office/drawing/2014/main" id="{737F81DC-5B30-056B-52B2-BAA27FF1338C}"/>
                </a:ext>
              </a:extLst>
            </p:cNvPr>
            <p:cNvSpPr/>
            <p:nvPr/>
          </p:nvSpPr>
          <p:spPr>
            <a:xfrm>
              <a:off x="1247475" y="2654625"/>
              <a:ext cx="312250" cy="272675"/>
            </a:xfrm>
            <a:custGeom>
              <a:avLst/>
              <a:gdLst/>
              <a:ahLst/>
              <a:cxnLst/>
              <a:rect l="l" t="t" r="r" b="b"/>
              <a:pathLst>
                <a:path w="12490" h="10907" extrusionOk="0">
                  <a:moveTo>
                    <a:pt x="11335" y="358"/>
                  </a:moveTo>
                  <a:cubicBezTo>
                    <a:pt x="11335" y="358"/>
                    <a:pt x="11347" y="358"/>
                    <a:pt x="11347" y="370"/>
                  </a:cubicBezTo>
                  <a:lnTo>
                    <a:pt x="11347" y="2334"/>
                  </a:lnTo>
                  <a:lnTo>
                    <a:pt x="10751" y="2334"/>
                  </a:lnTo>
                  <a:cubicBezTo>
                    <a:pt x="10644" y="2334"/>
                    <a:pt x="10573" y="2429"/>
                    <a:pt x="10573" y="2513"/>
                  </a:cubicBezTo>
                  <a:cubicBezTo>
                    <a:pt x="10573" y="2608"/>
                    <a:pt x="10656" y="2691"/>
                    <a:pt x="10751" y="2691"/>
                  </a:cubicBezTo>
                  <a:lnTo>
                    <a:pt x="11347" y="2691"/>
                  </a:lnTo>
                  <a:lnTo>
                    <a:pt x="11347" y="3108"/>
                  </a:lnTo>
                  <a:lnTo>
                    <a:pt x="1155" y="3108"/>
                  </a:lnTo>
                  <a:lnTo>
                    <a:pt x="1155" y="2691"/>
                  </a:lnTo>
                  <a:lnTo>
                    <a:pt x="9966" y="2691"/>
                  </a:lnTo>
                  <a:cubicBezTo>
                    <a:pt x="10061" y="2691"/>
                    <a:pt x="10144" y="2608"/>
                    <a:pt x="10144" y="2513"/>
                  </a:cubicBezTo>
                  <a:cubicBezTo>
                    <a:pt x="10144" y="2429"/>
                    <a:pt x="10049" y="2334"/>
                    <a:pt x="9966" y="2334"/>
                  </a:cubicBezTo>
                  <a:lnTo>
                    <a:pt x="1155" y="2334"/>
                  </a:lnTo>
                  <a:lnTo>
                    <a:pt x="1167" y="358"/>
                  </a:lnTo>
                  <a:close/>
                  <a:moveTo>
                    <a:pt x="3917" y="7525"/>
                  </a:moveTo>
                  <a:lnTo>
                    <a:pt x="3917" y="9371"/>
                  </a:lnTo>
                  <a:lnTo>
                    <a:pt x="3453" y="9371"/>
                  </a:lnTo>
                  <a:lnTo>
                    <a:pt x="3917" y="7525"/>
                  </a:lnTo>
                  <a:close/>
                  <a:moveTo>
                    <a:pt x="4274" y="7525"/>
                  </a:moveTo>
                  <a:lnTo>
                    <a:pt x="4739" y="9371"/>
                  </a:lnTo>
                  <a:lnTo>
                    <a:pt x="4274" y="9371"/>
                  </a:lnTo>
                  <a:lnTo>
                    <a:pt x="4274" y="7525"/>
                  </a:lnTo>
                  <a:close/>
                  <a:moveTo>
                    <a:pt x="11347" y="3477"/>
                  </a:moveTo>
                  <a:lnTo>
                    <a:pt x="11347" y="9752"/>
                  </a:lnTo>
                  <a:cubicBezTo>
                    <a:pt x="11347" y="9752"/>
                    <a:pt x="11347" y="9764"/>
                    <a:pt x="11335" y="9764"/>
                  </a:cubicBezTo>
                  <a:lnTo>
                    <a:pt x="5834" y="9764"/>
                  </a:lnTo>
                  <a:lnTo>
                    <a:pt x="5834" y="4275"/>
                  </a:lnTo>
                  <a:cubicBezTo>
                    <a:pt x="5834" y="4060"/>
                    <a:pt x="5667" y="3894"/>
                    <a:pt x="5465" y="3894"/>
                  </a:cubicBezTo>
                  <a:lnTo>
                    <a:pt x="2727" y="3894"/>
                  </a:lnTo>
                  <a:cubicBezTo>
                    <a:pt x="2524" y="3894"/>
                    <a:pt x="2358" y="4060"/>
                    <a:pt x="2358" y="4275"/>
                  </a:cubicBezTo>
                  <a:lnTo>
                    <a:pt x="2358" y="4656"/>
                  </a:lnTo>
                  <a:cubicBezTo>
                    <a:pt x="2358" y="4763"/>
                    <a:pt x="2441" y="4834"/>
                    <a:pt x="2536" y="4834"/>
                  </a:cubicBezTo>
                  <a:cubicBezTo>
                    <a:pt x="2619" y="4834"/>
                    <a:pt x="2715" y="4751"/>
                    <a:pt x="2715" y="4656"/>
                  </a:cubicBezTo>
                  <a:lnTo>
                    <a:pt x="2715" y="4275"/>
                  </a:lnTo>
                  <a:cubicBezTo>
                    <a:pt x="2715" y="4275"/>
                    <a:pt x="2715" y="4251"/>
                    <a:pt x="2727" y="4251"/>
                  </a:cubicBezTo>
                  <a:lnTo>
                    <a:pt x="5465" y="4251"/>
                  </a:lnTo>
                  <a:cubicBezTo>
                    <a:pt x="5465" y="4251"/>
                    <a:pt x="5477" y="4251"/>
                    <a:pt x="5477" y="4275"/>
                  </a:cubicBezTo>
                  <a:lnTo>
                    <a:pt x="5477" y="9764"/>
                  </a:lnTo>
                  <a:lnTo>
                    <a:pt x="5382" y="9764"/>
                  </a:lnTo>
                  <a:cubicBezTo>
                    <a:pt x="5286" y="9764"/>
                    <a:pt x="5203" y="9704"/>
                    <a:pt x="5167" y="9597"/>
                  </a:cubicBezTo>
                  <a:lnTo>
                    <a:pt x="4263" y="5977"/>
                  </a:lnTo>
                  <a:cubicBezTo>
                    <a:pt x="4251" y="5906"/>
                    <a:pt x="4167" y="5846"/>
                    <a:pt x="4084" y="5846"/>
                  </a:cubicBezTo>
                  <a:cubicBezTo>
                    <a:pt x="3989" y="5846"/>
                    <a:pt x="3917" y="5906"/>
                    <a:pt x="3905" y="5977"/>
                  </a:cubicBezTo>
                  <a:lnTo>
                    <a:pt x="3000" y="9597"/>
                  </a:lnTo>
                  <a:cubicBezTo>
                    <a:pt x="2965" y="9692"/>
                    <a:pt x="2893" y="9764"/>
                    <a:pt x="2786" y="9764"/>
                  </a:cubicBezTo>
                  <a:lnTo>
                    <a:pt x="2679" y="9764"/>
                  </a:lnTo>
                  <a:lnTo>
                    <a:pt x="2679" y="5442"/>
                  </a:lnTo>
                  <a:cubicBezTo>
                    <a:pt x="2679" y="5334"/>
                    <a:pt x="2596" y="5263"/>
                    <a:pt x="2500" y="5263"/>
                  </a:cubicBezTo>
                  <a:cubicBezTo>
                    <a:pt x="2417" y="5263"/>
                    <a:pt x="2322" y="5358"/>
                    <a:pt x="2322" y="5442"/>
                  </a:cubicBezTo>
                  <a:lnTo>
                    <a:pt x="2322" y="9764"/>
                  </a:lnTo>
                  <a:lnTo>
                    <a:pt x="1155" y="9752"/>
                  </a:lnTo>
                  <a:lnTo>
                    <a:pt x="1155" y="3477"/>
                  </a:lnTo>
                  <a:close/>
                  <a:moveTo>
                    <a:pt x="4810" y="9752"/>
                  </a:moveTo>
                  <a:cubicBezTo>
                    <a:pt x="4882" y="9990"/>
                    <a:pt x="5108" y="10133"/>
                    <a:pt x="5358" y="10133"/>
                  </a:cubicBezTo>
                  <a:lnTo>
                    <a:pt x="10930" y="10133"/>
                  </a:lnTo>
                  <a:lnTo>
                    <a:pt x="10930" y="10549"/>
                  </a:lnTo>
                  <a:lnTo>
                    <a:pt x="1524" y="10549"/>
                  </a:lnTo>
                  <a:lnTo>
                    <a:pt x="1524" y="10133"/>
                  </a:lnTo>
                  <a:lnTo>
                    <a:pt x="2798" y="10133"/>
                  </a:lnTo>
                  <a:cubicBezTo>
                    <a:pt x="3060" y="10133"/>
                    <a:pt x="3262" y="9966"/>
                    <a:pt x="3334" y="9752"/>
                  </a:cubicBezTo>
                  <a:close/>
                  <a:moveTo>
                    <a:pt x="1167" y="0"/>
                  </a:moveTo>
                  <a:cubicBezTo>
                    <a:pt x="953" y="0"/>
                    <a:pt x="798" y="167"/>
                    <a:pt x="798" y="370"/>
                  </a:cubicBezTo>
                  <a:lnTo>
                    <a:pt x="798" y="9764"/>
                  </a:lnTo>
                  <a:cubicBezTo>
                    <a:pt x="798" y="9966"/>
                    <a:pt x="953" y="10133"/>
                    <a:pt x="1167" y="10133"/>
                  </a:cubicBezTo>
                  <a:lnTo>
                    <a:pt x="1179" y="10133"/>
                  </a:lnTo>
                  <a:lnTo>
                    <a:pt x="1179" y="10549"/>
                  </a:lnTo>
                  <a:lnTo>
                    <a:pt x="179" y="10549"/>
                  </a:lnTo>
                  <a:cubicBezTo>
                    <a:pt x="83" y="10549"/>
                    <a:pt x="0" y="10645"/>
                    <a:pt x="0" y="10728"/>
                  </a:cubicBezTo>
                  <a:cubicBezTo>
                    <a:pt x="0" y="10835"/>
                    <a:pt x="95" y="10907"/>
                    <a:pt x="179" y="10907"/>
                  </a:cubicBezTo>
                  <a:lnTo>
                    <a:pt x="12311" y="10907"/>
                  </a:lnTo>
                  <a:cubicBezTo>
                    <a:pt x="12418" y="10907"/>
                    <a:pt x="12490" y="10823"/>
                    <a:pt x="12490" y="10728"/>
                  </a:cubicBezTo>
                  <a:cubicBezTo>
                    <a:pt x="12490" y="10621"/>
                    <a:pt x="12406" y="10549"/>
                    <a:pt x="12311" y="10549"/>
                  </a:cubicBezTo>
                  <a:lnTo>
                    <a:pt x="11311" y="10549"/>
                  </a:lnTo>
                  <a:lnTo>
                    <a:pt x="11311" y="10133"/>
                  </a:lnTo>
                  <a:lnTo>
                    <a:pt x="11335" y="10133"/>
                  </a:lnTo>
                  <a:cubicBezTo>
                    <a:pt x="11537" y="10133"/>
                    <a:pt x="11704" y="9966"/>
                    <a:pt x="11704" y="9764"/>
                  </a:cubicBezTo>
                  <a:lnTo>
                    <a:pt x="11704" y="370"/>
                  </a:lnTo>
                  <a:cubicBezTo>
                    <a:pt x="11704" y="167"/>
                    <a:pt x="11537" y="0"/>
                    <a:pt x="11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4711;p82">
              <a:extLst>
                <a:ext uri="{FF2B5EF4-FFF2-40B4-BE49-F238E27FC236}">
                  <a16:creationId xmlns:a16="http://schemas.microsoft.com/office/drawing/2014/main" id="{91DE7084-F4F8-B5C9-5DF2-8D9A973F649E}"/>
                </a:ext>
              </a:extLst>
            </p:cNvPr>
            <p:cNvSpPr/>
            <p:nvPr/>
          </p:nvSpPr>
          <p:spPr>
            <a:xfrm>
              <a:off x="1423675" y="2751950"/>
              <a:ext cx="77425" cy="28600"/>
            </a:xfrm>
            <a:custGeom>
              <a:avLst/>
              <a:gdLst/>
              <a:ahLst/>
              <a:cxnLst/>
              <a:rect l="l" t="t" r="r" b="b"/>
              <a:pathLst>
                <a:path w="3097" h="1144" extrusionOk="0">
                  <a:moveTo>
                    <a:pt x="2739" y="382"/>
                  </a:moveTo>
                  <a:lnTo>
                    <a:pt x="2739" y="798"/>
                  </a:lnTo>
                  <a:lnTo>
                    <a:pt x="358" y="798"/>
                  </a:lnTo>
                  <a:lnTo>
                    <a:pt x="358" y="382"/>
                  </a:lnTo>
                  <a:close/>
                  <a:moveTo>
                    <a:pt x="179" y="1"/>
                  </a:moveTo>
                  <a:cubicBezTo>
                    <a:pt x="72" y="1"/>
                    <a:pt x="1" y="96"/>
                    <a:pt x="1" y="179"/>
                  </a:cubicBezTo>
                  <a:lnTo>
                    <a:pt x="1" y="965"/>
                  </a:lnTo>
                  <a:cubicBezTo>
                    <a:pt x="1" y="1072"/>
                    <a:pt x="72" y="1144"/>
                    <a:pt x="179" y="1144"/>
                  </a:cubicBezTo>
                  <a:lnTo>
                    <a:pt x="2918" y="1144"/>
                  </a:lnTo>
                  <a:cubicBezTo>
                    <a:pt x="3013" y="1144"/>
                    <a:pt x="3096" y="1060"/>
                    <a:pt x="3096" y="965"/>
                  </a:cubicBezTo>
                  <a:lnTo>
                    <a:pt x="3096" y="179"/>
                  </a:lnTo>
                  <a:cubicBezTo>
                    <a:pt x="3096" y="72"/>
                    <a:pt x="3001" y="1"/>
                    <a:pt x="29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4712;p82">
              <a:extLst>
                <a:ext uri="{FF2B5EF4-FFF2-40B4-BE49-F238E27FC236}">
                  <a16:creationId xmlns:a16="http://schemas.microsoft.com/office/drawing/2014/main" id="{B4A02862-8515-B8FC-4879-3F38FACCF4D2}"/>
                </a:ext>
              </a:extLst>
            </p:cNvPr>
            <p:cNvSpPr/>
            <p:nvPr/>
          </p:nvSpPr>
          <p:spPr>
            <a:xfrm>
              <a:off x="1286750" y="2757325"/>
              <a:ext cx="8950" cy="18475"/>
            </a:xfrm>
            <a:custGeom>
              <a:avLst/>
              <a:gdLst/>
              <a:ahLst/>
              <a:cxnLst/>
              <a:rect l="l" t="t" r="r" b="b"/>
              <a:pathLst>
                <a:path w="358" h="739" extrusionOk="0">
                  <a:moveTo>
                    <a:pt x="179" y="0"/>
                  </a:moveTo>
                  <a:cubicBezTo>
                    <a:pt x="84" y="0"/>
                    <a:pt x="1" y="83"/>
                    <a:pt x="1" y="179"/>
                  </a:cubicBezTo>
                  <a:lnTo>
                    <a:pt x="1" y="560"/>
                  </a:lnTo>
                  <a:cubicBezTo>
                    <a:pt x="1" y="667"/>
                    <a:pt x="84" y="738"/>
                    <a:pt x="179" y="738"/>
                  </a:cubicBezTo>
                  <a:cubicBezTo>
                    <a:pt x="275" y="738"/>
                    <a:pt x="358" y="655"/>
                    <a:pt x="358" y="560"/>
                  </a:cubicBezTo>
                  <a:lnTo>
                    <a:pt x="358" y="179"/>
                  </a:lnTo>
                  <a:cubicBezTo>
                    <a:pt x="358" y="71"/>
                    <a:pt x="263"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4713;p82">
              <a:extLst>
                <a:ext uri="{FF2B5EF4-FFF2-40B4-BE49-F238E27FC236}">
                  <a16:creationId xmlns:a16="http://schemas.microsoft.com/office/drawing/2014/main" id="{1EAD7E15-BF22-7887-8C16-98A0E3AE41B5}"/>
                </a:ext>
              </a:extLst>
            </p:cNvPr>
            <p:cNvSpPr/>
            <p:nvPr/>
          </p:nvSpPr>
          <p:spPr>
            <a:xfrm>
              <a:off x="1403725" y="2757325"/>
              <a:ext cx="9550" cy="18475"/>
            </a:xfrm>
            <a:custGeom>
              <a:avLst/>
              <a:gdLst/>
              <a:ahLst/>
              <a:cxnLst/>
              <a:rect l="l" t="t" r="r" b="b"/>
              <a:pathLst>
                <a:path w="382" h="739" extrusionOk="0">
                  <a:moveTo>
                    <a:pt x="203" y="0"/>
                  </a:moveTo>
                  <a:cubicBezTo>
                    <a:pt x="108" y="0"/>
                    <a:pt x="25" y="83"/>
                    <a:pt x="25" y="179"/>
                  </a:cubicBezTo>
                  <a:lnTo>
                    <a:pt x="25" y="560"/>
                  </a:lnTo>
                  <a:cubicBezTo>
                    <a:pt x="1" y="667"/>
                    <a:pt x="96" y="738"/>
                    <a:pt x="203" y="738"/>
                  </a:cubicBezTo>
                  <a:cubicBezTo>
                    <a:pt x="299" y="738"/>
                    <a:pt x="382" y="655"/>
                    <a:pt x="382" y="560"/>
                  </a:cubicBezTo>
                  <a:lnTo>
                    <a:pt x="382" y="179"/>
                  </a:lnTo>
                  <a:cubicBezTo>
                    <a:pt x="382" y="71"/>
                    <a:pt x="287" y="0"/>
                    <a:pt x="2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4714;p82">
              <a:extLst>
                <a:ext uri="{FF2B5EF4-FFF2-40B4-BE49-F238E27FC236}">
                  <a16:creationId xmlns:a16="http://schemas.microsoft.com/office/drawing/2014/main" id="{66AD0178-3381-6915-2C33-7BCFE42151FA}"/>
                </a:ext>
              </a:extLst>
            </p:cNvPr>
            <p:cNvSpPr/>
            <p:nvPr/>
          </p:nvSpPr>
          <p:spPr>
            <a:xfrm>
              <a:off x="1511475" y="2757325"/>
              <a:ext cx="9275" cy="18475"/>
            </a:xfrm>
            <a:custGeom>
              <a:avLst/>
              <a:gdLst/>
              <a:ahLst/>
              <a:cxnLst/>
              <a:rect l="l" t="t" r="r" b="b"/>
              <a:pathLst>
                <a:path w="371" h="739" extrusionOk="0">
                  <a:moveTo>
                    <a:pt x="191" y="0"/>
                  </a:moveTo>
                  <a:cubicBezTo>
                    <a:pt x="96" y="0"/>
                    <a:pt x="13" y="83"/>
                    <a:pt x="13" y="179"/>
                  </a:cubicBezTo>
                  <a:lnTo>
                    <a:pt x="13" y="560"/>
                  </a:lnTo>
                  <a:cubicBezTo>
                    <a:pt x="1" y="667"/>
                    <a:pt x="84" y="738"/>
                    <a:pt x="191" y="738"/>
                  </a:cubicBezTo>
                  <a:cubicBezTo>
                    <a:pt x="299" y="738"/>
                    <a:pt x="370" y="655"/>
                    <a:pt x="370" y="560"/>
                  </a:cubicBezTo>
                  <a:lnTo>
                    <a:pt x="370" y="179"/>
                  </a:lnTo>
                  <a:cubicBezTo>
                    <a:pt x="370" y="71"/>
                    <a:pt x="275" y="0"/>
                    <a:pt x="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 name="Google Shape;4715;p82">
            <a:extLst>
              <a:ext uri="{FF2B5EF4-FFF2-40B4-BE49-F238E27FC236}">
                <a16:creationId xmlns:a16="http://schemas.microsoft.com/office/drawing/2014/main" id="{DC0A2598-1409-0A12-6F0D-7C812FBFDA4C}"/>
              </a:ext>
            </a:extLst>
          </p:cNvPr>
          <p:cNvGrpSpPr/>
          <p:nvPr/>
        </p:nvGrpSpPr>
        <p:grpSpPr>
          <a:xfrm>
            <a:off x="3058283" y="3838679"/>
            <a:ext cx="435235" cy="366862"/>
            <a:chOff x="2378178" y="2907627"/>
            <a:chExt cx="304017" cy="256258"/>
          </a:xfrm>
        </p:grpSpPr>
        <p:sp>
          <p:nvSpPr>
            <p:cNvPr id="92" name="Google Shape;4716;p82">
              <a:extLst>
                <a:ext uri="{FF2B5EF4-FFF2-40B4-BE49-F238E27FC236}">
                  <a16:creationId xmlns:a16="http://schemas.microsoft.com/office/drawing/2014/main" id="{DA6B47B8-77E4-A078-68FB-ACAB2D86BE5D}"/>
                </a:ext>
              </a:extLst>
            </p:cNvPr>
            <p:cNvSpPr/>
            <p:nvPr/>
          </p:nvSpPr>
          <p:spPr>
            <a:xfrm>
              <a:off x="2378178" y="2907627"/>
              <a:ext cx="304017" cy="256258"/>
            </a:xfrm>
            <a:custGeom>
              <a:avLst/>
              <a:gdLst/>
              <a:ahLst/>
              <a:cxnLst/>
              <a:rect l="l" t="t" r="r" b="b"/>
              <a:pathLst>
                <a:path w="12502" h="10538" extrusionOk="0">
                  <a:moveTo>
                    <a:pt x="1703" y="358"/>
                  </a:moveTo>
                  <a:cubicBezTo>
                    <a:pt x="1703" y="358"/>
                    <a:pt x="1715" y="358"/>
                    <a:pt x="1715" y="370"/>
                  </a:cubicBezTo>
                  <a:lnTo>
                    <a:pt x="1715" y="1549"/>
                  </a:lnTo>
                  <a:cubicBezTo>
                    <a:pt x="1715" y="1549"/>
                    <a:pt x="1715" y="1561"/>
                    <a:pt x="1703" y="1561"/>
                  </a:cubicBezTo>
                  <a:lnTo>
                    <a:pt x="1310" y="1561"/>
                  </a:lnTo>
                  <a:cubicBezTo>
                    <a:pt x="1310" y="1561"/>
                    <a:pt x="1298" y="1561"/>
                    <a:pt x="1298" y="1549"/>
                  </a:cubicBezTo>
                  <a:lnTo>
                    <a:pt x="1298" y="370"/>
                  </a:lnTo>
                  <a:lnTo>
                    <a:pt x="1703" y="358"/>
                  </a:lnTo>
                  <a:close/>
                  <a:moveTo>
                    <a:pt x="4048" y="358"/>
                  </a:moveTo>
                  <a:cubicBezTo>
                    <a:pt x="4048" y="358"/>
                    <a:pt x="4060" y="358"/>
                    <a:pt x="4060" y="370"/>
                  </a:cubicBezTo>
                  <a:lnTo>
                    <a:pt x="4060" y="1549"/>
                  </a:lnTo>
                  <a:cubicBezTo>
                    <a:pt x="4060" y="1549"/>
                    <a:pt x="4060" y="1561"/>
                    <a:pt x="4048" y="1561"/>
                  </a:cubicBezTo>
                  <a:lnTo>
                    <a:pt x="3655" y="1561"/>
                  </a:lnTo>
                  <a:cubicBezTo>
                    <a:pt x="3655" y="1561"/>
                    <a:pt x="3643" y="1561"/>
                    <a:pt x="3643" y="1549"/>
                  </a:cubicBezTo>
                  <a:lnTo>
                    <a:pt x="3643" y="370"/>
                  </a:lnTo>
                  <a:lnTo>
                    <a:pt x="4048" y="358"/>
                  </a:lnTo>
                  <a:close/>
                  <a:moveTo>
                    <a:pt x="6382" y="358"/>
                  </a:moveTo>
                  <a:cubicBezTo>
                    <a:pt x="6382" y="358"/>
                    <a:pt x="6406" y="358"/>
                    <a:pt x="6406" y="370"/>
                  </a:cubicBezTo>
                  <a:lnTo>
                    <a:pt x="6406" y="1549"/>
                  </a:lnTo>
                  <a:cubicBezTo>
                    <a:pt x="6406" y="1549"/>
                    <a:pt x="6406" y="1561"/>
                    <a:pt x="6382" y="1561"/>
                  </a:cubicBezTo>
                  <a:lnTo>
                    <a:pt x="6001" y="1561"/>
                  </a:lnTo>
                  <a:cubicBezTo>
                    <a:pt x="6001" y="1561"/>
                    <a:pt x="5989" y="1561"/>
                    <a:pt x="5989" y="1549"/>
                  </a:cubicBezTo>
                  <a:lnTo>
                    <a:pt x="5989" y="370"/>
                  </a:lnTo>
                  <a:cubicBezTo>
                    <a:pt x="5989" y="364"/>
                    <a:pt x="5992" y="361"/>
                    <a:pt x="5993" y="361"/>
                  </a:cubicBezTo>
                  <a:cubicBezTo>
                    <a:pt x="5995" y="361"/>
                    <a:pt x="5995" y="364"/>
                    <a:pt x="5989" y="370"/>
                  </a:cubicBezTo>
                  <a:lnTo>
                    <a:pt x="6382" y="358"/>
                  </a:lnTo>
                  <a:close/>
                  <a:moveTo>
                    <a:pt x="8739" y="358"/>
                  </a:moveTo>
                  <a:cubicBezTo>
                    <a:pt x="8739" y="358"/>
                    <a:pt x="8751" y="358"/>
                    <a:pt x="8751" y="370"/>
                  </a:cubicBezTo>
                  <a:lnTo>
                    <a:pt x="8751" y="1549"/>
                  </a:lnTo>
                  <a:cubicBezTo>
                    <a:pt x="8751" y="1549"/>
                    <a:pt x="8751" y="1561"/>
                    <a:pt x="8739" y="1561"/>
                  </a:cubicBezTo>
                  <a:lnTo>
                    <a:pt x="8346" y="1561"/>
                  </a:lnTo>
                  <a:cubicBezTo>
                    <a:pt x="8346" y="1561"/>
                    <a:pt x="8335" y="1561"/>
                    <a:pt x="8335" y="1549"/>
                  </a:cubicBezTo>
                  <a:lnTo>
                    <a:pt x="8335" y="370"/>
                  </a:lnTo>
                  <a:lnTo>
                    <a:pt x="8739" y="358"/>
                  </a:lnTo>
                  <a:close/>
                  <a:moveTo>
                    <a:pt x="11085" y="358"/>
                  </a:moveTo>
                  <a:cubicBezTo>
                    <a:pt x="11085" y="358"/>
                    <a:pt x="11109" y="358"/>
                    <a:pt x="11109" y="370"/>
                  </a:cubicBezTo>
                  <a:lnTo>
                    <a:pt x="11109" y="1549"/>
                  </a:lnTo>
                  <a:cubicBezTo>
                    <a:pt x="11109" y="1549"/>
                    <a:pt x="11109" y="1561"/>
                    <a:pt x="11085" y="1561"/>
                  </a:cubicBezTo>
                  <a:lnTo>
                    <a:pt x="10704" y="1561"/>
                  </a:lnTo>
                  <a:cubicBezTo>
                    <a:pt x="10704" y="1561"/>
                    <a:pt x="10692" y="1561"/>
                    <a:pt x="10692" y="1549"/>
                  </a:cubicBezTo>
                  <a:lnTo>
                    <a:pt x="10692" y="370"/>
                  </a:lnTo>
                  <a:lnTo>
                    <a:pt x="11085" y="358"/>
                  </a:lnTo>
                  <a:close/>
                  <a:moveTo>
                    <a:pt x="11609" y="1168"/>
                  </a:moveTo>
                  <a:cubicBezTo>
                    <a:pt x="11835" y="1168"/>
                    <a:pt x="12014" y="1346"/>
                    <a:pt x="12014" y="1561"/>
                  </a:cubicBezTo>
                  <a:lnTo>
                    <a:pt x="12014" y="2358"/>
                  </a:lnTo>
                  <a:lnTo>
                    <a:pt x="11228" y="2358"/>
                  </a:lnTo>
                  <a:cubicBezTo>
                    <a:pt x="11121" y="2358"/>
                    <a:pt x="11049" y="2442"/>
                    <a:pt x="11049" y="2537"/>
                  </a:cubicBezTo>
                  <a:cubicBezTo>
                    <a:pt x="11049" y="2632"/>
                    <a:pt x="11133" y="2716"/>
                    <a:pt x="11228" y="2716"/>
                  </a:cubicBezTo>
                  <a:lnTo>
                    <a:pt x="12014" y="2716"/>
                  </a:lnTo>
                  <a:lnTo>
                    <a:pt x="12014" y="9764"/>
                  </a:lnTo>
                  <a:cubicBezTo>
                    <a:pt x="12073" y="9978"/>
                    <a:pt x="11895" y="10169"/>
                    <a:pt x="11668" y="10169"/>
                  </a:cubicBezTo>
                  <a:lnTo>
                    <a:pt x="715" y="10169"/>
                  </a:lnTo>
                  <a:cubicBezTo>
                    <a:pt x="488" y="10169"/>
                    <a:pt x="310" y="9990"/>
                    <a:pt x="310" y="9764"/>
                  </a:cubicBezTo>
                  <a:lnTo>
                    <a:pt x="310" y="2716"/>
                  </a:lnTo>
                  <a:lnTo>
                    <a:pt x="10490" y="2716"/>
                  </a:lnTo>
                  <a:cubicBezTo>
                    <a:pt x="10597" y="2716"/>
                    <a:pt x="10668" y="2620"/>
                    <a:pt x="10668" y="2537"/>
                  </a:cubicBezTo>
                  <a:cubicBezTo>
                    <a:pt x="10668" y="2430"/>
                    <a:pt x="10585" y="2358"/>
                    <a:pt x="10490" y="2358"/>
                  </a:cubicBezTo>
                  <a:lnTo>
                    <a:pt x="310" y="2358"/>
                  </a:lnTo>
                  <a:lnTo>
                    <a:pt x="310" y="1561"/>
                  </a:lnTo>
                  <a:cubicBezTo>
                    <a:pt x="310" y="1346"/>
                    <a:pt x="488" y="1168"/>
                    <a:pt x="715" y="1168"/>
                  </a:cubicBezTo>
                  <a:lnTo>
                    <a:pt x="929" y="1168"/>
                  </a:lnTo>
                  <a:lnTo>
                    <a:pt x="929" y="1561"/>
                  </a:lnTo>
                  <a:cubicBezTo>
                    <a:pt x="929" y="1775"/>
                    <a:pt x="1084" y="1942"/>
                    <a:pt x="1298" y="1942"/>
                  </a:cubicBezTo>
                  <a:lnTo>
                    <a:pt x="1679" y="1942"/>
                  </a:lnTo>
                  <a:cubicBezTo>
                    <a:pt x="1893" y="1942"/>
                    <a:pt x="2060" y="1775"/>
                    <a:pt x="2060" y="1561"/>
                  </a:cubicBezTo>
                  <a:lnTo>
                    <a:pt x="2060" y="1168"/>
                  </a:lnTo>
                  <a:lnTo>
                    <a:pt x="3262" y="1168"/>
                  </a:lnTo>
                  <a:lnTo>
                    <a:pt x="3262" y="1561"/>
                  </a:lnTo>
                  <a:cubicBezTo>
                    <a:pt x="3262" y="1775"/>
                    <a:pt x="3429" y="1942"/>
                    <a:pt x="3632" y="1942"/>
                  </a:cubicBezTo>
                  <a:lnTo>
                    <a:pt x="4024" y="1942"/>
                  </a:lnTo>
                  <a:cubicBezTo>
                    <a:pt x="4227" y="1942"/>
                    <a:pt x="4394" y="1775"/>
                    <a:pt x="4394" y="1561"/>
                  </a:cubicBezTo>
                  <a:lnTo>
                    <a:pt x="4394" y="1168"/>
                  </a:lnTo>
                  <a:lnTo>
                    <a:pt x="5596" y="1168"/>
                  </a:lnTo>
                  <a:lnTo>
                    <a:pt x="5596" y="1561"/>
                  </a:lnTo>
                  <a:cubicBezTo>
                    <a:pt x="5596" y="1775"/>
                    <a:pt x="5763" y="1942"/>
                    <a:pt x="5965" y="1942"/>
                  </a:cubicBezTo>
                  <a:lnTo>
                    <a:pt x="6358" y="1942"/>
                  </a:lnTo>
                  <a:cubicBezTo>
                    <a:pt x="6561" y="1942"/>
                    <a:pt x="6727" y="1775"/>
                    <a:pt x="6727" y="1561"/>
                  </a:cubicBezTo>
                  <a:lnTo>
                    <a:pt x="6727" y="1168"/>
                  </a:lnTo>
                  <a:lnTo>
                    <a:pt x="7930" y="1168"/>
                  </a:lnTo>
                  <a:lnTo>
                    <a:pt x="7930" y="1561"/>
                  </a:lnTo>
                  <a:cubicBezTo>
                    <a:pt x="7930" y="1775"/>
                    <a:pt x="8096" y="1942"/>
                    <a:pt x="8311" y="1942"/>
                  </a:cubicBezTo>
                  <a:lnTo>
                    <a:pt x="8692" y="1942"/>
                  </a:lnTo>
                  <a:cubicBezTo>
                    <a:pt x="8906" y="1942"/>
                    <a:pt x="9061" y="1775"/>
                    <a:pt x="9061" y="1561"/>
                  </a:cubicBezTo>
                  <a:lnTo>
                    <a:pt x="9061" y="1168"/>
                  </a:lnTo>
                  <a:lnTo>
                    <a:pt x="10275" y="1168"/>
                  </a:lnTo>
                  <a:lnTo>
                    <a:pt x="10275" y="1561"/>
                  </a:lnTo>
                  <a:cubicBezTo>
                    <a:pt x="10275" y="1775"/>
                    <a:pt x="10430" y="1942"/>
                    <a:pt x="10644" y="1942"/>
                  </a:cubicBezTo>
                  <a:lnTo>
                    <a:pt x="11025" y="1942"/>
                  </a:lnTo>
                  <a:cubicBezTo>
                    <a:pt x="11240" y="1942"/>
                    <a:pt x="11406" y="1775"/>
                    <a:pt x="11406" y="1561"/>
                  </a:cubicBezTo>
                  <a:lnTo>
                    <a:pt x="11406" y="1168"/>
                  </a:lnTo>
                  <a:close/>
                  <a:moveTo>
                    <a:pt x="1357" y="1"/>
                  </a:moveTo>
                  <a:cubicBezTo>
                    <a:pt x="1143" y="1"/>
                    <a:pt x="976" y="168"/>
                    <a:pt x="976" y="370"/>
                  </a:cubicBezTo>
                  <a:lnTo>
                    <a:pt x="976" y="775"/>
                  </a:lnTo>
                  <a:lnTo>
                    <a:pt x="774" y="775"/>
                  </a:lnTo>
                  <a:cubicBezTo>
                    <a:pt x="345" y="775"/>
                    <a:pt x="0" y="1120"/>
                    <a:pt x="0" y="1549"/>
                  </a:cubicBezTo>
                  <a:lnTo>
                    <a:pt x="0" y="9764"/>
                  </a:lnTo>
                  <a:cubicBezTo>
                    <a:pt x="0" y="10193"/>
                    <a:pt x="345" y="10538"/>
                    <a:pt x="774" y="10538"/>
                  </a:cubicBezTo>
                  <a:lnTo>
                    <a:pt x="11728" y="10538"/>
                  </a:lnTo>
                  <a:cubicBezTo>
                    <a:pt x="12156" y="10538"/>
                    <a:pt x="12502" y="10193"/>
                    <a:pt x="12502" y="9764"/>
                  </a:cubicBezTo>
                  <a:lnTo>
                    <a:pt x="12502" y="1549"/>
                  </a:lnTo>
                  <a:cubicBezTo>
                    <a:pt x="12442" y="1120"/>
                    <a:pt x="12097" y="775"/>
                    <a:pt x="11668" y="775"/>
                  </a:cubicBezTo>
                  <a:lnTo>
                    <a:pt x="11466" y="775"/>
                  </a:lnTo>
                  <a:lnTo>
                    <a:pt x="11466" y="370"/>
                  </a:lnTo>
                  <a:cubicBezTo>
                    <a:pt x="11466" y="168"/>
                    <a:pt x="11299" y="1"/>
                    <a:pt x="11085" y="1"/>
                  </a:cubicBezTo>
                  <a:lnTo>
                    <a:pt x="10704" y="1"/>
                  </a:lnTo>
                  <a:cubicBezTo>
                    <a:pt x="10490" y="1"/>
                    <a:pt x="10323" y="168"/>
                    <a:pt x="10323" y="370"/>
                  </a:cubicBezTo>
                  <a:lnTo>
                    <a:pt x="10323" y="775"/>
                  </a:lnTo>
                  <a:lnTo>
                    <a:pt x="9120" y="775"/>
                  </a:lnTo>
                  <a:lnTo>
                    <a:pt x="9120" y="370"/>
                  </a:lnTo>
                  <a:cubicBezTo>
                    <a:pt x="9120" y="168"/>
                    <a:pt x="8954" y="1"/>
                    <a:pt x="8751" y="1"/>
                  </a:cubicBezTo>
                  <a:lnTo>
                    <a:pt x="8358" y="1"/>
                  </a:lnTo>
                  <a:cubicBezTo>
                    <a:pt x="8156" y="1"/>
                    <a:pt x="7989" y="168"/>
                    <a:pt x="7989" y="370"/>
                  </a:cubicBezTo>
                  <a:lnTo>
                    <a:pt x="7989" y="775"/>
                  </a:lnTo>
                  <a:lnTo>
                    <a:pt x="6787" y="775"/>
                  </a:lnTo>
                  <a:lnTo>
                    <a:pt x="6787" y="370"/>
                  </a:lnTo>
                  <a:cubicBezTo>
                    <a:pt x="6787" y="168"/>
                    <a:pt x="6620" y="1"/>
                    <a:pt x="6418" y="1"/>
                  </a:cubicBezTo>
                  <a:lnTo>
                    <a:pt x="6025" y="1"/>
                  </a:lnTo>
                  <a:cubicBezTo>
                    <a:pt x="5822" y="1"/>
                    <a:pt x="5656" y="168"/>
                    <a:pt x="5656" y="370"/>
                  </a:cubicBezTo>
                  <a:lnTo>
                    <a:pt x="5656" y="775"/>
                  </a:lnTo>
                  <a:lnTo>
                    <a:pt x="4453" y="775"/>
                  </a:lnTo>
                  <a:lnTo>
                    <a:pt x="4453" y="370"/>
                  </a:lnTo>
                  <a:cubicBezTo>
                    <a:pt x="4453" y="168"/>
                    <a:pt x="4286" y="1"/>
                    <a:pt x="4072" y="1"/>
                  </a:cubicBezTo>
                  <a:lnTo>
                    <a:pt x="3691" y="1"/>
                  </a:lnTo>
                  <a:cubicBezTo>
                    <a:pt x="3477" y="1"/>
                    <a:pt x="3322" y="168"/>
                    <a:pt x="3322" y="370"/>
                  </a:cubicBezTo>
                  <a:lnTo>
                    <a:pt x="3322" y="775"/>
                  </a:lnTo>
                  <a:lnTo>
                    <a:pt x="2108" y="775"/>
                  </a:lnTo>
                  <a:lnTo>
                    <a:pt x="2108" y="370"/>
                  </a:lnTo>
                  <a:cubicBezTo>
                    <a:pt x="2108" y="168"/>
                    <a:pt x="1953" y="1"/>
                    <a:pt x="17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4717;p82">
              <a:extLst>
                <a:ext uri="{FF2B5EF4-FFF2-40B4-BE49-F238E27FC236}">
                  <a16:creationId xmlns:a16="http://schemas.microsoft.com/office/drawing/2014/main" id="{0F0FC9DF-B4A2-1BA4-C662-810834D2C9A0}"/>
                </a:ext>
              </a:extLst>
            </p:cNvPr>
            <p:cNvSpPr/>
            <p:nvPr/>
          </p:nvSpPr>
          <p:spPr>
            <a:xfrm>
              <a:off x="2529015" y="3002607"/>
              <a:ext cx="60818" cy="57170"/>
            </a:xfrm>
            <a:custGeom>
              <a:avLst/>
              <a:gdLst/>
              <a:ahLst/>
              <a:cxnLst/>
              <a:rect l="l" t="t" r="r" b="b"/>
              <a:pathLst>
                <a:path w="2501" h="2351" extrusionOk="0">
                  <a:moveTo>
                    <a:pt x="1239" y="584"/>
                  </a:moveTo>
                  <a:lnTo>
                    <a:pt x="1405" y="917"/>
                  </a:lnTo>
                  <a:cubicBezTo>
                    <a:pt x="1429" y="976"/>
                    <a:pt x="1477" y="1000"/>
                    <a:pt x="1536" y="1024"/>
                  </a:cubicBezTo>
                  <a:lnTo>
                    <a:pt x="1893" y="1060"/>
                  </a:lnTo>
                  <a:lnTo>
                    <a:pt x="1643" y="1322"/>
                  </a:lnTo>
                  <a:cubicBezTo>
                    <a:pt x="1596" y="1357"/>
                    <a:pt x="1584" y="1429"/>
                    <a:pt x="1584" y="1488"/>
                  </a:cubicBezTo>
                  <a:lnTo>
                    <a:pt x="1643" y="1834"/>
                  </a:lnTo>
                  <a:lnTo>
                    <a:pt x="1322" y="1679"/>
                  </a:lnTo>
                  <a:cubicBezTo>
                    <a:pt x="1298" y="1655"/>
                    <a:pt x="1274" y="1655"/>
                    <a:pt x="1239" y="1655"/>
                  </a:cubicBezTo>
                  <a:cubicBezTo>
                    <a:pt x="1203" y="1655"/>
                    <a:pt x="1179" y="1655"/>
                    <a:pt x="1143" y="1679"/>
                  </a:cubicBezTo>
                  <a:lnTo>
                    <a:pt x="834" y="1834"/>
                  </a:lnTo>
                  <a:lnTo>
                    <a:pt x="893" y="1488"/>
                  </a:lnTo>
                  <a:cubicBezTo>
                    <a:pt x="905" y="1429"/>
                    <a:pt x="881" y="1369"/>
                    <a:pt x="834" y="1322"/>
                  </a:cubicBezTo>
                  <a:lnTo>
                    <a:pt x="584" y="1060"/>
                  </a:lnTo>
                  <a:lnTo>
                    <a:pt x="941" y="1024"/>
                  </a:lnTo>
                  <a:cubicBezTo>
                    <a:pt x="1000" y="1000"/>
                    <a:pt x="1048" y="976"/>
                    <a:pt x="1072" y="917"/>
                  </a:cubicBezTo>
                  <a:lnTo>
                    <a:pt x="1239" y="584"/>
                  </a:lnTo>
                  <a:close/>
                  <a:moveTo>
                    <a:pt x="1250" y="0"/>
                  </a:moveTo>
                  <a:cubicBezTo>
                    <a:pt x="1179" y="0"/>
                    <a:pt x="1120" y="36"/>
                    <a:pt x="1084" y="95"/>
                  </a:cubicBezTo>
                  <a:lnTo>
                    <a:pt x="810" y="667"/>
                  </a:lnTo>
                  <a:lnTo>
                    <a:pt x="179" y="750"/>
                  </a:lnTo>
                  <a:cubicBezTo>
                    <a:pt x="107" y="774"/>
                    <a:pt x="60" y="810"/>
                    <a:pt x="36" y="869"/>
                  </a:cubicBezTo>
                  <a:cubicBezTo>
                    <a:pt x="0" y="929"/>
                    <a:pt x="36" y="1012"/>
                    <a:pt x="84" y="1072"/>
                  </a:cubicBezTo>
                  <a:lnTo>
                    <a:pt x="512" y="1512"/>
                  </a:lnTo>
                  <a:lnTo>
                    <a:pt x="405" y="2143"/>
                  </a:lnTo>
                  <a:cubicBezTo>
                    <a:pt x="393" y="2215"/>
                    <a:pt x="417" y="2274"/>
                    <a:pt x="477" y="2322"/>
                  </a:cubicBezTo>
                  <a:cubicBezTo>
                    <a:pt x="512" y="2346"/>
                    <a:pt x="560" y="2346"/>
                    <a:pt x="584" y="2346"/>
                  </a:cubicBezTo>
                  <a:cubicBezTo>
                    <a:pt x="619" y="2346"/>
                    <a:pt x="643" y="2346"/>
                    <a:pt x="679" y="2334"/>
                  </a:cubicBezTo>
                  <a:lnTo>
                    <a:pt x="1239" y="2036"/>
                  </a:lnTo>
                  <a:lnTo>
                    <a:pt x="1810" y="2334"/>
                  </a:lnTo>
                  <a:cubicBezTo>
                    <a:pt x="1837" y="2344"/>
                    <a:pt x="1866" y="2350"/>
                    <a:pt x="1895" y="2350"/>
                  </a:cubicBezTo>
                  <a:cubicBezTo>
                    <a:pt x="1931" y="2350"/>
                    <a:pt x="1968" y="2342"/>
                    <a:pt x="2001" y="2322"/>
                  </a:cubicBezTo>
                  <a:cubicBezTo>
                    <a:pt x="2060" y="2274"/>
                    <a:pt x="2084" y="2215"/>
                    <a:pt x="2072" y="2143"/>
                  </a:cubicBezTo>
                  <a:lnTo>
                    <a:pt x="1965" y="1512"/>
                  </a:lnTo>
                  <a:lnTo>
                    <a:pt x="2429" y="1072"/>
                  </a:lnTo>
                  <a:cubicBezTo>
                    <a:pt x="2477" y="1024"/>
                    <a:pt x="2501" y="953"/>
                    <a:pt x="2477" y="869"/>
                  </a:cubicBezTo>
                  <a:cubicBezTo>
                    <a:pt x="2441" y="798"/>
                    <a:pt x="2393" y="750"/>
                    <a:pt x="2322" y="750"/>
                  </a:cubicBezTo>
                  <a:lnTo>
                    <a:pt x="1703" y="667"/>
                  </a:lnTo>
                  <a:lnTo>
                    <a:pt x="1417" y="95"/>
                  </a:lnTo>
                  <a:cubicBezTo>
                    <a:pt x="1393" y="36"/>
                    <a:pt x="1322" y="0"/>
                    <a:pt x="12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4718;p82">
              <a:extLst>
                <a:ext uri="{FF2B5EF4-FFF2-40B4-BE49-F238E27FC236}">
                  <a16:creationId xmlns:a16="http://schemas.microsoft.com/office/drawing/2014/main" id="{A54E5B79-FD87-BF82-F9CF-017ED39B9AA5}"/>
                </a:ext>
              </a:extLst>
            </p:cNvPr>
            <p:cNvSpPr/>
            <p:nvPr/>
          </p:nvSpPr>
          <p:spPr>
            <a:xfrm>
              <a:off x="2463287" y="2999568"/>
              <a:ext cx="130901" cy="131023"/>
            </a:xfrm>
            <a:custGeom>
              <a:avLst/>
              <a:gdLst/>
              <a:ahLst/>
              <a:cxnLst/>
              <a:rect l="l" t="t" r="r" b="b"/>
              <a:pathLst>
                <a:path w="5383" h="5388" extrusionOk="0">
                  <a:moveTo>
                    <a:pt x="2203" y="0"/>
                  </a:moveTo>
                  <a:cubicBezTo>
                    <a:pt x="2188" y="0"/>
                    <a:pt x="2172" y="2"/>
                    <a:pt x="2156" y="6"/>
                  </a:cubicBezTo>
                  <a:cubicBezTo>
                    <a:pt x="1560" y="137"/>
                    <a:pt x="1013" y="459"/>
                    <a:pt x="608" y="935"/>
                  </a:cubicBezTo>
                  <a:cubicBezTo>
                    <a:pt x="203" y="1435"/>
                    <a:pt x="1" y="2042"/>
                    <a:pt x="1" y="2661"/>
                  </a:cubicBezTo>
                  <a:cubicBezTo>
                    <a:pt x="1" y="4173"/>
                    <a:pt x="1215" y="5388"/>
                    <a:pt x="2727" y="5388"/>
                  </a:cubicBezTo>
                  <a:cubicBezTo>
                    <a:pt x="3346" y="5388"/>
                    <a:pt x="3953" y="5161"/>
                    <a:pt x="4454" y="4780"/>
                  </a:cubicBezTo>
                  <a:cubicBezTo>
                    <a:pt x="4930" y="4388"/>
                    <a:pt x="5263" y="3840"/>
                    <a:pt x="5382" y="3233"/>
                  </a:cubicBezTo>
                  <a:cubicBezTo>
                    <a:pt x="5382" y="3126"/>
                    <a:pt x="5335" y="3042"/>
                    <a:pt x="5251" y="3006"/>
                  </a:cubicBezTo>
                  <a:cubicBezTo>
                    <a:pt x="5230" y="2997"/>
                    <a:pt x="5208" y="2993"/>
                    <a:pt x="5186" y="2993"/>
                  </a:cubicBezTo>
                  <a:cubicBezTo>
                    <a:pt x="5122" y="2993"/>
                    <a:pt x="5060" y="3031"/>
                    <a:pt x="5025" y="3102"/>
                  </a:cubicBezTo>
                  <a:cubicBezTo>
                    <a:pt x="4668" y="3745"/>
                    <a:pt x="3989" y="4173"/>
                    <a:pt x="3227" y="4173"/>
                  </a:cubicBezTo>
                  <a:cubicBezTo>
                    <a:pt x="2096" y="4173"/>
                    <a:pt x="1191" y="3245"/>
                    <a:pt x="1191" y="2125"/>
                  </a:cubicBezTo>
                  <a:cubicBezTo>
                    <a:pt x="1191" y="2018"/>
                    <a:pt x="1096" y="1947"/>
                    <a:pt x="1013" y="1947"/>
                  </a:cubicBezTo>
                  <a:cubicBezTo>
                    <a:pt x="917" y="1947"/>
                    <a:pt x="834" y="2042"/>
                    <a:pt x="834" y="2125"/>
                  </a:cubicBezTo>
                  <a:cubicBezTo>
                    <a:pt x="834" y="3447"/>
                    <a:pt x="1918" y="4542"/>
                    <a:pt x="3239" y="4542"/>
                  </a:cubicBezTo>
                  <a:cubicBezTo>
                    <a:pt x="3703" y="4542"/>
                    <a:pt x="4156" y="4411"/>
                    <a:pt x="4525" y="4173"/>
                  </a:cubicBezTo>
                  <a:lnTo>
                    <a:pt x="4525" y="4173"/>
                  </a:lnTo>
                  <a:cubicBezTo>
                    <a:pt x="4430" y="4292"/>
                    <a:pt x="4311" y="4388"/>
                    <a:pt x="4192" y="4495"/>
                  </a:cubicBezTo>
                  <a:cubicBezTo>
                    <a:pt x="3775" y="4840"/>
                    <a:pt x="3239" y="5031"/>
                    <a:pt x="2703" y="5031"/>
                  </a:cubicBezTo>
                  <a:cubicBezTo>
                    <a:pt x="1417" y="5031"/>
                    <a:pt x="346" y="3971"/>
                    <a:pt x="346" y="2661"/>
                  </a:cubicBezTo>
                  <a:cubicBezTo>
                    <a:pt x="346" y="2113"/>
                    <a:pt x="536" y="1590"/>
                    <a:pt x="882" y="1173"/>
                  </a:cubicBezTo>
                  <a:cubicBezTo>
                    <a:pt x="965" y="1054"/>
                    <a:pt x="1084" y="959"/>
                    <a:pt x="1203" y="851"/>
                  </a:cubicBezTo>
                  <a:lnTo>
                    <a:pt x="1203" y="851"/>
                  </a:lnTo>
                  <a:cubicBezTo>
                    <a:pt x="1132" y="970"/>
                    <a:pt x="1060" y="1101"/>
                    <a:pt x="1013" y="1232"/>
                  </a:cubicBezTo>
                  <a:cubicBezTo>
                    <a:pt x="965" y="1328"/>
                    <a:pt x="1013" y="1435"/>
                    <a:pt x="1120" y="1471"/>
                  </a:cubicBezTo>
                  <a:cubicBezTo>
                    <a:pt x="1145" y="1483"/>
                    <a:pt x="1171" y="1489"/>
                    <a:pt x="1195" y="1489"/>
                  </a:cubicBezTo>
                  <a:cubicBezTo>
                    <a:pt x="1263" y="1489"/>
                    <a:pt x="1323" y="1445"/>
                    <a:pt x="1358" y="1375"/>
                  </a:cubicBezTo>
                  <a:cubicBezTo>
                    <a:pt x="1537" y="935"/>
                    <a:pt x="1858" y="566"/>
                    <a:pt x="2275" y="339"/>
                  </a:cubicBezTo>
                  <a:cubicBezTo>
                    <a:pt x="2346" y="304"/>
                    <a:pt x="2394" y="208"/>
                    <a:pt x="2370" y="125"/>
                  </a:cubicBezTo>
                  <a:cubicBezTo>
                    <a:pt x="2340" y="46"/>
                    <a:pt x="2278" y="0"/>
                    <a:pt x="22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4719;p82">
            <a:extLst>
              <a:ext uri="{FF2B5EF4-FFF2-40B4-BE49-F238E27FC236}">
                <a16:creationId xmlns:a16="http://schemas.microsoft.com/office/drawing/2014/main" id="{31CD4F36-7C83-6CC5-6678-DA82C38070AF}"/>
              </a:ext>
            </a:extLst>
          </p:cNvPr>
          <p:cNvGrpSpPr/>
          <p:nvPr/>
        </p:nvGrpSpPr>
        <p:grpSpPr>
          <a:xfrm>
            <a:off x="4277678" y="3804703"/>
            <a:ext cx="308829" cy="434016"/>
            <a:chOff x="3229941" y="2883894"/>
            <a:chExt cx="215721" cy="303166"/>
          </a:xfrm>
        </p:grpSpPr>
        <p:sp>
          <p:nvSpPr>
            <p:cNvPr id="96" name="Google Shape;4720;p82">
              <a:extLst>
                <a:ext uri="{FF2B5EF4-FFF2-40B4-BE49-F238E27FC236}">
                  <a16:creationId xmlns:a16="http://schemas.microsoft.com/office/drawing/2014/main" id="{96C1889D-50E5-EBC2-75AE-EF1E99CF3CE3}"/>
                </a:ext>
              </a:extLst>
            </p:cNvPr>
            <p:cNvSpPr/>
            <p:nvPr/>
          </p:nvSpPr>
          <p:spPr>
            <a:xfrm>
              <a:off x="3229941" y="2883894"/>
              <a:ext cx="215721" cy="303166"/>
            </a:xfrm>
            <a:custGeom>
              <a:avLst/>
              <a:gdLst/>
              <a:ahLst/>
              <a:cxnLst/>
              <a:rect l="l" t="t" r="r" b="b"/>
              <a:pathLst>
                <a:path w="8871" h="12467" extrusionOk="0">
                  <a:moveTo>
                    <a:pt x="8513" y="751"/>
                  </a:moveTo>
                  <a:lnTo>
                    <a:pt x="8513" y="11728"/>
                  </a:lnTo>
                  <a:lnTo>
                    <a:pt x="274" y="11728"/>
                  </a:lnTo>
                  <a:lnTo>
                    <a:pt x="274" y="751"/>
                  </a:lnTo>
                  <a:close/>
                  <a:moveTo>
                    <a:pt x="179" y="1"/>
                  </a:moveTo>
                  <a:cubicBezTo>
                    <a:pt x="72" y="1"/>
                    <a:pt x="0" y="84"/>
                    <a:pt x="0" y="179"/>
                  </a:cubicBezTo>
                  <a:lnTo>
                    <a:pt x="0" y="12288"/>
                  </a:lnTo>
                  <a:cubicBezTo>
                    <a:pt x="0" y="12395"/>
                    <a:pt x="84" y="12466"/>
                    <a:pt x="179" y="12466"/>
                  </a:cubicBezTo>
                  <a:cubicBezTo>
                    <a:pt x="286" y="12466"/>
                    <a:pt x="358" y="12383"/>
                    <a:pt x="358" y="12288"/>
                  </a:cubicBezTo>
                  <a:lnTo>
                    <a:pt x="358" y="12085"/>
                  </a:lnTo>
                  <a:lnTo>
                    <a:pt x="774" y="12085"/>
                  </a:lnTo>
                  <a:lnTo>
                    <a:pt x="774" y="12288"/>
                  </a:lnTo>
                  <a:cubicBezTo>
                    <a:pt x="774" y="12395"/>
                    <a:pt x="858" y="12466"/>
                    <a:pt x="953" y="12466"/>
                  </a:cubicBezTo>
                  <a:cubicBezTo>
                    <a:pt x="1060" y="12466"/>
                    <a:pt x="1131" y="12383"/>
                    <a:pt x="1131" y="12288"/>
                  </a:cubicBezTo>
                  <a:lnTo>
                    <a:pt x="1131" y="12085"/>
                  </a:lnTo>
                  <a:lnTo>
                    <a:pt x="1548" y="12085"/>
                  </a:lnTo>
                  <a:lnTo>
                    <a:pt x="1548" y="12288"/>
                  </a:lnTo>
                  <a:cubicBezTo>
                    <a:pt x="1548" y="12395"/>
                    <a:pt x="1632" y="12466"/>
                    <a:pt x="1727" y="12466"/>
                  </a:cubicBezTo>
                  <a:cubicBezTo>
                    <a:pt x="1834" y="12466"/>
                    <a:pt x="1905" y="12383"/>
                    <a:pt x="1905" y="12288"/>
                  </a:cubicBezTo>
                  <a:lnTo>
                    <a:pt x="1905" y="12085"/>
                  </a:lnTo>
                  <a:lnTo>
                    <a:pt x="2322" y="12085"/>
                  </a:lnTo>
                  <a:lnTo>
                    <a:pt x="2322" y="12288"/>
                  </a:lnTo>
                  <a:cubicBezTo>
                    <a:pt x="2322" y="12395"/>
                    <a:pt x="2405" y="12466"/>
                    <a:pt x="2501" y="12466"/>
                  </a:cubicBezTo>
                  <a:cubicBezTo>
                    <a:pt x="2608" y="12466"/>
                    <a:pt x="2679" y="12383"/>
                    <a:pt x="2679" y="12288"/>
                  </a:cubicBezTo>
                  <a:lnTo>
                    <a:pt x="2679" y="12085"/>
                  </a:lnTo>
                  <a:lnTo>
                    <a:pt x="3096" y="12085"/>
                  </a:lnTo>
                  <a:lnTo>
                    <a:pt x="3096" y="12288"/>
                  </a:lnTo>
                  <a:cubicBezTo>
                    <a:pt x="3096" y="12395"/>
                    <a:pt x="3179" y="12466"/>
                    <a:pt x="3275" y="12466"/>
                  </a:cubicBezTo>
                  <a:cubicBezTo>
                    <a:pt x="3382" y="12466"/>
                    <a:pt x="3453" y="12383"/>
                    <a:pt x="3453" y="12288"/>
                  </a:cubicBezTo>
                  <a:lnTo>
                    <a:pt x="3453" y="12085"/>
                  </a:lnTo>
                  <a:lnTo>
                    <a:pt x="3870" y="12085"/>
                  </a:lnTo>
                  <a:lnTo>
                    <a:pt x="3870" y="12288"/>
                  </a:lnTo>
                  <a:cubicBezTo>
                    <a:pt x="3870" y="12395"/>
                    <a:pt x="3953" y="12466"/>
                    <a:pt x="4048" y="12466"/>
                  </a:cubicBezTo>
                  <a:cubicBezTo>
                    <a:pt x="4156" y="12466"/>
                    <a:pt x="4227" y="12383"/>
                    <a:pt x="4227" y="12288"/>
                  </a:cubicBezTo>
                  <a:lnTo>
                    <a:pt x="4227" y="12085"/>
                  </a:lnTo>
                  <a:lnTo>
                    <a:pt x="4644" y="12085"/>
                  </a:lnTo>
                  <a:lnTo>
                    <a:pt x="4644" y="12288"/>
                  </a:lnTo>
                  <a:cubicBezTo>
                    <a:pt x="4644" y="12395"/>
                    <a:pt x="4727" y="12466"/>
                    <a:pt x="4822" y="12466"/>
                  </a:cubicBezTo>
                  <a:cubicBezTo>
                    <a:pt x="4930" y="12466"/>
                    <a:pt x="5001" y="12383"/>
                    <a:pt x="5001" y="12288"/>
                  </a:cubicBezTo>
                  <a:lnTo>
                    <a:pt x="5001" y="12085"/>
                  </a:lnTo>
                  <a:lnTo>
                    <a:pt x="5418" y="12085"/>
                  </a:lnTo>
                  <a:lnTo>
                    <a:pt x="5418" y="12288"/>
                  </a:lnTo>
                  <a:cubicBezTo>
                    <a:pt x="5418" y="12395"/>
                    <a:pt x="5501" y="12466"/>
                    <a:pt x="5596" y="12466"/>
                  </a:cubicBezTo>
                  <a:cubicBezTo>
                    <a:pt x="5703" y="12466"/>
                    <a:pt x="5775" y="12383"/>
                    <a:pt x="5775" y="12288"/>
                  </a:cubicBezTo>
                  <a:lnTo>
                    <a:pt x="5775" y="12085"/>
                  </a:lnTo>
                  <a:lnTo>
                    <a:pt x="6192" y="12085"/>
                  </a:lnTo>
                  <a:lnTo>
                    <a:pt x="6192" y="12288"/>
                  </a:lnTo>
                  <a:cubicBezTo>
                    <a:pt x="6192" y="12395"/>
                    <a:pt x="6275" y="12466"/>
                    <a:pt x="6370" y="12466"/>
                  </a:cubicBezTo>
                  <a:cubicBezTo>
                    <a:pt x="6477" y="12466"/>
                    <a:pt x="6549" y="12383"/>
                    <a:pt x="6549" y="12288"/>
                  </a:cubicBezTo>
                  <a:lnTo>
                    <a:pt x="6549" y="12085"/>
                  </a:lnTo>
                  <a:lnTo>
                    <a:pt x="6966" y="12085"/>
                  </a:lnTo>
                  <a:lnTo>
                    <a:pt x="6966" y="12288"/>
                  </a:lnTo>
                  <a:cubicBezTo>
                    <a:pt x="6966" y="12395"/>
                    <a:pt x="7061" y="12466"/>
                    <a:pt x="7144" y="12466"/>
                  </a:cubicBezTo>
                  <a:cubicBezTo>
                    <a:pt x="7251" y="12466"/>
                    <a:pt x="7323" y="12383"/>
                    <a:pt x="7323" y="12288"/>
                  </a:cubicBezTo>
                  <a:lnTo>
                    <a:pt x="7323" y="12085"/>
                  </a:lnTo>
                  <a:lnTo>
                    <a:pt x="7739" y="12085"/>
                  </a:lnTo>
                  <a:lnTo>
                    <a:pt x="7739" y="12288"/>
                  </a:lnTo>
                  <a:cubicBezTo>
                    <a:pt x="7739" y="12395"/>
                    <a:pt x="7835" y="12466"/>
                    <a:pt x="7918" y="12466"/>
                  </a:cubicBezTo>
                  <a:cubicBezTo>
                    <a:pt x="8025" y="12466"/>
                    <a:pt x="8097" y="12383"/>
                    <a:pt x="8097" y="12288"/>
                  </a:cubicBezTo>
                  <a:lnTo>
                    <a:pt x="8097" y="12085"/>
                  </a:lnTo>
                  <a:lnTo>
                    <a:pt x="8513" y="12085"/>
                  </a:lnTo>
                  <a:lnTo>
                    <a:pt x="8513" y="12288"/>
                  </a:lnTo>
                  <a:cubicBezTo>
                    <a:pt x="8513" y="12395"/>
                    <a:pt x="8609" y="12466"/>
                    <a:pt x="8692" y="12466"/>
                  </a:cubicBezTo>
                  <a:cubicBezTo>
                    <a:pt x="8799" y="12466"/>
                    <a:pt x="8871" y="12383"/>
                    <a:pt x="8871" y="12288"/>
                  </a:cubicBezTo>
                  <a:lnTo>
                    <a:pt x="8871" y="179"/>
                  </a:lnTo>
                  <a:cubicBezTo>
                    <a:pt x="8871" y="72"/>
                    <a:pt x="8799" y="1"/>
                    <a:pt x="8692" y="1"/>
                  </a:cubicBezTo>
                  <a:cubicBezTo>
                    <a:pt x="8585" y="1"/>
                    <a:pt x="8513" y="84"/>
                    <a:pt x="8513" y="179"/>
                  </a:cubicBezTo>
                  <a:lnTo>
                    <a:pt x="8513" y="382"/>
                  </a:lnTo>
                  <a:lnTo>
                    <a:pt x="8097" y="382"/>
                  </a:lnTo>
                  <a:lnTo>
                    <a:pt x="8097" y="179"/>
                  </a:lnTo>
                  <a:cubicBezTo>
                    <a:pt x="8097" y="72"/>
                    <a:pt x="8013" y="1"/>
                    <a:pt x="7918" y="1"/>
                  </a:cubicBezTo>
                  <a:cubicBezTo>
                    <a:pt x="7811" y="1"/>
                    <a:pt x="7739" y="84"/>
                    <a:pt x="7739" y="179"/>
                  </a:cubicBezTo>
                  <a:lnTo>
                    <a:pt x="7739" y="382"/>
                  </a:lnTo>
                  <a:lnTo>
                    <a:pt x="7323" y="382"/>
                  </a:lnTo>
                  <a:lnTo>
                    <a:pt x="7323" y="179"/>
                  </a:lnTo>
                  <a:cubicBezTo>
                    <a:pt x="7323" y="72"/>
                    <a:pt x="7239" y="1"/>
                    <a:pt x="7144" y="1"/>
                  </a:cubicBezTo>
                  <a:cubicBezTo>
                    <a:pt x="7037" y="1"/>
                    <a:pt x="6966" y="84"/>
                    <a:pt x="6966" y="179"/>
                  </a:cubicBezTo>
                  <a:lnTo>
                    <a:pt x="6966" y="382"/>
                  </a:lnTo>
                  <a:lnTo>
                    <a:pt x="6549" y="382"/>
                  </a:lnTo>
                  <a:lnTo>
                    <a:pt x="6549" y="179"/>
                  </a:lnTo>
                  <a:cubicBezTo>
                    <a:pt x="6549" y="72"/>
                    <a:pt x="6465" y="1"/>
                    <a:pt x="6370" y="1"/>
                  </a:cubicBezTo>
                  <a:cubicBezTo>
                    <a:pt x="6263" y="1"/>
                    <a:pt x="6192" y="84"/>
                    <a:pt x="6192" y="179"/>
                  </a:cubicBezTo>
                  <a:lnTo>
                    <a:pt x="6192" y="382"/>
                  </a:lnTo>
                  <a:lnTo>
                    <a:pt x="5775" y="382"/>
                  </a:lnTo>
                  <a:lnTo>
                    <a:pt x="5775" y="179"/>
                  </a:lnTo>
                  <a:cubicBezTo>
                    <a:pt x="5775" y="72"/>
                    <a:pt x="5680" y="1"/>
                    <a:pt x="5596" y="1"/>
                  </a:cubicBezTo>
                  <a:cubicBezTo>
                    <a:pt x="5489" y="1"/>
                    <a:pt x="5418" y="84"/>
                    <a:pt x="5418" y="179"/>
                  </a:cubicBezTo>
                  <a:lnTo>
                    <a:pt x="5418" y="382"/>
                  </a:lnTo>
                  <a:lnTo>
                    <a:pt x="5001" y="382"/>
                  </a:lnTo>
                  <a:lnTo>
                    <a:pt x="5001" y="179"/>
                  </a:lnTo>
                  <a:cubicBezTo>
                    <a:pt x="5001" y="72"/>
                    <a:pt x="4906" y="1"/>
                    <a:pt x="4822" y="1"/>
                  </a:cubicBezTo>
                  <a:cubicBezTo>
                    <a:pt x="4715" y="1"/>
                    <a:pt x="4644" y="84"/>
                    <a:pt x="4644" y="179"/>
                  </a:cubicBezTo>
                  <a:lnTo>
                    <a:pt x="4644" y="382"/>
                  </a:lnTo>
                  <a:lnTo>
                    <a:pt x="4227" y="382"/>
                  </a:lnTo>
                  <a:lnTo>
                    <a:pt x="4227" y="179"/>
                  </a:lnTo>
                  <a:cubicBezTo>
                    <a:pt x="4227" y="72"/>
                    <a:pt x="4132" y="1"/>
                    <a:pt x="4048" y="1"/>
                  </a:cubicBezTo>
                  <a:cubicBezTo>
                    <a:pt x="3941" y="1"/>
                    <a:pt x="3870" y="84"/>
                    <a:pt x="3870" y="179"/>
                  </a:cubicBezTo>
                  <a:lnTo>
                    <a:pt x="3870" y="382"/>
                  </a:lnTo>
                  <a:lnTo>
                    <a:pt x="3453" y="382"/>
                  </a:lnTo>
                  <a:lnTo>
                    <a:pt x="3453" y="179"/>
                  </a:lnTo>
                  <a:cubicBezTo>
                    <a:pt x="3453" y="72"/>
                    <a:pt x="3358" y="1"/>
                    <a:pt x="3275" y="1"/>
                  </a:cubicBezTo>
                  <a:cubicBezTo>
                    <a:pt x="3167" y="1"/>
                    <a:pt x="3096" y="84"/>
                    <a:pt x="3096" y="179"/>
                  </a:cubicBezTo>
                  <a:lnTo>
                    <a:pt x="3096" y="382"/>
                  </a:lnTo>
                  <a:lnTo>
                    <a:pt x="2679" y="382"/>
                  </a:lnTo>
                  <a:lnTo>
                    <a:pt x="2679" y="179"/>
                  </a:lnTo>
                  <a:cubicBezTo>
                    <a:pt x="2679" y="72"/>
                    <a:pt x="2584" y="1"/>
                    <a:pt x="2501" y="1"/>
                  </a:cubicBezTo>
                  <a:cubicBezTo>
                    <a:pt x="2394" y="1"/>
                    <a:pt x="2322" y="84"/>
                    <a:pt x="2322" y="179"/>
                  </a:cubicBezTo>
                  <a:lnTo>
                    <a:pt x="2322" y="382"/>
                  </a:lnTo>
                  <a:lnTo>
                    <a:pt x="1905" y="382"/>
                  </a:lnTo>
                  <a:lnTo>
                    <a:pt x="1905" y="179"/>
                  </a:lnTo>
                  <a:cubicBezTo>
                    <a:pt x="1905" y="72"/>
                    <a:pt x="1810" y="1"/>
                    <a:pt x="1727" y="1"/>
                  </a:cubicBezTo>
                  <a:cubicBezTo>
                    <a:pt x="1620" y="1"/>
                    <a:pt x="1548" y="84"/>
                    <a:pt x="1548" y="179"/>
                  </a:cubicBezTo>
                  <a:lnTo>
                    <a:pt x="1548" y="382"/>
                  </a:lnTo>
                  <a:lnTo>
                    <a:pt x="1131" y="382"/>
                  </a:lnTo>
                  <a:lnTo>
                    <a:pt x="1131" y="179"/>
                  </a:lnTo>
                  <a:cubicBezTo>
                    <a:pt x="1131" y="72"/>
                    <a:pt x="1036" y="1"/>
                    <a:pt x="953" y="1"/>
                  </a:cubicBezTo>
                  <a:cubicBezTo>
                    <a:pt x="846" y="1"/>
                    <a:pt x="774" y="84"/>
                    <a:pt x="774" y="179"/>
                  </a:cubicBezTo>
                  <a:lnTo>
                    <a:pt x="774" y="382"/>
                  </a:lnTo>
                  <a:lnTo>
                    <a:pt x="358" y="382"/>
                  </a:lnTo>
                  <a:lnTo>
                    <a:pt x="358" y="179"/>
                  </a:lnTo>
                  <a:cubicBezTo>
                    <a:pt x="358" y="72"/>
                    <a:pt x="262"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4721;p82">
              <a:extLst>
                <a:ext uri="{FF2B5EF4-FFF2-40B4-BE49-F238E27FC236}">
                  <a16:creationId xmlns:a16="http://schemas.microsoft.com/office/drawing/2014/main" id="{343B264D-BD9D-B1DC-BE49-C84BDD12A10B}"/>
                </a:ext>
              </a:extLst>
            </p:cNvPr>
            <p:cNvSpPr/>
            <p:nvPr/>
          </p:nvSpPr>
          <p:spPr>
            <a:xfrm>
              <a:off x="3246720" y="2912271"/>
              <a:ext cx="180120" cy="246701"/>
            </a:xfrm>
            <a:custGeom>
              <a:avLst/>
              <a:gdLst/>
              <a:ahLst/>
              <a:cxnLst/>
              <a:rect l="l" t="t" r="r" b="b"/>
              <a:pathLst>
                <a:path w="7407" h="10145" extrusionOk="0">
                  <a:moveTo>
                    <a:pt x="7038" y="358"/>
                  </a:moveTo>
                  <a:lnTo>
                    <a:pt x="7038" y="9764"/>
                  </a:lnTo>
                  <a:lnTo>
                    <a:pt x="370" y="9764"/>
                  </a:lnTo>
                  <a:lnTo>
                    <a:pt x="370" y="358"/>
                  </a:lnTo>
                  <a:close/>
                  <a:moveTo>
                    <a:pt x="180" y="0"/>
                  </a:moveTo>
                  <a:cubicBezTo>
                    <a:pt x="72" y="0"/>
                    <a:pt x="1" y="96"/>
                    <a:pt x="1" y="179"/>
                  </a:cubicBezTo>
                  <a:lnTo>
                    <a:pt x="1" y="9966"/>
                  </a:lnTo>
                  <a:cubicBezTo>
                    <a:pt x="1" y="10061"/>
                    <a:pt x="84" y="10145"/>
                    <a:pt x="180" y="10145"/>
                  </a:cubicBezTo>
                  <a:lnTo>
                    <a:pt x="7216" y="10145"/>
                  </a:lnTo>
                  <a:cubicBezTo>
                    <a:pt x="7323" y="10145"/>
                    <a:pt x="7395" y="10049"/>
                    <a:pt x="7395" y="9966"/>
                  </a:cubicBezTo>
                  <a:lnTo>
                    <a:pt x="7395" y="179"/>
                  </a:lnTo>
                  <a:cubicBezTo>
                    <a:pt x="7407" y="84"/>
                    <a:pt x="7323" y="0"/>
                    <a:pt x="72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4722;p82">
              <a:extLst>
                <a:ext uri="{FF2B5EF4-FFF2-40B4-BE49-F238E27FC236}">
                  <a16:creationId xmlns:a16="http://schemas.microsoft.com/office/drawing/2014/main" id="{0724566A-BAB7-AD49-2A93-0EE6BD2237A7}"/>
                </a:ext>
              </a:extLst>
            </p:cNvPr>
            <p:cNvSpPr/>
            <p:nvPr/>
          </p:nvSpPr>
          <p:spPr>
            <a:xfrm>
              <a:off x="3265541" y="2931092"/>
              <a:ext cx="142184" cy="208474"/>
            </a:xfrm>
            <a:custGeom>
              <a:avLst/>
              <a:gdLst/>
              <a:ahLst/>
              <a:cxnLst/>
              <a:rect l="l" t="t" r="r" b="b"/>
              <a:pathLst>
                <a:path w="5847" h="8573" extrusionOk="0">
                  <a:moveTo>
                    <a:pt x="834" y="2524"/>
                  </a:moveTo>
                  <a:cubicBezTo>
                    <a:pt x="799" y="2655"/>
                    <a:pt x="787" y="2786"/>
                    <a:pt x="787" y="2917"/>
                  </a:cubicBezTo>
                  <a:lnTo>
                    <a:pt x="787" y="3322"/>
                  </a:lnTo>
                  <a:lnTo>
                    <a:pt x="370" y="3322"/>
                  </a:lnTo>
                  <a:lnTo>
                    <a:pt x="370" y="2524"/>
                  </a:lnTo>
                  <a:close/>
                  <a:moveTo>
                    <a:pt x="5478" y="2524"/>
                  </a:moveTo>
                  <a:lnTo>
                    <a:pt x="5478" y="3322"/>
                  </a:lnTo>
                  <a:lnTo>
                    <a:pt x="5061" y="3322"/>
                  </a:lnTo>
                  <a:lnTo>
                    <a:pt x="5061" y="2917"/>
                  </a:lnTo>
                  <a:cubicBezTo>
                    <a:pt x="5061" y="2786"/>
                    <a:pt x="5037" y="2655"/>
                    <a:pt x="5013" y="2524"/>
                  </a:cubicBezTo>
                  <a:close/>
                  <a:moveTo>
                    <a:pt x="2930" y="2917"/>
                  </a:moveTo>
                  <a:cubicBezTo>
                    <a:pt x="3049" y="2917"/>
                    <a:pt x="3132" y="3013"/>
                    <a:pt x="3132" y="3132"/>
                  </a:cubicBezTo>
                  <a:lnTo>
                    <a:pt x="3132" y="3727"/>
                  </a:lnTo>
                  <a:lnTo>
                    <a:pt x="2715" y="3727"/>
                  </a:lnTo>
                  <a:lnTo>
                    <a:pt x="2715" y="3132"/>
                  </a:lnTo>
                  <a:cubicBezTo>
                    <a:pt x="2715" y="3013"/>
                    <a:pt x="2811" y="2917"/>
                    <a:pt x="2930" y="2917"/>
                  </a:cubicBezTo>
                  <a:close/>
                  <a:moveTo>
                    <a:pt x="2930" y="1155"/>
                  </a:moveTo>
                  <a:cubicBezTo>
                    <a:pt x="3906" y="1155"/>
                    <a:pt x="4704" y="1941"/>
                    <a:pt x="4704" y="2917"/>
                  </a:cubicBezTo>
                  <a:lnTo>
                    <a:pt x="4704" y="3703"/>
                  </a:lnTo>
                  <a:lnTo>
                    <a:pt x="4287" y="3703"/>
                  </a:lnTo>
                  <a:lnTo>
                    <a:pt x="4287" y="2727"/>
                  </a:lnTo>
                  <a:cubicBezTo>
                    <a:pt x="4287" y="2620"/>
                    <a:pt x="4192" y="2548"/>
                    <a:pt x="4108" y="2548"/>
                  </a:cubicBezTo>
                  <a:cubicBezTo>
                    <a:pt x="4001" y="2548"/>
                    <a:pt x="3918" y="2643"/>
                    <a:pt x="3918" y="2727"/>
                  </a:cubicBezTo>
                  <a:lnTo>
                    <a:pt x="3918" y="3727"/>
                  </a:lnTo>
                  <a:lnTo>
                    <a:pt x="3513" y="3727"/>
                  </a:lnTo>
                  <a:lnTo>
                    <a:pt x="3513" y="3132"/>
                  </a:lnTo>
                  <a:cubicBezTo>
                    <a:pt x="3513" y="2882"/>
                    <a:pt x="3346" y="2667"/>
                    <a:pt x="3120" y="2584"/>
                  </a:cubicBezTo>
                  <a:lnTo>
                    <a:pt x="3120" y="2346"/>
                  </a:lnTo>
                  <a:cubicBezTo>
                    <a:pt x="3120" y="2239"/>
                    <a:pt x="3025" y="2167"/>
                    <a:pt x="2942" y="2167"/>
                  </a:cubicBezTo>
                  <a:cubicBezTo>
                    <a:pt x="2835" y="2167"/>
                    <a:pt x="2763" y="2251"/>
                    <a:pt x="2763" y="2346"/>
                  </a:cubicBezTo>
                  <a:lnTo>
                    <a:pt x="2763" y="2584"/>
                  </a:lnTo>
                  <a:cubicBezTo>
                    <a:pt x="2537" y="2655"/>
                    <a:pt x="2370" y="2882"/>
                    <a:pt x="2370" y="3132"/>
                  </a:cubicBezTo>
                  <a:lnTo>
                    <a:pt x="2370" y="3727"/>
                  </a:lnTo>
                  <a:lnTo>
                    <a:pt x="1953" y="3727"/>
                  </a:lnTo>
                  <a:lnTo>
                    <a:pt x="1953" y="2727"/>
                  </a:lnTo>
                  <a:cubicBezTo>
                    <a:pt x="1953" y="2620"/>
                    <a:pt x="1870" y="2548"/>
                    <a:pt x="1775" y="2548"/>
                  </a:cubicBezTo>
                  <a:cubicBezTo>
                    <a:pt x="1680" y="2548"/>
                    <a:pt x="1596" y="2643"/>
                    <a:pt x="1596" y="2727"/>
                  </a:cubicBezTo>
                  <a:lnTo>
                    <a:pt x="1596" y="3727"/>
                  </a:lnTo>
                  <a:lnTo>
                    <a:pt x="1180" y="3727"/>
                  </a:lnTo>
                  <a:lnTo>
                    <a:pt x="1180" y="2941"/>
                  </a:lnTo>
                  <a:cubicBezTo>
                    <a:pt x="1156" y="1953"/>
                    <a:pt x="1942" y="1155"/>
                    <a:pt x="2930" y="1155"/>
                  </a:cubicBezTo>
                  <a:close/>
                  <a:moveTo>
                    <a:pt x="775" y="3691"/>
                  </a:moveTo>
                  <a:lnTo>
                    <a:pt x="787" y="5275"/>
                  </a:lnTo>
                  <a:cubicBezTo>
                    <a:pt x="787" y="5382"/>
                    <a:pt x="870" y="5453"/>
                    <a:pt x="965" y="5453"/>
                  </a:cubicBezTo>
                  <a:cubicBezTo>
                    <a:pt x="1072" y="5453"/>
                    <a:pt x="1144" y="5358"/>
                    <a:pt x="1144" y="5275"/>
                  </a:cubicBezTo>
                  <a:lnTo>
                    <a:pt x="1144" y="4084"/>
                  </a:lnTo>
                  <a:lnTo>
                    <a:pt x="4680" y="4084"/>
                  </a:lnTo>
                  <a:lnTo>
                    <a:pt x="4680" y="5882"/>
                  </a:lnTo>
                  <a:cubicBezTo>
                    <a:pt x="4561" y="5799"/>
                    <a:pt x="4418" y="5715"/>
                    <a:pt x="4263" y="5691"/>
                  </a:cubicBezTo>
                  <a:lnTo>
                    <a:pt x="4263" y="5275"/>
                  </a:lnTo>
                  <a:cubicBezTo>
                    <a:pt x="4263" y="5168"/>
                    <a:pt x="4180" y="5096"/>
                    <a:pt x="4085" y="5096"/>
                  </a:cubicBezTo>
                  <a:lnTo>
                    <a:pt x="3656" y="5096"/>
                  </a:lnTo>
                  <a:cubicBezTo>
                    <a:pt x="3573" y="4751"/>
                    <a:pt x="3275" y="4513"/>
                    <a:pt x="2918" y="4513"/>
                  </a:cubicBezTo>
                  <a:cubicBezTo>
                    <a:pt x="2561" y="4513"/>
                    <a:pt x="2239" y="4763"/>
                    <a:pt x="2168" y="5096"/>
                  </a:cubicBezTo>
                  <a:lnTo>
                    <a:pt x="1739" y="5096"/>
                  </a:lnTo>
                  <a:cubicBezTo>
                    <a:pt x="1632" y="5096"/>
                    <a:pt x="1561" y="5180"/>
                    <a:pt x="1561" y="5275"/>
                  </a:cubicBezTo>
                  <a:lnTo>
                    <a:pt x="1561" y="5691"/>
                  </a:lnTo>
                  <a:cubicBezTo>
                    <a:pt x="1108" y="5775"/>
                    <a:pt x="775" y="6168"/>
                    <a:pt x="775" y="6644"/>
                  </a:cubicBezTo>
                  <a:lnTo>
                    <a:pt x="775" y="7430"/>
                  </a:lnTo>
                  <a:lnTo>
                    <a:pt x="358" y="7430"/>
                  </a:lnTo>
                  <a:lnTo>
                    <a:pt x="358" y="3691"/>
                  </a:lnTo>
                  <a:close/>
                  <a:moveTo>
                    <a:pt x="5478" y="3691"/>
                  </a:moveTo>
                  <a:lnTo>
                    <a:pt x="5478" y="7430"/>
                  </a:lnTo>
                  <a:lnTo>
                    <a:pt x="5061" y="7430"/>
                  </a:lnTo>
                  <a:lnTo>
                    <a:pt x="5061" y="3691"/>
                  </a:lnTo>
                  <a:close/>
                  <a:moveTo>
                    <a:pt x="787" y="7799"/>
                  </a:moveTo>
                  <a:lnTo>
                    <a:pt x="787" y="8216"/>
                  </a:lnTo>
                  <a:lnTo>
                    <a:pt x="370" y="8216"/>
                  </a:lnTo>
                  <a:lnTo>
                    <a:pt x="370" y="7799"/>
                  </a:lnTo>
                  <a:close/>
                  <a:moveTo>
                    <a:pt x="2918" y="4882"/>
                  </a:moveTo>
                  <a:cubicBezTo>
                    <a:pt x="3132" y="4882"/>
                    <a:pt x="3311" y="5060"/>
                    <a:pt x="3311" y="5287"/>
                  </a:cubicBezTo>
                  <a:cubicBezTo>
                    <a:pt x="3311" y="5394"/>
                    <a:pt x="3406" y="5465"/>
                    <a:pt x="3489" y="5465"/>
                  </a:cubicBezTo>
                  <a:lnTo>
                    <a:pt x="3894" y="5465"/>
                  </a:lnTo>
                  <a:lnTo>
                    <a:pt x="3894" y="5870"/>
                  </a:lnTo>
                  <a:cubicBezTo>
                    <a:pt x="3894" y="5965"/>
                    <a:pt x="3989" y="6049"/>
                    <a:pt x="4073" y="6049"/>
                  </a:cubicBezTo>
                  <a:cubicBezTo>
                    <a:pt x="4406" y="6049"/>
                    <a:pt x="4668" y="6311"/>
                    <a:pt x="4668" y="6644"/>
                  </a:cubicBezTo>
                  <a:lnTo>
                    <a:pt x="4668" y="8216"/>
                  </a:lnTo>
                  <a:lnTo>
                    <a:pt x="1132" y="8216"/>
                  </a:lnTo>
                  <a:lnTo>
                    <a:pt x="1132" y="6644"/>
                  </a:lnTo>
                  <a:lnTo>
                    <a:pt x="1156" y="6644"/>
                  </a:lnTo>
                  <a:cubicBezTo>
                    <a:pt x="1156" y="6311"/>
                    <a:pt x="1430" y="6049"/>
                    <a:pt x="1751" y="6049"/>
                  </a:cubicBezTo>
                  <a:cubicBezTo>
                    <a:pt x="1858" y="6049"/>
                    <a:pt x="1930" y="5953"/>
                    <a:pt x="1930" y="5870"/>
                  </a:cubicBezTo>
                  <a:lnTo>
                    <a:pt x="1930" y="5465"/>
                  </a:lnTo>
                  <a:lnTo>
                    <a:pt x="2334" y="5465"/>
                  </a:lnTo>
                  <a:cubicBezTo>
                    <a:pt x="2442" y="5465"/>
                    <a:pt x="2513" y="5370"/>
                    <a:pt x="2513" y="5287"/>
                  </a:cubicBezTo>
                  <a:cubicBezTo>
                    <a:pt x="2513" y="5060"/>
                    <a:pt x="2692" y="4882"/>
                    <a:pt x="2918" y="4882"/>
                  </a:cubicBezTo>
                  <a:close/>
                  <a:moveTo>
                    <a:pt x="5478" y="7799"/>
                  </a:moveTo>
                  <a:lnTo>
                    <a:pt x="5478" y="8216"/>
                  </a:lnTo>
                  <a:lnTo>
                    <a:pt x="5061" y="8216"/>
                  </a:lnTo>
                  <a:lnTo>
                    <a:pt x="5061" y="7799"/>
                  </a:lnTo>
                  <a:close/>
                  <a:moveTo>
                    <a:pt x="179" y="0"/>
                  </a:moveTo>
                  <a:cubicBezTo>
                    <a:pt x="72" y="0"/>
                    <a:pt x="1" y="96"/>
                    <a:pt x="1" y="179"/>
                  </a:cubicBezTo>
                  <a:lnTo>
                    <a:pt x="1" y="8394"/>
                  </a:lnTo>
                  <a:cubicBezTo>
                    <a:pt x="13" y="8501"/>
                    <a:pt x="84" y="8573"/>
                    <a:pt x="191" y="8573"/>
                  </a:cubicBezTo>
                  <a:lnTo>
                    <a:pt x="5668" y="8573"/>
                  </a:lnTo>
                  <a:cubicBezTo>
                    <a:pt x="5775" y="8573"/>
                    <a:pt x="5847" y="8489"/>
                    <a:pt x="5847" y="8394"/>
                  </a:cubicBezTo>
                  <a:lnTo>
                    <a:pt x="5847" y="1358"/>
                  </a:lnTo>
                  <a:cubicBezTo>
                    <a:pt x="5847" y="1250"/>
                    <a:pt x="5752" y="1179"/>
                    <a:pt x="5668" y="1179"/>
                  </a:cubicBezTo>
                  <a:cubicBezTo>
                    <a:pt x="5561" y="1179"/>
                    <a:pt x="5490" y="1262"/>
                    <a:pt x="5490" y="1358"/>
                  </a:cubicBezTo>
                  <a:lnTo>
                    <a:pt x="5490" y="2143"/>
                  </a:lnTo>
                  <a:lnTo>
                    <a:pt x="4918" y="2143"/>
                  </a:lnTo>
                  <a:cubicBezTo>
                    <a:pt x="4609" y="1346"/>
                    <a:pt x="3835" y="774"/>
                    <a:pt x="2930" y="774"/>
                  </a:cubicBezTo>
                  <a:cubicBezTo>
                    <a:pt x="2025" y="774"/>
                    <a:pt x="1251" y="1346"/>
                    <a:pt x="930" y="2143"/>
                  </a:cubicBezTo>
                  <a:lnTo>
                    <a:pt x="370" y="2143"/>
                  </a:lnTo>
                  <a:lnTo>
                    <a:pt x="370" y="358"/>
                  </a:lnTo>
                  <a:lnTo>
                    <a:pt x="5478" y="358"/>
                  </a:lnTo>
                  <a:lnTo>
                    <a:pt x="5478" y="572"/>
                  </a:lnTo>
                  <a:cubicBezTo>
                    <a:pt x="5478" y="667"/>
                    <a:pt x="5561" y="750"/>
                    <a:pt x="5656" y="750"/>
                  </a:cubicBezTo>
                  <a:cubicBezTo>
                    <a:pt x="5752" y="750"/>
                    <a:pt x="5835" y="655"/>
                    <a:pt x="5835" y="572"/>
                  </a:cubicBezTo>
                  <a:lnTo>
                    <a:pt x="5835" y="179"/>
                  </a:lnTo>
                  <a:cubicBezTo>
                    <a:pt x="5835" y="72"/>
                    <a:pt x="5740" y="0"/>
                    <a:pt x="56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4723;p82">
              <a:extLst>
                <a:ext uri="{FF2B5EF4-FFF2-40B4-BE49-F238E27FC236}">
                  <a16:creationId xmlns:a16="http://schemas.microsoft.com/office/drawing/2014/main" id="{07198034-690F-B896-0268-5BF3A145E156}"/>
                </a:ext>
              </a:extLst>
            </p:cNvPr>
            <p:cNvSpPr/>
            <p:nvPr/>
          </p:nvSpPr>
          <p:spPr>
            <a:xfrm>
              <a:off x="3322588" y="3064274"/>
              <a:ext cx="28111" cy="56465"/>
            </a:xfrm>
            <a:custGeom>
              <a:avLst/>
              <a:gdLst/>
              <a:ahLst/>
              <a:cxnLst/>
              <a:rect l="l" t="t" r="r" b="b"/>
              <a:pathLst>
                <a:path w="1156" h="2322" extrusionOk="0">
                  <a:moveTo>
                    <a:pt x="584" y="762"/>
                  </a:moveTo>
                  <a:lnTo>
                    <a:pt x="715" y="1179"/>
                  </a:lnTo>
                  <a:lnTo>
                    <a:pt x="453" y="1179"/>
                  </a:lnTo>
                  <a:lnTo>
                    <a:pt x="584" y="762"/>
                  </a:lnTo>
                  <a:close/>
                  <a:moveTo>
                    <a:pt x="786" y="1536"/>
                  </a:moveTo>
                  <a:lnTo>
                    <a:pt x="786" y="1750"/>
                  </a:lnTo>
                  <a:cubicBezTo>
                    <a:pt x="786" y="1869"/>
                    <a:pt x="703" y="1953"/>
                    <a:pt x="584" y="1953"/>
                  </a:cubicBezTo>
                  <a:cubicBezTo>
                    <a:pt x="465" y="1953"/>
                    <a:pt x="369" y="1869"/>
                    <a:pt x="369" y="1750"/>
                  </a:cubicBezTo>
                  <a:lnTo>
                    <a:pt x="369" y="1536"/>
                  </a:lnTo>
                  <a:close/>
                  <a:moveTo>
                    <a:pt x="584" y="0"/>
                  </a:moveTo>
                  <a:cubicBezTo>
                    <a:pt x="512" y="0"/>
                    <a:pt x="429" y="48"/>
                    <a:pt x="405" y="119"/>
                  </a:cubicBezTo>
                  <a:lnTo>
                    <a:pt x="12" y="1298"/>
                  </a:lnTo>
                  <a:cubicBezTo>
                    <a:pt x="12" y="1310"/>
                    <a:pt x="0" y="1346"/>
                    <a:pt x="0" y="1357"/>
                  </a:cubicBezTo>
                  <a:lnTo>
                    <a:pt x="0" y="1738"/>
                  </a:lnTo>
                  <a:cubicBezTo>
                    <a:pt x="0" y="2060"/>
                    <a:pt x="250" y="2322"/>
                    <a:pt x="584" y="2322"/>
                  </a:cubicBezTo>
                  <a:cubicBezTo>
                    <a:pt x="893" y="2322"/>
                    <a:pt x="1155" y="2072"/>
                    <a:pt x="1155" y="1738"/>
                  </a:cubicBezTo>
                  <a:lnTo>
                    <a:pt x="1155" y="1357"/>
                  </a:lnTo>
                  <a:cubicBezTo>
                    <a:pt x="1155" y="1346"/>
                    <a:pt x="1155" y="1310"/>
                    <a:pt x="1143" y="1298"/>
                  </a:cubicBezTo>
                  <a:lnTo>
                    <a:pt x="762" y="119"/>
                  </a:lnTo>
                  <a:cubicBezTo>
                    <a:pt x="727" y="48"/>
                    <a:pt x="667"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oogle Shape;4724;p82">
            <a:extLst>
              <a:ext uri="{FF2B5EF4-FFF2-40B4-BE49-F238E27FC236}">
                <a16:creationId xmlns:a16="http://schemas.microsoft.com/office/drawing/2014/main" id="{492ABD21-CC5A-9FA8-9FA6-DD42EEFED327}"/>
              </a:ext>
            </a:extLst>
          </p:cNvPr>
          <p:cNvGrpSpPr/>
          <p:nvPr/>
        </p:nvGrpSpPr>
        <p:grpSpPr>
          <a:xfrm>
            <a:off x="5409374" y="3852981"/>
            <a:ext cx="435653" cy="338211"/>
            <a:chOff x="3319750" y="2669550"/>
            <a:chExt cx="312850" cy="242875"/>
          </a:xfrm>
        </p:grpSpPr>
        <p:sp>
          <p:nvSpPr>
            <p:cNvPr id="101" name="Google Shape;4725;p82">
              <a:extLst>
                <a:ext uri="{FF2B5EF4-FFF2-40B4-BE49-F238E27FC236}">
                  <a16:creationId xmlns:a16="http://schemas.microsoft.com/office/drawing/2014/main" id="{59A0B44B-D68B-7C1E-7C85-BD2C40F34B18}"/>
                </a:ext>
              </a:extLst>
            </p:cNvPr>
            <p:cNvSpPr/>
            <p:nvPr/>
          </p:nvSpPr>
          <p:spPr>
            <a:xfrm>
              <a:off x="3319750" y="2815350"/>
              <a:ext cx="151225" cy="62550"/>
            </a:xfrm>
            <a:custGeom>
              <a:avLst/>
              <a:gdLst/>
              <a:ahLst/>
              <a:cxnLst/>
              <a:rect l="l" t="t" r="r" b="b"/>
              <a:pathLst>
                <a:path w="6049" h="2502" extrusionOk="0">
                  <a:moveTo>
                    <a:pt x="3965" y="1"/>
                  </a:moveTo>
                  <a:cubicBezTo>
                    <a:pt x="3394" y="1"/>
                    <a:pt x="2822" y="179"/>
                    <a:pt x="2358" y="525"/>
                  </a:cubicBezTo>
                  <a:lnTo>
                    <a:pt x="96" y="2168"/>
                  </a:lnTo>
                  <a:cubicBezTo>
                    <a:pt x="24" y="2227"/>
                    <a:pt x="0" y="2346"/>
                    <a:pt x="60" y="2430"/>
                  </a:cubicBezTo>
                  <a:cubicBezTo>
                    <a:pt x="84" y="2465"/>
                    <a:pt x="143" y="2501"/>
                    <a:pt x="203" y="2501"/>
                  </a:cubicBezTo>
                  <a:cubicBezTo>
                    <a:pt x="250" y="2501"/>
                    <a:pt x="274" y="2489"/>
                    <a:pt x="310" y="2465"/>
                  </a:cubicBezTo>
                  <a:lnTo>
                    <a:pt x="2572" y="822"/>
                  </a:lnTo>
                  <a:cubicBezTo>
                    <a:pt x="2977" y="537"/>
                    <a:pt x="3453" y="370"/>
                    <a:pt x="3953" y="370"/>
                  </a:cubicBezTo>
                  <a:lnTo>
                    <a:pt x="5668" y="370"/>
                  </a:lnTo>
                  <a:cubicBezTo>
                    <a:pt x="5668" y="370"/>
                    <a:pt x="5680" y="370"/>
                    <a:pt x="5680" y="382"/>
                  </a:cubicBezTo>
                  <a:cubicBezTo>
                    <a:pt x="5680" y="608"/>
                    <a:pt x="5501" y="787"/>
                    <a:pt x="5275" y="787"/>
                  </a:cubicBezTo>
                  <a:lnTo>
                    <a:pt x="3906" y="787"/>
                  </a:lnTo>
                  <a:cubicBezTo>
                    <a:pt x="3799" y="787"/>
                    <a:pt x="3727" y="882"/>
                    <a:pt x="3727" y="965"/>
                  </a:cubicBezTo>
                  <a:cubicBezTo>
                    <a:pt x="3727" y="1072"/>
                    <a:pt x="3822" y="1144"/>
                    <a:pt x="3906" y="1144"/>
                  </a:cubicBezTo>
                  <a:lnTo>
                    <a:pt x="5275" y="1144"/>
                  </a:lnTo>
                  <a:cubicBezTo>
                    <a:pt x="5704" y="1144"/>
                    <a:pt x="6049" y="798"/>
                    <a:pt x="6049" y="370"/>
                  </a:cubicBezTo>
                  <a:cubicBezTo>
                    <a:pt x="6049" y="167"/>
                    <a:pt x="5894" y="1"/>
                    <a:pt x="5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4726;p82">
              <a:extLst>
                <a:ext uri="{FF2B5EF4-FFF2-40B4-BE49-F238E27FC236}">
                  <a16:creationId xmlns:a16="http://schemas.microsoft.com/office/drawing/2014/main" id="{BFB6218E-A092-2BAB-C579-B4C43DFEA1A7}"/>
                </a:ext>
              </a:extLst>
            </p:cNvPr>
            <p:cNvSpPr/>
            <p:nvPr/>
          </p:nvSpPr>
          <p:spPr>
            <a:xfrm>
              <a:off x="3353375" y="2789675"/>
              <a:ext cx="221200" cy="122750"/>
            </a:xfrm>
            <a:custGeom>
              <a:avLst/>
              <a:gdLst/>
              <a:ahLst/>
              <a:cxnLst/>
              <a:rect l="l" t="t" r="r" b="b"/>
              <a:pathLst>
                <a:path w="8848" h="4910" extrusionOk="0">
                  <a:moveTo>
                    <a:pt x="8201" y="1"/>
                  </a:moveTo>
                  <a:cubicBezTo>
                    <a:pt x="8071" y="1"/>
                    <a:pt x="7942" y="44"/>
                    <a:pt x="7835" y="135"/>
                  </a:cubicBezTo>
                  <a:lnTo>
                    <a:pt x="6335" y="1337"/>
                  </a:lnTo>
                  <a:cubicBezTo>
                    <a:pt x="6252" y="1397"/>
                    <a:pt x="6168" y="1433"/>
                    <a:pt x="6073" y="1433"/>
                  </a:cubicBezTo>
                  <a:lnTo>
                    <a:pt x="5299" y="1433"/>
                  </a:lnTo>
                  <a:cubicBezTo>
                    <a:pt x="5192" y="1433"/>
                    <a:pt x="5121" y="1516"/>
                    <a:pt x="5121" y="1611"/>
                  </a:cubicBezTo>
                  <a:cubicBezTo>
                    <a:pt x="5121" y="1706"/>
                    <a:pt x="5216" y="1790"/>
                    <a:pt x="5299" y="1790"/>
                  </a:cubicBezTo>
                  <a:lnTo>
                    <a:pt x="6073" y="1790"/>
                  </a:lnTo>
                  <a:cubicBezTo>
                    <a:pt x="6252" y="1790"/>
                    <a:pt x="6418" y="1730"/>
                    <a:pt x="6549" y="1623"/>
                  </a:cubicBezTo>
                  <a:lnTo>
                    <a:pt x="8061" y="421"/>
                  </a:lnTo>
                  <a:cubicBezTo>
                    <a:pt x="8098" y="384"/>
                    <a:pt x="8145" y="368"/>
                    <a:pt x="8193" y="368"/>
                  </a:cubicBezTo>
                  <a:cubicBezTo>
                    <a:pt x="8254" y="368"/>
                    <a:pt x="8318" y="393"/>
                    <a:pt x="8371" y="432"/>
                  </a:cubicBezTo>
                  <a:cubicBezTo>
                    <a:pt x="8419" y="480"/>
                    <a:pt x="8442" y="540"/>
                    <a:pt x="8442" y="611"/>
                  </a:cubicBezTo>
                  <a:cubicBezTo>
                    <a:pt x="8442" y="671"/>
                    <a:pt x="8419" y="730"/>
                    <a:pt x="8359" y="778"/>
                  </a:cubicBezTo>
                  <a:lnTo>
                    <a:pt x="6895" y="1968"/>
                  </a:lnTo>
                  <a:cubicBezTo>
                    <a:pt x="6692" y="2147"/>
                    <a:pt x="6454" y="2278"/>
                    <a:pt x="6192" y="2361"/>
                  </a:cubicBezTo>
                  <a:lnTo>
                    <a:pt x="4740" y="2933"/>
                  </a:lnTo>
                  <a:cubicBezTo>
                    <a:pt x="4311" y="3099"/>
                    <a:pt x="3858" y="3183"/>
                    <a:pt x="3394" y="3183"/>
                  </a:cubicBezTo>
                  <a:lnTo>
                    <a:pt x="2370" y="3183"/>
                  </a:lnTo>
                  <a:cubicBezTo>
                    <a:pt x="2073" y="3183"/>
                    <a:pt x="1775" y="3290"/>
                    <a:pt x="1537" y="3469"/>
                  </a:cubicBezTo>
                  <a:lnTo>
                    <a:pt x="96" y="4588"/>
                  </a:lnTo>
                  <a:cubicBezTo>
                    <a:pt x="25" y="4647"/>
                    <a:pt x="1" y="4766"/>
                    <a:pt x="60" y="4838"/>
                  </a:cubicBezTo>
                  <a:cubicBezTo>
                    <a:pt x="96" y="4885"/>
                    <a:pt x="156" y="4909"/>
                    <a:pt x="215" y="4909"/>
                  </a:cubicBezTo>
                  <a:cubicBezTo>
                    <a:pt x="251" y="4909"/>
                    <a:pt x="287" y="4897"/>
                    <a:pt x="334" y="4862"/>
                  </a:cubicBezTo>
                  <a:lnTo>
                    <a:pt x="1775" y="3754"/>
                  </a:lnTo>
                  <a:cubicBezTo>
                    <a:pt x="1953" y="3611"/>
                    <a:pt x="2168" y="3540"/>
                    <a:pt x="2382" y="3540"/>
                  </a:cubicBezTo>
                  <a:lnTo>
                    <a:pt x="3418" y="3540"/>
                  </a:lnTo>
                  <a:cubicBezTo>
                    <a:pt x="3918" y="3540"/>
                    <a:pt x="4406" y="3457"/>
                    <a:pt x="4882" y="3278"/>
                  </a:cubicBezTo>
                  <a:lnTo>
                    <a:pt x="6347" y="2707"/>
                  </a:lnTo>
                  <a:cubicBezTo>
                    <a:pt x="6645" y="2587"/>
                    <a:pt x="6906" y="2445"/>
                    <a:pt x="7145" y="2242"/>
                  </a:cubicBezTo>
                  <a:lnTo>
                    <a:pt x="8609" y="1052"/>
                  </a:lnTo>
                  <a:cubicBezTo>
                    <a:pt x="8740" y="956"/>
                    <a:pt x="8811" y="790"/>
                    <a:pt x="8823" y="623"/>
                  </a:cubicBezTo>
                  <a:cubicBezTo>
                    <a:pt x="8847" y="456"/>
                    <a:pt x="8764" y="301"/>
                    <a:pt x="8645" y="182"/>
                  </a:cubicBezTo>
                  <a:cubicBezTo>
                    <a:pt x="8520" y="65"/>
                    <a:pt x="8360" y="1"/>
                    <a:pt x="82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4727;p82">
              <a:extLst>
                <a:ext uri="{FF2B5EF4-FFF2-40B4-BE49-F238E27FC236}">
                  <a16:creationId xmlns:a16="http://schemas.microsoft.com/office/drawing/2014/main" id="{C3E0AB79-17A1-4131-7FF9-8609A1470701}"/>
                </a:ext>
              </a:extLst>
            </p:cNvPr>
            <p:cNvSpPr/>
            <p:nvPr/>
          </p:nvSpPr>
          <p:spPr>
            <a:xfrm>
              <a:off x="3409350" y="2669550"/>
              <a:ext cx="223250" cy="126475"/>
            </a:xfrm>
            <a:custGeom>
              <a:avLst/>
              <a:gdLst/>
              <a:ahLst/>
              <a:cxnLst/>
              <a:rect l="l" t="t" r="r" b="b"/>
              <a:pathLst>
                <a:path w="8930" h="5059" extrusionOk="0">
                  <a:moveTo>
                    <a:pt x="7347" y="1"/>
                  </a:moveTo>
                  <a:cubicBezTo>
                    <a:pt x="7310" y="1"/>
                    <a:pt x="7272" y="11"/>
                    <a:pt x="7239" y="34"/>
                  </a:cubicBezTo>
                  <a:lnTo>
                    <a:pt x="5751" y="1201"/>
                  </a:lnTo>
                  <a:cubicBezTo>
                    <a:pt x="5646" y="1287"/>
                    <a:pt x="5517" y="1327"/>
                    <a:pt x="5391" y="1327"/>
                  </a:cubicBezTo>
                  <a:cubicBezTo>
                    <a:pt x="5360" y="1327"/>
                    <a:pt x="5329" y="1325"/>
                    <a:pt x="5298" y="1320"/>
                  </a:cubicBezTo>
                  <a:lnTo>
                    <a:pt x="3632" y="1070"/>
                  </a:lnTo>
                  <a:cubicBezTo>
                    <a:pt x="3565" y="1060"/>
                    <a:pt x="3497" y="1055"/>
                    <a:pt x="3430" y="1055"/>
                  </a:cubicBezTo>
                  <a:cubicBezTo>
                    <a:pt x="3104" y="1055"/>
                    <a:pt x="2783" y="1172"/>
                    <a:pt x="2536" y="1380"/>
                  </a:cubicBezTo>
                  <a:lnTo>
                    <a:pt x="250" y="3332"/>
                  </a:lnTo>
                  <a:cubicBezTo>
                    <a:pt x="48" y="3511"/>
                    <a:pt x="0" y="3821"/>
                    <a:pt x="143" y="4059"/>
                  </a:cubicBezTo>
                  <a:cubicBezTo>
                    <a:pt x="238" y="4178"/>
                    <a:pt x="357" y="4261"/>
                    <a:pt x="500" y="4297"/>
                  </a:cubicBezTo>
                  <a:cubicBezTo>
                    <a:pt x="536" y="4297"/>
                    <a:pt x="584" y="4309"/>
                    <a:pt x="607" y="4309"/>
                  </a:cubicBezTo>
                  <a:cubicBezTo>
                    <a:pt x="715" y="4309"/>
                    <a:pt x="822" y="4285"/>
                    <a:pt x="917" y="4225"/>
                  </a:cubicBezTo>
                  <a:lnTo>
                    <a:pt x="1500" y="3833"/>
                  </a:lnTo>
                  <a:lnTo>
                    <a:pt x="1500" y="3892"/>
                  </a:lnTo>
                  <a:cubicBezTo>
                    <a:pt x="1500" y="4535"/>
                    <a:pt x="2024" y="5059"/>
                    <a:pt x="2667" y="5059"/>
                  </a:cubicBezTo>
                  <a:cubicBezTo>
                    <a:pt x="3036" y="5059"/>
                    <a:pt x="3358" y="4892"/>
                    <a:pt x="3584" y="4595"/>
                  </a:cubicBezTo>
                  <a:cubicBezTo>
                    <a:pt x="3644" y="4523"/>
                    <a:pt x="3632" y="4404"/>
                    <a:pt x="3560" y="4344"/>
                  </a:cubicBezTo>
                  <a:cubicBezTo>
                    <a:pt x="3524" y="4319"/>
                    <a:pt x="3481" y="4306"/>
                    <a:pt x="3440" y="4306"/>
                  </a:cubicBezTo>
                  <a:cubicBezTo>
                    <a:pt x="3385" y="4306"/>
                    <a:pt x="3332" y="4328"/>
                    <a:pt x="3298" y="4368"/>
                  </a:cubicBezTo>
                  <a:cubicBezTo>
                    <a:pt x="3155" y="4583"/>
                    <a:pt x="2917" y="4678"/>
                    <a:pt x="2667" y="4678"/>
                  </a:cubicBezTo>
                  <a:cubicBezTo>
                    <a:pt x="2227" y="4678"/>
                    <a:pt x="1869" y="4321"/>
                    <a:pt x="1869" y="3892"/>
                  </a:cubicBezTo>
                  <a:cubicBezTo>
                    <a:pt x="1869" y="3463"/>
                    <a:pt x="2227" y="3106"/>
                    <a:pt x="2667" y="3106"/>
                  </a:cubicBezTo>
                  <a:cubicBezTo>
                    <a:pt x="2762" y="3106"/>
                    <a:pt x="2858" y="3118"/>
                    <a:pt x="2941" y="3166"/>
                  </a:cubicBezTo>
                  <a:cubicBezTo>
                    <a:pt x="2882" y="3273"/>
                    <a:pt x="2858" y="3392"/>
                    <a:pt x="2858" y="3523"/>
                  </a:cubicBezTo>
                  <a:cubicBezTo>
                    <a:pt x="2858" y="3725"/>
                    <a:pt x="3012" y="3892"/>
                    <a:pt x="3227" y="3892"/>
                  </a:cubicBezTo>
                  <a:lnTo>
                    <a:pt x="4941" y="3892"/>
                  </a:lnTo>
                  <a:cubicBezTo>
                    <a:pt x="5513" y="3892"/>
                    <a:pt x="6084" y="3713"/>
                    <a:pt x="6549" y="3368"/>
                  </a:cubicBezTo>
                  <a:lnTo>
                    <a:pt x="8811" y="1725"/>
                  </a:lnTo>
                  <a:cubicBezTo>
                    <a:pt x="8918" y="1618"/>
                    <a:pt x="8930" y="1499"/>
                    <a:pt x="8870" y="1427"/>
                  </a:cubicBezTo>
                  <a:cubicBezTo>
                    <a:pt x="8832" y="1381"/>
                    <a:pt x="8768" y="1350"/>
                    <a:pt x="8709" y="1350"/>
                  </a:cubicBezTo>
                  <a:cubicBezTo>
                    <a:pt x="8676" y="1350"/>
                    <a:pt x="8645" y="1359"/>
                    <a:pt x="8620" y="1380"/>
                  </a:cubicBezTo>
                  <a:lnTo>
                    <a:pt x="6358" y="3047"/>
                  </a:lnTo>
                  <a:cubicBezTo>
                    <a:pt x="5953" y="3344"/>
                    <a:pt x="5465" y="3511"/>
                    <a:pt x="4953" y="3511"/>
                  </a:cubicBezTo>
                  <a:lnTo>
                    <a:pt x="3239" y="3511"/>
                  </a:lnTo>
                  <a:cubicBezTo>
                    <a:pt x="3239" y="3511"/>
                    <a:pt x="3227" y="3511"/>
                    <a:pt x="3227" y="3499"/>
                  </a:cubicBezTo>
                  <a:cubicBezTo>
                    <a:pt x="3227" y="3273"/>
                    <a:pt x="3405" y="3094"/>
                    <a:pt x="3632" y="3094"/>
                  </a:cubicBezTo>
                  <a:lnTo>
                    <a:pt x="5001" y="3094"/>
                  </a:lnTo>
                  <a:cubicBezTo>
                    <a:pt x="5108" y="3094"/>
                    <a:pt x="5179" y="2999"/>
                    <a:pt x="5179" y="2916"/>
                  </a:cubicBezTo>
                  <a:cubicBezTo>
                    <a:pt x="5179" y="2820"/>
                    <a:pt x="5084" y="2737"/>
                    <a:pt x="5001" y="2737"/>
                  </a:cubicBezTo>
                  <a:lnTo>
                    <a:pt x="3632" y="2737"/>
                  </a:lnTo>
                  <a:cubicBezTo>
                    <a:pt x="3465" y="2737"/>
                    <a:pt x="3322" y="2785"/>
                    <a:pt x="3203" y="2868"/>
                  </a:cubicBezTo>
                  <a:cubicBezTo>
                    <a:pt x="3167" y="2856"/>
                    <a:pt x="3143" y="2844"/>
                    <a:pt x="3096" y="2820"/>
                  </a:cubicBezTo>
                  <a:lnTo>
                    <a:pt x="3358" y="2630"/>
                  </a:lnTo>
                  <a:cubicBezTo>
                    <a:pt x="3441" y="2570"/>
                    <a:pt x="3465" y="2451"/>
                    <a:pt x="3405" y="2380"/>
                  </a:cubicBezTo>
                  <a:cubicBezTo>
                    <a:pt x="3367" y="2334"/>
                    <a:pt x="3303" y="2302"/>
                    <a:pt x="3244" y="2302"/>
                  </a:cubicBezTo>
                  <a:cubicBezTo>
                    <a:pt x="3211" y="2302"/>
                    <a:pt x="3180" y="2311"/>
                    <a:pt x="3155" y="2332"/>
                  </a:cubicBezTo>
                  <a:lnTo>
                    <a:pt x="2596" y="2737"/>
                  </a:lnTo>
                  <a:cubicBezTo>
                    <a:pt x="2215" y="2749"/>
                    <a:pt x="1869" y="2975"/>
                    <a:pt x="1679" y="3285"/>
                  </a:cubicBezTo>
                  <a:lnTo>
                    <a:pt x="726" y="3928"/>
                  </a:lnTo>
                  <a:cubicBezTo>
                    <a:pt x="694" y="3948"/>
                    <a:pt x="659" y="3957"/>
                    <a:pt x="624" y="3957"/>
                  </a:cubicBezTo>
                  <a:cubicBezTo>
                    <a:pt x="557" y="3957"/>
                    <a:pt x="492" y="3923"/>
                    <a:pt x="453" y="3868"/>
                  </a:cubicBezTo>
                  <a:cubicBezTo>
                    <a:pt x="393" y="3797"/>
                    <a:pt x="417" y="3678"/>
                    <a:pt x="488" y="3606"/>
                  </a:cubicBezTo>
                  <a:lnTo>
                    <a:pt x="2762" y="1642"/>
                  </a:lnTo>
                  <a:cubicBezTo>
                    <a:pt x="2943" y="1489"/>
                    <a:pt x="3162" y="1413"/>
                    <a:pt x="3395" y="1413"/>
                  </a:cubicBezTo>
                  <a:cubicBezTo>
                    <a:pt x="3453" y="1413"/>
                    <a:pt x="3513" y="1418"/>
                    <a:pt x="3572" y="1427"/>
                  </a:cubicBezTo>
                  <a:lnTo>
                    <a:pt x="5239" y="1678"/>
                  </a:lnTo>
                  <a:cubicBezTo>
                    <a:pt x="5289" y="1687"/>
                    <a:pt x="5339" y="1691"/>
                    <a:pt x="5389" y="1691"/>
                  </a:cubicBezTo>
                  <a:cubicBezTo>
                    <a:pt x="5602" y="1691"/>
                    <a:pt x="5813" y="1612"/>
                    <a:pt x="5977" y="1487"/>
                  </a:cubicBezTo>
                  <a:lnTo>
                    <a:pt x="7465" y="320"/>
                  </a:lnTo>
                  <a:cubicBezTo>
                    <a:pt x="7537" y="261"/>
                    <a:pt x="7561" y="142"/>
                    <a:pt x="7501" y="70"/>
                  </a:cubicBezTo>
                  <a:cubicBezTo>
                    <a:pt x="7465" y="27"/>
                    <a:pt x="7406" y="1"/>
                    <a:pt x="73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 name="Google Shape;4728;p82">
            <a:extLst>
              <a:ext uri="{FF2B5EF4-FFF2-40B4-BE49-F238E27FC236}">
                <a16:creationId xmlns:a16="http://schemas.microsoft.com/office/drawing/2014/main" id="{83B9734E-DCAC-0432-7EBF-5B5986F99FBB}"/>
              </a:ext>
            </a:extLst>
          </p:cNvPr>
          <p:cNvGrpSpPr/>
          <p:nvPr/>
        </p:nvGrpSpPr>
        <p:grpSpPr>
          <a:xfrm>
            <a:off x="6653457" y="3804180"/>
            <a:ext cx="325434" cy="434539"/>
            <a:chOff x="4889453" y="2883529"/>
            <a:chExt cx="227320" cy="303531"/>
          </a:xfrm>
        </p:grpSpPr>
        <p:sp>
          <p:nvSpPr>
            <p:cNvPr id="105" name="Google Shape;4729;p82">
              <a:extLst>
                <a:ext uri="{FF2B5EF4-FFF2-40B4-BE49-F238E27FC236}">
                  <a16:creationId xmlns:a16="http://schemas.microsoft.com/office/drawing/2014/main" id="{10831B30-BD6D-4CDE-4B06-A3F6D0FF3F0B}"/>
                </a:ext>
              </a:extLst>
            </p:cNvPr>
            <p:cNvSpPr/>
            <p:nvPr/>
          </p:nvSpPr>
          <p:spPr>
            <a:xfrm>
              <a:off x="4889453" y="2883529"/>
              <a:ext cx="227320" cy="303531"/>
            </a:xfrm>
            <a:custGeom>
              <a:avLst/>
              <a:gdLst/>
              <a:ahLst/>
              <a:cxnLst/>
              <a:rect l="l" t="t" r="r" b="b"/>
              <a:pathLst>
                <a:path w="9348" h="12482" extrusionOk="0">
                  <a:moveTo>
                    <a:pt x="4668" y="397"/>
                  </a:moveTo>
                  <a:lnTo>
                    <a:pt x="7942" y="2397"/>
                  </a:lnTo>
                  <a:cubicBezTo>
                    <a:pt x="8585" y="2778"/>
                    <a:pt x="8990" y="3492"/>
                    <a:pt x="8990" y="4242"/>
                  </a:cubicBezTo>
                  <a:lnTo>
                    <a:pt x="8990" y="12124"/>
                  </a:lnTo>
                  <a:lnTo>
                    <a:pt x="358" y="12124"/>
                  </a:lnTo>
                  <a:lnTo>
                    <a:pt x="358" y="4242"/>
                  </a:lnTo>
                  <a:cubicBezTo>
                    <a:pt x="358" y="3492"/>
                    <a:pt x="751" y="2778"/>
                    <a:pt x="1394" y="2397"/>
                  </a:cubicBezTo>
                  <a:lnTo>
                    <a:pt x="4668" y="397"/>
                  </a:lnTo>
                  <a:close/>
                  <a:moveTo>
                    <a:pt x="4676" y="1"/>
                  </a:moveTo>
                  <a:cubicBezTo>
                    <a:pt x="4641" y="1"/>
                    <a:pt x="4609" y="10"/>
                    <a:pt x="4585" y="28"/>
                  </a:cubicBezTo>
                  <a:lnTo>
                    <a:pt x="1215" y="2075"/>
                  </a:lnTo>
                  <a:cubicBezTo>
                    <a:pt x="477" y="2540"/>
                    <a:pt x="1" y="3361"/>
                    <a:pt x="1" y="4242"/>
                  </a:cubicBezTo>
                  <a:lnTo>
                    <a:pt x="1" y="12303"/>
                  </a:lnTo>
                  <a:cubicBezTo>
                    <a:pt x="1" y="12410"/>
                    <a:pt x="84" y="12481"/>
                    <a:pt x="180" y="12481"/>
                  </a:cubicBezTo>
                  <a:lnTo>
                    <a:pt x="9169" y="12481"/>
                  </a:lnTo>
                  <a:cubicBezTo>
                    <a:pt x="9264" y="12481"/>
                    <a:pt x="9347" y="12398"/>
                    <a:pt x="9347" y="12303"/>
                  </a:cubicBezTo>
                  <a:lnTo>
                    <a:pt x="9347" y="4242"/>
                  </a:lnTo>
                  <a:cubicBezTo>
                    <a:pt x="9347" y="3373"/>
                    <a:pt x="8883" y="2540"/>
                    <a:pt x="8133" y="2075"/>
                  </a:cubicBezTo>
                  <a:lnTo>
                    <a:pt x="4775" y="28"/>
                  </a:lnTo>
                  <a:cubicBezTo>
                    <a:pt x="4746" y="10"/>
                    <a:pt x="4710" y="1"/>
                    <a:pt x="46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4730;p82">
              <a:extLst>
                <a:ext uri="{FF2B5EF4-FFF2-40B4-BE49-F238E27FC236}">
                  <a16:creationId xmlns:a16="http://schemas.microsoft.com/office/drawing/2014/main" id="{1C8903DD-FD7D-63D3-4E7C-411E89B34458}"/>
                </a:ext>
              </a:extLst>
            </p:cNvPr>
            <p:cNvSpPr/>
            <p:nvPr/>
          </p:nvSpPr>
          <p:spPr>
            <a:xfrm>
              <a:off x="4908566" y="2906411"/>
              <a:ext cx="189385" cy="261827"/>
            </a:xfrm>
            <a:custGeom>
              <a:avLst/>
              <a:gdLst/>
              <a:ahLst/>
              <a:cxnLst/>
              <a:rect l="l" t="t" r="r" b="b"/>
              <a:pathLst>
                <a:path w="7788" h="10767" extrusionOk="0">
                  <a:moveTo>
                    <a:pt x="3870" y="1289"/>
                  </a:moveTo>
                  <a:lnTo>
                    <a:pt x="6323" y="2789"/>
                  </a:lnTo>
                  <a:cubicBezTo>
                    <a:pt x="6502" y="2896"/>
                    <a:pt x="6609" y="3087"/>
                    <a:pt x="6609" y="3301"/>
                  </a:cubicBezTo>
                  <a:lnTo>
                    <a:pt x="6609" y="3742"/>
                  </a:lnTo>
                  <a:lnTo>
                    <a:pt x="6192" y="3742"/>
                  </a:lnTo>
                  <a:lnTo>
                    <a:pt x="6192" y="3301"/>
                  </a:lnTo>
                  <a:cubicBezTo>
                    <a:pt x="6192" y="3242"/>
                    <a:pt x="6156" y="3182"/>
                    <a:pt x="6097" y="3147"/>
                  </a:cubicBezTo>
                  <a:lnTo>
                    <a:pt x="3954" y="1837"/>
                  </a:lnTo>
                  <a:cubicBezTo>
                    <a:pt x="3924" y="1825"/>
                    <a:pt x="3891" y="1819"/>
                    <a:pt x="3858" y="1819"/>
                  </a:cubicBezTo>
                  <a:cubicBezTo>
                    <a:pt x="3826" y="1819"/>
                    <a:pt x="3793" y="1825"/>
                    <a:pt x="3763" y="1837"/>
                  </a:cubicBezTo>
                  <a:lnTo>
                    <a:pt x="1608" y="3147"/>
                  </a:lnTo>
                  <a:cubicBezTo>
                    <a:pt x="1549" y="3182"/>
                    <a:pt x="1513" y="3242"/>
                    <a:pt x="1513" y="3313"/>
                  </a:cubicBezTo>
                  <a:lnTo>
                    <a:pt x="1513" y="3754"/>
                  </a:lnTo>
                  <a:lnTo>
                    <a:pt x="1096" y="3754"/>
                  </a:lnTo>
                  <a:lnTo>
                    <a:pt x="1096" y="3313"/>
                  </a:lnTo>
                  <a:cubicBezTo>
                    <a:pt x="1132" y="3099"/>
                    <a:pt x="1239" y="2896"/>
                    <a:pt x="1418" y="2789"/>
                  </a:cubicBezTo>
                  <a:lnTo>
                    <a:pt x="3870" y="1289"/>
                  </a:lnTo>
                  <a:close/>
                  <a:moveTo>
                    <a:pt x="3882" y="2206"/>
                  </a:moveTo>
                  <a:lnTo>
                    <a:pt x="5847" y="3397"/>
                  </a:lnTo>
                  <a:lnTo>
                    <a:pt x="5847" y="3754"/>
                  </a:lnTo>
                  <a:lnTo>
                    <a:pt x="1918" y="3754"/>
                  </a:lnTo>
                  <a:lnTo>
                    <a:pt x="1918" y="3397"/>
                  </a:lnTo>
                  <a:lnTo>
                    <a:pt x="3882" y="2206"/>
                  </a:lnTo>
                  <a:close/>
                  <a:moveTo>
                    <a:pt x="6633" y="4135"/>
                  </a:moveTo>
                  <a:lnTo>
                    <a:pt x="6633" y="4551"/>
                  </a:lnTo>
                  <a:lnTo>
                    <a:pt x="1132" y="4551"/>
                  </a:lnTo>
                  <a:lnTo>
                    <a:pt x="1132" y="4135"/>
                  </a:lnTo>
                  <a:close/>
                  <a:moveTo>
                    <a:pt x="3692" y="4897"/>
                  </a:moveTo>
                  <a:lnTo>
                    <a:pt x="3692" y="10397"/>
                  </a:lnTo>
                  <a:lnTo>
                    <a:pt x="1132" y="10397"/>
                  </a:lnTo>
                  <a:lnTo>
                    <a:pt x="1132" y="4897"/>
                  </a:lnTo>
                  <a:close/>
                  <a:moveTo>
                    <a:pt x="6633" y="4897"/>
                  </a:moveTo>
                  <a:lnTo>
                    <a:pt x="6633" y="10397"/>
                  </a:lnTo>
                  <a:lnTo>
                    <a:pt x="4061" y="10397"/>
                  </a:lnTo>
                  <a:lnTo>
                    <a:pt x="4061" y="4897"/>
                  </a:lnTo>
                  <a:close/>
                  <a:moveTo>
                    <a:pt x="3894" y="0"/>
                  </a:moveTo>
                  <a:cubicBezTo>
                    <a:pt x="3861" y="0"/>
                    <a:pt x="3829" y="9"/>
                    <a:pt x="3799" y="27"/>
                  </a:cubicBezTo>
                  <a:lnTo>
                    <a:pt x="834" y="1825"/>
                  </a:lnTo>
                  <a:cubicBezTo>
                    <a:pt x="310" y="2135"/>
                    <a:pt x="1" y="2718"/>
                    <a:pt x="1" y="3313"/>
                  </a:cubicBezTo>
                  <a:lnTo>
                    <a:pt x="1" y="10588"/>
                  </a:lnTo>
                  <a:cubicBezTo>
                    <a:pt x="1" y="10695"/>
                    <a:pt x="84" y="10767"/>
                    <a:pt x="179" y="10767"/>
                  </a:cubicBezTo>
                  <a:lnTo>
                    <a:pt x="7609" y="10767"/>
                  </a:lnTo>
                  <a:cubicBezTo>
                    <a:pt x="7704" y="10767"/>
                    <a:pt x="7787" y="10683"/>
                    <a:pt x="7787" y="10588"/>
                  </a:cubicBezTo>
                  <a:lnTo>
                    <a:pt x="7787" y="3313"/>
                  </a:lnTo>
                  <a:cubicBezTo>
                    <a:pt x="7787" y="2706"/>
                    <a:pt x="7454" y="2123"/>
                    <a:pt x="6930" y="1813"/>
                  </a:cubicBezTo>
                  <a:lnTo>
                    <a:pt x="5442" y="896"/>
                  </a:lnTo>
                  <a:cubicBezTo>
                    <a:pt x="5413" y="876"/>
                    <a:pt x="5382" y="867"/>
                    <a:pt x="5351" y="867"/>
                  </a:cubicBezTo>
                  <a:cubicBezTo>
                    <a:pt x="5291" y="867"/>
                    <a:pt x="5231" y="901"/>
                    <a:pt x="5192" y="956"/>
                  </a:cubicBezTo>
                  <a:cubicBezTo>
                    <a:pt x="5132" y="1051"/>
                    <a:pt x="5156" y="1158"/>
                    <a:pt x="5251" y="1206"/>
                  </a:cubicBezTo>
                  <a:lnTo>
                    <a:pt x="6740" y="2123"/>
                  </a:lnTo>
                  <a:cubicBezTo>
                    <a:pt x="7145" y="2373"/>
                    <a:pt x="7406" y="2813"/>
                    <a:pt x="7406" y="3289"/>
                  </a:cubicBezTo>
                  <a:lnTo>
                    <a:pt x="7406" y="10397"/>
                  </a:lnTo>
                  <a:lnTo>
                    <a:pt x="6990" y="10397"/>
                  </a:lnTo>
                  <a:lnTo>
                    <a:pt x="6990" y="3289"/>
                  </a:lnTo>
                  <a:cubicBezTo>
                    <a:pt x="6990" y="2968"/>
                    <a:pt x="6811" y="2646"/>
                    <a:pt x="6537" y="2480"/>
                  </a:cubicBezTo>
                  <a:lnTo>
                    <a:pt x="3977" y="908"/>
                  </a:lnTo>
                  <a:cubicBezTo>
                    <a:pt x="3948" y="896"/>
                    <a:pt x="3912" y="890"/>
                    <a:pt x="3876" y="890"/>
                  </a:cubicBezTo>
                  <a:cubicBezTo>
                    <a:pt x="3841" y="890"/>
                    <a:pt x="3805" y="896"/>
                    <a:pt x="3775" y="908"/>
                  </a:cubicBezTo>
                  <a:lnTo>
                    <a:pt x="1215" y="2480"/>
                  </a:lnTo>
                  <a:cubicBezTo>
                    <a:pt x="941" y="2658"/>
                    <a:pt x="763" y="2968"/>
                    <a:pt x="763" y="3289"/>
                  </a:cubicBezTo>
                  <a:lnTo>
                    <a:pt x="763" y="10397"/>
                  </a:lnTo>
                  <a:lnTo>
                    <a:pt x="346" y="10397"/>
                  </a:lnTo>
                  <a:lnTo>
                    <a:pt x="346" y="3289"/>
                  </a:lnTo>
                  <a:cubicBezTo>
                    <a:pt x="346" y="2813"/>
                    <a:pt x="596" y="2361"/>
                    <a:pt x="1013" y="2123"/>
                  </a:cubicBezTo>
                  <a:lnTo>
                    <a:pt x="3882" y="384"/>
                  </a:lnTo>
                  <a:lnTo>
                    <a:pt x="4537" y="777"/>
                  </a:lnTo>
                  <a:cubicBezTo>
                    <a:pt x="4572" y="799"/>
                    <a:pt x="4607" y="810"/>
                    <a:pt x="4640" y="810"/>
                  </a:cubicBezTo>
                  <a:cubicBezTo>
                    <a:pt x="4697" y="810"/>
                    <a:pt x="4749" y="778"/>
                    <a:pt x="4787" y="718"/>
                  </a:cubicBezTo>
                  <a:cubicBezTo>
                    <a:pt x="4847" y="634"/>
                    <a:pt x="4823" y="527"/>
                    <a:pt x="4728" y="468"/>
                  </a:cubicBezTo>
                  <a:lnTo>
                    <a:pt x="3989" y="27"/>
                  </a:lnTo>
                  <a:cubicBezTo>
                    <a:pt x="3960" y="9"/>
                    <a:pt x="3927" y="0"/>
                    <a:pt x="38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4731;p82">
              <a:extLst>
                <a:ext uri="{FF2B5EF4-FFF2-40B4-BE49-F238E27FC236}">
                  <a16:creationId xmlns:a16="http://schemas.microsoft.com/office/drawing/2014/main" id="{D47F91AA-A1AA-7619-AFC0-5E341F4D6BD4}"/>
                </a:ext>
              </a:extLst>
            </p:cNvPr>
            <p:cNvSpPr/>
            <p:nvPr/>
          </p:nvSpPr>
          <p:spPr>
            <a:xfrm>
              <a:off x="4946208" y="3035897"/>
              <a:ext cx="42288" cy="113222"/>
            </a:xfrm>
            <a:custGeom>
              <a:avLst/>
              <a:gdLst/>
              <a:ahLst/>
              <a:cxnLst/>
              <a:rect l="l" t="t" r="r" b="b"/>
              <a:pathLst>
                <a:path w="1739" h="4656" extrusionOk="0">
                  <a:moveTo>
                    <a:pt x="179" y="0"/>
                  </a:moveTo>
                  <a:cubicBezTo>
                    <a:pt x="72" y="0"/>
                    <a:pt x="1" y="84"/>
                    <a:pt x="1" y="179"/>
                  </a:cubicBezTo>
                  <a:lnTo>
                    <a:pt x="1" y="750"/>
                  </a:lnTo>
                  <a:cubicBezTo>
                    <a:pt x="1" y="858"/>
                    <a:pt x="84" y="929"/>
                    <a:pt x="179" y="929"/>
                  </a:cubicBezTo>
                  <a:cubicBezTo>
                    <a:pt x="286" y="929"/>
                    <a:pt x="358" y="846"/>
                    <a:pt x="358" y="750"/>
                  </a:cubicBezTo>
                  <a:lnTo>
                    <a:pt x="358" y="358"/>
                  </a:lnTo>
                  <a:lnTo>
                    <a:pt x="1358" y="358"/>
                  </a:lnTo>
                  <a:lnTo>
                    <a:pt x="1358" y="4287"/>
                  </a:lnTo>
                  <a:lnTo>
                    <a:pt x="358" y="4287"/>
                  </a:lnTo>
                  <a:lnTo>
                    <a:pt x="358" y="1548"/>
                  </a:lnTo>
                  <a:cubicBezTo>
                    <a:pt x="358" y="1441"/>
                    <a:pt x="263" y="1358"/>
                    <a:pt x="179" y="1358"/>
                  </a:cubicBezTo>
                  <a:cubicBezTo>
                    <a:pt x="72" y="1358"/>
                    <a:pt x="1" y="1453"/>
                    <a:pt x="1" y="1548"/>
                  </a:cubicBezTo>
                  <a:lnTo>
                    <a:pt x="1" y="4477"/>
                  </a:lnTo>
                  <a:cubicBezTo>
                    <a:pt x="1" y="4584"/>
                    <a:pt x="84" y="4656"/>
                    <a:pt x="179" y="4656"/>
                  </a:cubicBezTo>
                  <a:lnTo>
                    <a:pt x="1548" y="4656"/>
                  </a:lnTo>
                  <a:cubicBezTo>
                    <a:pt x="1656" y="4656"/>
                    <a:pt x="1727" y="4560"/>
                    <a:pt x="1727" y="4477"/>
                  </a:cubicBezTo>
                  <a:lnTo>
                    <a:pt x="1727" y="179"/>
                  </a:lnTo>
                  <a:cubicBezTo>
                    <a:pt x="1739" y="84"/>
                    <a:pt x="1656" y="0"/>
                    <a:pt x="15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4732;p82">
              <a:extLst>
                <a:ext uri="{FF2B5EF4-FFF2-40B4-BE49-F238E27FC236}">
                  <a16:creationId xmlns:a16="http://schemas.microsoft.com/office/drawing/2014/main" id="{BB9ED7CC-B9CE-04A4-D463-66B99BA6E7EA}"/>
                </a:ext>
              </a:extLst>
            </p:cNvPr>
            <p:cNvSpPr/>
            <p:nvPr/>
          </p:nvSpPr>
          <p:spPr>
            <a:xfrm>
              <a:off x="5017432" y="3036189"/>
              <a:ext cx="41996" cy="113222"/>
            </a:xfrm>
            <a:custGeom>
              <a:avLst/>
              <a:gdLst/>
              <a:ahLst/>
              <a:cxnLst/>
              <a:rect l="l" t="t" r="r" b="b"/>
              <a:pathLst>
                <a:path w="1727" h="4656" extrusionOk="0">
                  <a:moveTo>
                    <a:pt x="1370" y="357"/>
                  </a:moveTo>
                  <a:lnTo>
                    <a:pt x="1370" y="4287"/>
                  </a:lnTo>
                  <a:lnTo>
                    <a:pt x="370" y="4287"/>
                  </a:lnTo>
                  <a:lnTo>
                    <a:pt x="370" y="357"/>
                  </a:lnTo>
                  <a:close/>
                  <a:moveTo>
                    <a:pt x="179" y="0"/>
                  </a:moveTo>
                  <a:cubicBezTo>
                    <a:pt x="72" y="0"/>
                    <a:pt x="1" y="84"/>
                    <a:pt x="1" y="179"/>
                  </a:cubicBezTo>
                  <a:lnTo>
                    <a:pt x="1" y="4477"/>
                  </a:lnTo>
                  <a:cubicBezTo>
                    <a:pt x="1" y="4572"/>
                    <a:pt x="96" y="4656"/>
                    <a:pt x="179" y="4656"/>
                  </a:cubicBezTo>
                  <a:lnTo>
                    <a:pt x="1548" y="4656"/>
                  </a:lnTo>
                  <a:cubicBezTo>
                    <a:pt x="1656" y="4656"/>
                    <a:pt x="1727" y="4572"/>
                    <a:pt x="1727" y="4477"/>
                  </a:cubicBezTo>
                  <a:lnTo>
                    <a:pt x="1727" y="179"/>
                  </a:lnTo>
                  <a:cubicBezTo>
                    <a:pt x="1727" y="72"/>
                    <a:pt x="1644" y="0"/>
                    <a:pt x="15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 name="Google Shape;4733;p82">
            <a:extLst>
              <a:ext uri="{FF2B5EF4-FFF2-40B4-BE49-F238E27FC236}">
                <a16:creationId xmlns:a16="http://schemas.microsoft.com/office/drawing/2014/main" id="{A059C2B3-D9EB-7D96-B542-8CBE932894DB}"/>
              </a:ext>
            </a:extLst>
          </p:cNvPr>
          <p:cNvGrpSpPr/>
          <p:nvPr/>
        </p:nvGrpSpPr>
        <p:grpSpPr>
          <a:xfrm>
            <a:off x="7811368" y="3804835"/>
            <a:ext cx="339916" cy="434434"/>
            <a:chOff x="4739875" y="2634975"/>
            <a:chExt cx="244100" cy="311975"/>
          </a:xfrm>
        </p:grpSpPr>
        <p:sp>
          <p:nvSpPr>
            <p:cNvPr id="110" name="Google Shape;4734;p82">
              <a:extLst>
                <a:ext uri="{FF2B5EF4-FFF2-40B4-BE49-F238E27FC236}">
                  <a16:creationId xmlns:a16="http://schemas.microsoft.com/office/drawing/2014/main" id="{F60A6842-1043-0296-3B11-E4D0034B7B9D}"/>
                </a:ext>
              </a:extLst>
            </p:cNvPr>
            <p:cNvSpPr/>
            <p:nvPr/>
          </p:nvSpPr>
          <p:spPr>
            <a:xfrm>
              <a:off x="4739875" y="2634975"/>
              <a:ext cx="244100" cy="311975"/>
            </a:xfrm>
            <a:custGeom>
              <a:avLst/>
              <a:gdLst/>
              <a:ahLst/>
              <a:cxnLst/>
              <a:rect l="l" t="t" r="r" b="b"/>
              <a:pathLst>
                <a:path w="9764" h="12479" extrusionOk="0">
                  <a:moveTo>
                    <a:pt x="4894" y="358"/>
                  </a:moveTo>
                  <a:cubicBezTo>
                    <a:pt x="5322" y="358"/>
                    <a:pt x="5679" y="715"/>
                    <a:pt x="5679" y="1144"/>
                  </a:cubicBezTo>
                  <a:cubicBezTo>
                    <a:pt x="5679" y="1346"/>
                    <a:pt x="5596" y="1548"/>
                    <a:pt x="5453" y="1691"/>
                  </a:cubicBezTo>
                  <a:cubicBezTo>
                    <a:pt x="5441" y="1394"/>
                    <a:pt x="5191" y="1156"/>
                    <a:pt x="4894" y="1156"/>
                  </a:cubicBezTo>
                  <a:cubicBezTo>
                    <a:pt x="4596" y="1156"/>
                    <a:pt x="4346" y="1394"/>
                    <a:pt x="4334" y="1691"/>
                  </a:cubicBezTo>
                  <a:cubicBezTo>
                    <a:pt x="4191" y="1548"/>
                    <a:pt x="4108" y="1346"/>
                    <a:pt x="4108" y="1144"/>
                  </a:cubicBezTo>
                  <a:cubicBezTo>
                    <a:pt x="4096" y="715"/>
                    <a:pt x="4453" y="358"/>
                    <a:pt x="4894" y="358"/>
                  </a:cubicBezTo>
                  <a:close/>
                  <a:moveTo>
                    <a:pt x="4894" y="1525"/>
                  </a:moveTo>
                  <a:cubicBezTo>
                    <a:pt x="5013" y="1525"/>
                    <a:pt x="5108" y="1620"/>
                    <a:pt x="5108" y="1739"/>
                  </a:cubicBezTo>
                  <a:lnTo>
                    <a:pt x="5108" y="2739"/>
                  </a:lnTo>
                  <a:lnTo>
                    <a:pt x="4691" y="2739"/>
                  </a:lnTo>
                  <a:lnTo>
                    <a:pt x="4691" y="1739"/>
                  </a:lnTo>
                  <a:cubicBezTo>
                    <a:pt x="4691" y="1620"/>
                    <a:pt x="4775" y="1525"/>
                    <a:pt x="4894" y="1525"/>
                  </a:cubicBezTo>
                  <a:close/>
                  <a:moveTo>
                    <a:pt x="4894" y="3096"/>
                  </a:moveTo>
                  <a:cubicBezTo>
                    <a:pt x="7382" y="3096"/>
                    <a:pt x="9406" y="5120"/>
                    <a:pt x="9406" y="7597"/>
                  </a:cubicBezTo>
                  <a:cubicBezTo>
                    <a:pt x="9406" y="10085"/>
                    <a:pt x="7382" y="12109"/>
                    <a:pt x="4894" y="12109"/>
                  </a:cubicBezTo>
                  <a:cubicBezTo>
                    <a:pt x="2405" y="12109"/>
                    <a:pt x="381" y="10085"/>
                    <a:pt x="381" y="7597"/>
                  </a:cubicBezTo>
                  <a:cubicBezTo>
                    <a:pt x="381" y="5120"/>
                    <a:pt x="2405" y="3096"/>
                    <a:pt x="4894" y="3096"/>
                  </a:cubicBezTo>
                  <a:close/>
                  <a:moveTo>
                    <a:pt x="4882" y="1"/>
                  </a:moveTo>
                  <a:cubicBezTo>
                    <a:pt x="4239" y="1"/>
                    <a:pt x="3715" y="513"/>
                    <a:pt x="3715" y="1156"/>
                  </a:cubicBezTo>
                  <a:cubicBezTo>
                    <a:pt x="3715" y="1572"/>
                    <a:pt x="3941" y="1953"/>
                    <a:pt x="4298" y="2168"/>
                  </a:cubicBezTo>
                  <a:lnTo>
                    <a:pt x="4298" y="2763"/>
                  </a:lnTo>
                  <a:cubicBezTo>
                    <a:pt x="1869" y="3049"/>
                    <a:pt x="0" y="5120"/>
                    <a:pt x="0" y="7597"/>
                  </a:cubicBezTo>
                  <a:cubicBezTo>
                    <a:pt x="0" y="10299"/>
                    <a:pt x="2191" y="12478"/>
                    <a:pt x="4882" y="12478"/>
                  </a:cubicBezTo>
                  <a:cubicBezTo>
                    <a:pt x="7573" y="12478"/>
                    <a:pt x="9763" y="10288"/>
                    <a:pt x="9763" y="7597"/>
                  </a:cubicBezTo>
                  <a:cubicBezTo>
                    <a:pt x="9763" y="5120"/>
                    <a:pt x="7882" y="3049"/>
                    <a:pt x="5453" y="2763"/>
                  </a:cubicBezTo>
                  <a:lnTo>
                    <a:pt x="5453" y="2168"/>
                  </a:lnTo>
                  <a:cubicBezTo>
                    <a:pt x="5822" y="1965"/>
                    <a:pt x="6037" y="1572"/>
                    <a:pt x="6037" y="1156"/>
                  </a:cubicBezTo>
                  <a:cubicBezTo>
                    <a:pt x="6037" y="513"/>
                    <a:pt x="5525" y="1"/>
                    <a:pt x="48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4735;p82">
              <a:extLst>
                <a:ext uri="{FF2B5EF4-FFF2-40B4-BE49-F238E27FC236}">
                  <a16:creationId xmlns:a16="http://schemas.microsoft.com/office/drawing/2014/main" id="{10602C8D-CA92-FBE6-464E-ADAC75BE99B2}"/>
                </a:ext>
              </a:extLst>
            </p:cNvPr>
            <p:cNvSpPr/>
            <p:nvPr/>
          </p:nvSpPr>
          <p:spPr>
            <a:xfrm>
              <a:off x="4760400" y="2723075"/>
              <a:ext cx="204525" cy="204525"/>
            </a:xfrm>
            <a:custGeom>
              <a:avLst/>
              <a:gdLst/>
              <a:ahLst/>
              <a:cxnLst/>
              <a:rect l="l" t="t" r="r" b="b"/>
              <a:pathLst>
                <a:path w="8181" h="8181" extrusionOk="0">
                  <a:moveTo>
                    <a:pt x="4085" y="1"/>
                  </a:moveTo>
                  <a:cubicBezTo>
                    <a:pt x="1822" y="1"/>
                    <a:pt x="1" y="1834"/>
                    <a:pt x="1" y="4097"/>
                  </a:cubicBezTo>
                  <a:cubicBezTo>
                    <a:pt x="1" y="6359"/>
                    <a:pt x="1822" y="8180"/>
                    <a:pt x="4085" y="8180"/>
                  </a:cubicBezTo>
                  <a:cubicBezTo>
                    <a:pt x="6347" y="8180"/>
                    <a:pt x="8180" y="6359"/>
                    <a:pt x="8180" y="4097"/>
                  </a:cubicBezTo>
                  <a:cubicBezTo>
                    <a:pt x="8168" y="3085"/>
                    <a:pt x="7799" y="2132"/>
                    <a:pt x="7144" y="1370"/>
                  </a:cubicBezTo>
                  <a:cubicBezTo>
                    <a:pt x="7111" y="1330"/>
                    <a:pt x="7060" y="1305"/>
                    <a:pt x="7006" y="1305"/>
                  </a:cubicBezTo>
                  <a:cubicBezTo>
                    <a:pt x="6963" y="1305"/>
                    <a:pt x="6919" y="1321"/>
                    <a:pt x="6882" y="1358"/>
                  </a:cubicBezTo>
                  <a:cubicBezTo>
                    <a:pt x="6811" y="1406"/>
                    <a:pt x="6799" y="1537"/>
                    <a:pt x="6871" y="1608"/>
                  </a:cubicBezTo>
                  <a:cubicBezTo>
                    <a:pt x="7466" y="2287"/>
                    <a:pt x="7811" y="3168"/>
                    <a:pt x="7811" y="4073"/>
                  </a:cubicBezTo>
                  <a:cubicBezTo>
                    <a:pt x="7811" y="6133"/>
                    <a:pt x="6144" y="7799"/>
                    <a:pt x="4085" y="7799"/>
                  </a:cubicBezTo>
                  <a:cubicBezTo>
                    <a:pt x="2037" y="7799"/>
                    <a:pt x="370" y="6133"/>
                    <a:pt x="370" y="4073"/>
                  </a:cubicBezTo>
                  <a:cubicBezTo>
                    <a:pt x="370" y="2025"/>
                    <a:pt x="2037" y="358"/>
                    <a:pt x="4085" y="358"/>
                  </a:cubicBezTo>
                  <a:cubicBezTo>
                    <a:pt x="4906" y="358"/>
                    <a:pt x="5680" y="608"/>
                    <a:pt x="6323" y="1096"/>
                  </a:cubicBezTo>
                  <a:cubicBezTo>
                    <a:pt x="6354" y="1122"/>
                    <a:pt x="6394" y="1134"/>
                    <a:pt x="6434" y="1134"/>
                  </a:cubicBezTo>
                  <a:cubicBezTo>
                    <a:pt x="6486" y="1134"/>
                    <a:pt x="6539" y="1113"/>
                    <a:pt x="6573" y="1072"/>
                  </a:cubicBezTo>
                  <a:cubicBezTo>
                    <a:pt x="6632" y="1001"/>
                    <a:pt x="6621" y="882"/>
                    <a:pt x="6549" y="822"/>
                  </a:cubicBezTo>
                  <a:cubicBezTo>
                    <a:pt x="5835" y="287"/>
                    <a:pt x="4977" y="1"/>
                    <a:pt x="40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4736;p82">
              <a:extLst>
                <a:ext uri="{FF2B5EF4-FFF2-40B4-BE49-F238E27FC236}">
                  <a16:creationId xmlns:a16="http://schemas.microsoft.com/office/drawing/2014/main" id="{614525CB-1B8D-8B49-E68E-D41A0C99B215}"/>
                </a:ext>
              </a:extLst>
            </p:cNvPr>
            <p:cNvSpPr/>
            <p:nvPr/>
          </p:nvSpPr>
          <p:spPr>
            <a:xfrm>
              <a:off x="4833325" y="2792075"/>
              <a:ext cx="57775" cy="66175"/>
            </a:xfrm>
            <a:custGeom>
              <a:avLst/>
              <a:gdLst/>
              <a:ahLst/>
              <a:cxnLst/>
              <a:rect l="l" t="t" r="r" b="b"/>
              <a:pathLst>
                <a:path w="2311" h="2647" extrusionOk="0">
                  <a:moveTo>
                    <a:pt x="1156" y="408"/>
                  </a:moveTo>
                  <a:lnTo>
                    <a:pt x="1763" y="765"/>
                  </a:lnTo>
                  <a:lnTo>
                    <a:pt x="1156" y="1122"/>
                  </a:lnTo>
                  <a:lnTo>
                    <a:pt x="548" y="765"/>
                  </a:lnTo>
                  <a:lnTo>
                    <a:pt x="1156" y="408"/>
                  </a:lnTo>
                  <a:close/>
                  <a:moveTo>
                    <a:pt x="358" y="1075"/>
                  </a:moveTo>
                  <a:lnTo>
                    <a:pt x="965" y="1432"/>
                  </a:lnTo>
                  <a:lnTo>
                    <a:pt x="965" y="2134"/>
                  </a:lnTo>
                  <a:lnTo>
                    <a:pt x="358" y="1777"/>
                  </a:lnTo>
                  <a:lnTo>
                    <a:pt x="358" y="1075"/>
                  </a:lnTo>
                  <a:close/>
                  <a:moveTo>
                    <a:pt x="1941" y="1075"/>
                  </a:moveTo>
                  <a:lnTo>
                    <a:pt x="1941" y="1777"/>
                  </a:lnTo>
                  <a:lnTo>
                    <a:pt x="1334" y="2134"/>
                  </a:lnTo>
                  <a:lnTo>
                    <a:pt x="1334" y="1432"/>
                  </a:lnTo>
                  <a:lnTo>
                    <a:pt x="1941" y="1075"/>
                  </a:lnTo>
                  <a:close/>
                  <a:moveTo>
                    <a:pt x="1162" y="0"/>
                  </a:moveTo>
                  <a:cubicBezTo>
                    <a:pt x="1132" y="0"/>
                    <a:pt x="1102" y="9"/>
                    <a:pt x="1072" y="27"/>
                  </a:cubicBezTo>
                  <a:lnTo>
                    <a:pt x="84" y="586"/>
                  </a:lnTo>
                  <a:cubicBezTo>
                    <a:pt x="25" y="622"/>
                    <a:pt x="1" y="682"/>
                    <a:pt x="1" y="753"/>
                  </a:cubicBezTo>
                  <a:lnTo>
                    <a:pt x="1" y="1884"/>
                  </a:lnTo>
                  <a:cubicBezTo>
                    <a:pt x="1" y="1944"/>
                    <a:pt x="25" y="2003"/>
                    <a:pt x="84" y="2051"/>
                  </a:cubicBezTo>
                  <a:lnTo>
                    <a:pt x="1072" y="2611"/>
                  </a:lnTo>
                  <a:cubicBezTo>
                    <a:pt x="1096" y="2622"/>
                    <a:pt x="1132" y="2646"/>
                    <a:pt x="1156" y="2646"/>
                  </a:cubicBezTo>
                  <a:cubicBezTo>
                    <a:pt x="1179" y="2646"/>
                    <a:pt x="1215" y="2622"/>
                    <a:pt x="1239" y="2611"/>
                  </a:cubicBezTo>
                  <a:lnTo>
                    <a:pt x="2227" y="2051"/>
                  </a:lnTo>
                  <a:cubicBezTo>
                    <a:pt x="2275" y="2015"/>
                    <a:pt x="2311" y="1956"/>
                    <a:pt x="2311" y="1884"/>
                  </a:cubicBezTo>
                  <a:lnTo>
                    <a:pt x="2311" y="753"/>
                  </a:lnTo>
                  <a:cubicBezTo>
                    <a:pt x="2311" y="694"/>
                    <a:pt x="2287" y="634"/>
                    <a:pt x="2227" y="586"/>
                  </a:cubicBezTo>
                  <a:lnTo>
                    <a:pt x="1251" y="27"/>
                  </a:lnTo>
                  <a:cubicBezTo>
                    <a:pt x="1221" y="9"/>
                    <a:pt x="1191" y="0"/>
                    <a:pt x="11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4737;p82">
              <a:extLst>
                <a:ext uri="{FF2B5EF4-FFF2-40B4-BE49-F238E27FC236}">
                  <a16:creationId xmlns:a16="http://schemas.microsoft.com/office/drawing/2014/main" id="{9CDAB910-71B7-A9E2-3EC5-9DBAFAB9F228}"/>
                </a:ext>
              </a:extLst>
            </p:cNvPr>
            <p:cNvSpPr/>
            <p:nvPr/>
          </p:nvSpPr>
          <p:spPr>
            <a:xfrm>
              <a:off x="4857750" y="2893650"/>
              <a:ext cx="8950" cy="14000"/>
            </a:xfrm>
            <a:custGeom>
              <a:avLst/>
              <a:gdLst/>
              <a:ahLst/>
              <a:cxnLst/>
              <a:rect l="l" t="t" r="r" b="b"/>
              <a:pathLst>
                <a:path w="358" h="560" extrusionOk="0">
                  <a:moveTo>
                    <a:pt x="179" y="0"/>
                  </a:moveTo>
                  <a:cubicBezTo>
                    <a:pt x="83" y="0"/>
                    <a:pt x="0" y="95"/>
                    <a:pt x="0" y="191"/>
                  </a:cubicBezTo>
                  <a:lnTo>
                    <a:pt x="0" y="381"/>
                  </a:lnTo>
                  <a:cubicBezTo>
                    <a:pt x="0" y="488"/>
                    <a:pt x="83" y="560"/>
                    <a:pt x="179" y="560"/>
                  </a:cubicBezTo>
                  <a:cubicBezTo>
                    <a:pt x="274" y="560"/>
                    <a:pt x="357" y="464"/>
                    <a:pt x="357" y="381"/>
                  </a:cubicBezTo>
                  <a:lnTo>
                    <a:pt x="357" y="191"/>
                  </a:lnTo>
                  <a:cubicBezTo>
                    <a:pt x="357" y="83"/>
                    <a:pt x="274"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4738;p82">
              <a:extLst>
                <a:ext uri="{FF2B5EF4-FFF2-40B4-BE49-F238E27FC236}">
                  <a16:creationId xmlns:a16="http://schemas.microsoft.com/office/drawing/2014/main" id="{FC885A98-4FDA-FDF1-2246-09B4E4960457}"/>
                </a:ext>
              </a:extLst>
            </p:cNvPr>
            <p:cNvSpPr/>
            <p:nvPr/>
          </p:nvSpPr>
          <p:spPr>
            <a:xfrm>
              <a:off x="4930950" y="2820425"/>
              <a:ext cx="14025" cy="9050"/>
            </a:xfrm>
            <a:custGeom>
              <a:avLst/>
              <a:gdLst/>
              <a:ahLst/>
              <a:cxnLst/>
              <a:rect l="l" t="t" r="r" b="b"/>
              <a:pathLst>
                <a:path w="561" h="362" extrusionOk="0">
                  <a:moveTo>
                    <a:pt x="180" y="0"/>
                  </a:moveTo>
                  <a:cubicBezTo>
                    <a:pt x="84" y="0"/>
                    <a:pt x="1" y="95"/>
                    <a:pt x="1" y="179"/>
                  </a:cubicBezTo>
                  <a:cubicBezTo>
                    <a:pt x="1" y="286"/>
                    <a:pt x="96" y="357"/>
                    <a:pt x="180" y="357"/>
                  </a:cubicBezTo>
                  <a:lnTo>
                    <a:pt x="382" y="357"/>
                  </a:lnTo>
                  <a:cubicBezTo>
                    <a:pt x="392" y="360"/>
                    <a:pt x="402" y="361"/>
                    <a:pt x="411" y="361"/>
                  </a:cubicBezTo>
                  <a:cubicBezTo>
                    <a:pt x="494" y="361"/>
                    <a:pt x="561" y="275"/>
                    <a:pt x="561" y="179"/>
                  </a:cubicBezTo>
                  <a:cubicBezTo>
                    <a:pt x="561" y="84"/>
                    <a:pt x="465" y="0"/>
                    <a:pt x="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4739;p82">
              <a:extLst>
                <a:ext uri="{FF2B5EF4-FFF2-40B4-BE49-F238E27FC236}">
                  <a16:creationId xmlns:a16="http://schemas.microsoft.com/office/drawing/2014/main" id="{00B7A53D-2F5C-DABC-86AC-C6DA004D06B9}"/>
                </a:ext>
              </a:extLst>
            </p:cNvPr>
            <p:cNvSpPr/>
            <p:nvPr/>
          </p:nvSpPr>
          <p:spPr>
            <a:xfrm>
              <a:off x="4779150" y="2820425"/>
              <a:ext cx="14025" cy="8950"/>
            </a:xfrm>
            <a:custGeom>
              <a:avLst/>
              <a:gdLst/>
              <a:ahLst/>
              <a:cxnLst/>
              <a:rect l="l" t="t" r="r" b="b"/>
              <a:pathLst>
                <a:path w="561" h="358" extrusionOk="0">
                  <a:moveTo>
                    <a:pt x="179" y="0"/>
                  </a:moveTo>
                  <a:cubicBezTo>
                    <a:pt x="96" y="0"/>
                    <a:pt x="1" y="84"/>
                    <a:pt x="1" y="179"/>
                  </a:cubicBezTo>
                  <a:cubicBezTo>
                    <a:pt x="1" y="286"/>
                    <a:pt x="96" y="357"/>
                    <a:pt x="179" y="357"/>
                  </a:cubicBezTo>
                  <a:lnTo>
                    <a:pt x="382" y="357"/>
                  </a:lnTo>
                  <a:cubicBezTo>
                    <a:pt x="477" y="357"/>
                    <a:pt x="560" y="274"/>
                    <a:pt x="560" y="179"/>
                  </a:cubicBezTo>
                  <a:cubicBezTo>
                    <a:pt x="560" y="84"/>
                    <a:pt x="465" y="0"/>
                    <a:pt x="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4740;p82">
              <a:extLst>
                <a:ext uri="{FF2B5EF4-FFF2-40B4-BE49-F238E27FC236}">
                  <a16:creationId xmlns:a16="http://schemas.microsoft.com/office/drawing/2014/main" id="{0C739BDF-3DC3-137B-3EFF-8A0185FE592A}"/>
                </a:ext>
              </a:extLst>
            </p:cNvPr>
            <p:cNvSpPr/>
            <p:nvPr/>
          </p:nvSpPr>
          <p:spPr>
            <a:xfrm>
              <a:off x="4842250" y="2742425"/>
              <a:ext cx="39625" cy="43225"/>
            </a:xfrm>
            <a:custGeom>
              <a:avLst/>
              <a:gdLst/>
              <a:ahLst/>
              <a:cxnLst/>
              <a:rect l="l" t="t" r="r" b="b"/>
              <a:pathLst>
                <a:path w="1585" h="1729" extrusionOk="0">
                  <a:moveTo>
                    <a:pt x="799" y="1"/>
                  </a:moveTo>
                  <a:cubicBezTo>
                    <a:pt x="727" y="1"/>
                    <a:pt x="668" y="48"/>
                    <a:pt x="632" y="108"/>
                  </a:cubicBezTo>
                  <a:lnTo>
                    <a:pt x="49" y="1477"/>
                  </a:lnTo>
                  <a:cubicBezTo>
                    <a:pt x="1" y="1560"/>
                    <a:pt x="37" y="1680"/>
                    <a:pt x="144" y="1715"/>
                  </a:cubicBezTo>
                  <a:cubicBezTo>
                    <a:pt x="168" y="1724"/>
                    <a:pt x="192" y="1729"/>
                    <a:pt x="216" y="1729"/>
                  </a:cubicBezTo>
                  <a:cubicBezTo>
                    <a:pt x="285" y="1729"/>
                    <a:pt x="346" y="1691"/>
                    <a:pt x="382" y="1620"/>
                  </a:cubicBezTo>
                  <a:lnTo>
                    <a:pt x="799" y="632"/>
                  </a:lnTo>
                  <a:lnTo>
                    <a:pt x="1215" y="1620"/>
                  </a:lnTo>
                  <a:cubicBezTo>
                    <a:pt x="1251" y="1691"/>
                    <a:pt x="1322" y="1727"/>
                    <a:pt x="1382" y="1727"/>
                  </a:cubicBezTo>
                  <a:cubicBezTo>
                    <a:pt x="1406" y="1727"/>
                    <a:pt x="1418" y="1727"/>
                    <a:pt x="1453" y="1715"/>
                  </a:cubicBezTo>
                  <a:cubicBezTo>
                    <a:pt x="1537" y="1668"/>
                    <a:pt x="1584" y="1560"/>
                    <a:pt x="1537" y="1477"/>
                  </a:cubicBezTo>
                  <a:lnTo>
                    <a:pt x="965" y="108"/>
                  </a:lnTo>
                  <a:cubicBezTo>
                    <a:pt x="930" y="25"/>
                    <a:pt x="870" y="1"/>
                    <a:pt x="7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4741;p82">
              <a:extLst>
                <a:ext uri="{FF2B5EF4-FFF2-40B4-BE49-F238E27FC236}">
                  <a16:creationId xmlns:a16="http://schemas.microsoft.com/office/drawing/2014/main" id="{541725FE-1AB8-843A-A506-EA196E2047F1}"/>
                </a:ext>
              </a:extLst>
            </p:cNvPr>
            <p:cNvSpPr/>
            <p:nvPr/>
          </p:nvSpPr>
          <p:spPr>
            <a:xfrm>
              <a:off x="4781550" y="2745650"/>
              <a:ext cx="63125" cy="64075"/>
            </a:xfrm>
            <a:custGeom>
              <a:avLst/>
              <a:gdLst/>
              <a:ahLst/>
              <a:cxnLst/>
              <a:rect l="l" t="t" r="r" b="b"/>
              <a:pathLst>
                <a:path w="2525" h="2563" extrusionOk="0">
                  <a:moveTo>
                    <a:pt x="2303" y="1"/>
                  </a:moveTo>
                  <a:cubicBezTo>
                    <a:pt x="2294" y="1"/>
                    <a:pt x="2284" y="2"/>
                    <a:pt x="2274" y="3"/>
                  </a:cubicBezTo>
                  <a:cubicBezTo>
                    <a:pt x="1179" y="336"/>
                    <a:pt x="310" y="1229"/>
                    <a:pt x="24" y="2336"/>
                  </a:cubicBezTo>
                  <a:cubicBezTo>
                    <a:pt x="0" y="2443"/>
                    <a:pt x="60" y="2539"/>
                    <a:pt x="167" y="2563"/>
                  </a:cubicBezTo>
                  <a:lnTo>
                    <a:pt x="202" y="2563"/>
                  </a:lnTo>
                  <a:cubicBezTo>
                    <a:pt x="286" y="2563"/>
                    <a:pt x="357" y="2503"/>
                    <a:pt x="381" y="2432"/>
                  </a:cubicBezTo>
                  <a:cubicBezTo>
                    <a:pt x="643" y="1443"/>
                    <a:pt x="1417" y="646"/>
                    <a:pt x="2381" y="348"/>
                  </a:cubicBezTo>
                  <a:cubicBezTo>
                    <a:pt x="2465" y="312"/>
                    <a:pt x="2524" y="217"/>
                    <a:pt x="2500" y="122"/>
                  </a:cubicBezTo>
                  <a:cubicBezTo>
                    <a:pt x="2468" y="47"/>
                    <a:pt x="2388" y="1"/>
                    <a:pt x="2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4742;p82">
              <a:extLst>
                <a:ext uri="{FF2B5EF4-FFF2-40B4-BE49-F238E27FC236}">
                  <a16:creationId xmlns:a16="http://schemas.microsoft.com/office/drawing/2014/main" id="{211D0AB3-8035-5A4A-BCC0-5A3D2AF0B544}"/>
                </a:ext>
              </a:extLst>
            </p:cNvPr>
            <p:cNvSpPr/>
            <p:nvPr/>
          </p:nvSpPr>
          <p:spPr>
            <a:xfrm>
              <a:off x="4878875" y="2745575"/>
              <a:ext cx="64025" cy="64150"/>
            </a:xfrm>
            <a:custGeom>
              <a:avLst/>
              <a:gdLst/>
              <a:ahLst/>
              <a:cxnLst/>
              <a:rect l="l" t="t" r="r" b="b"/>
              <a:pathLst>
                <a:path w="2561" h="2566" extrusionOk="0">
                  <a:moveTo>
                    <a:pt x="215" y="0"/>
                  </a:moveTo>
                  <a:cubicBezTo>
                    <a:pt x="128" y="0"/>
                    <a:pt x="56" y="54"/>
                    <a:pt x="36" y="125"/>
                  </a:cubicBezTo>
                  <a:cubicBezTo>
                    <a:pt x="0" y="220"/>
                    <a:pt x="60" y="315"/>
                    <a:pt x="155" y="351"/>
                  </a:cubicBezTo>
                  <a:cubicBezTo>
                    <a:pt x="1155" y="637"/>
                    <a:pt x="1929" y="1434"/>
                    <a:pt x="2179" y="2435"/>
                  </a:cubicBezTo>
                  <a:cubicBezTo>
                    <a:pt x="2191" y="2518"/>
                    <a:pt x="2263" y="2566"/>
                    <a:pt x="2358" y="2566"/>
                  </a:cubicBezTo>
                  <a:lnTo>
                    <a:pt x="2394" y="2566"/>
                  </a:lnTo>
                  <a:cubicBezTo>
                    <a:pt x="2501" y="2542"/>
                    <a:pt x="2560" y="2446"/>
                    <a:pt x="2536" y="2339"/>
                  </a:cubicBezTo>
                  <a:cubicBezTo>
                    <a:pt x="2251" y="1232"/>
                    <a:pt x="1370" y="339"/>
                    <a:pt x="262" y="6"/>
                  </a:cubicBezTo>
                  <a:cubicBezTo>
                    <a:pt x="246" y="2"/>
                    <a:pt x="230"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4743;p82">
              <a:extLst>
                <a:ext uri="{FF2B5EF4-FFF2-40B4-BE49-F238E27FC236}">
                  <a16:creationId xmlns:a16="http://schemas.microsoft.com/office/drawing/2014/main" id="{507E408C-33B3-CCA9-4CAF-5B79CAECED24}"/>
                </a:ext>
              </a:extLst>
            </p:cNvPr>
            <p:cNvSpPr/>
            <p:nvPr/>
          </p:nvSpPr>
          <p:spPr>
            <a:xfrm>
              <a:off x="4781250" y="2839625"/>
              <a:ext cx="66400" cy="65350"/>
            </a:xfrm>
            <a:custGeom>
              <a:avLst/>
              <a:gdLst/>
              <a:ahLst/>
              <a:cxnLst/>
              <a:rect l="l" t="t" r="r" b="b"/>
              <a:pathLst>
                <a:path w="2656" h="2614" extrusionOk="0">
                  <a:moveTo>
                    <a:pt x="201" y="1"/>
                  </a:moveTo>
                  <a:cubicBezTo>
                    <a:pt x="186" y="1"/>
                    <a:pt x="171" y="3"/>
                    <a:pt x="155" y="6"/>
                  </a:cubicBezTo>
                  <a:cubicBezTo>
                    <a:pt x="48" y="42"/>
                    <a:pt x="0" y="125"/>
                    <a:pt x="24" y="232"/>
                  </a:cubicBezTo>
                  <a:cubicBezTo>
                    <a:pt x="333" y="1411"/>
                    <a:pt x="1250" y="2316"/>
                    <a:pt x="2405" y="2614"/>
                  </a:cubicBezTo>
                  <a:lnTo>
                    <a:pt x="2453" y="2614"/>
                  </a:lnTo>
                  <a:cubicBezTo>
                    <a:pt x="2524" y="2614"/>
                    <a:pt x="2596" y="2554"/>
                    <a:pt x="2631" y="2483"/>
                  </a:cubicBezTo>
                  <a:cubicBezTo>
                    <a:pt x="2655" y="2375"/>
                    <a:pt x="2596" y="2292"/>
                    <a:pt x="2500" y="2256"/>
                  </a:cubicBezTo>
                  <a:cubicBezTo>
                    <a:pt x="1453" y="1994"/>
                    <a:pt x="643" y="1185"/>
                    <a:pt x="381" y="149"/>
                  </a:cubicBezTo>
                  <a:cubicBezTo>
                    <a:pt x="351" y="58"/>
                    <a:pt x="286" y="1"/>
                    <a:pt x="2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4744;p82">
              <a:extLst>
                <a:ext uri="{FF2B5EF4-FFF2-40B4-BE49-F238E27FC236}">
                  <a16:creationId xmlns:a16="http://schemas.microsoft.com/office/drawing/2014/main" id="{707F84B3-F95F-D8DB-CD4C-10430A3831A5}"/>
                </a:ext>
              </a:extLst>
            </p:cNvPr>
            <p:cNvSpPr/>
            <p:nvPr/>
          </p:nvSpPr>
          <p:spPr>
            <a:xfrm>
              <a:off x="4876200" y="2839925"/>
              <a:ext cx="66700" cy="65350"/>
            </a:xfrm>
            <a:custGeom>
              <a:avLst/>
              <a:gdLst/>
              <a:ahLst/>
              <a:cxnLst/>
              <a:rect l="l" t="t" r="r" b="b"/>
              <a:pathLst>
                <a:path w="2668" h="2614" extrusionOk="0">
                  <a:moveTo>
                    <a:pt x="2459" y="1"/>
                  </a:moveTo>
                  <a:cubicBezTo>
                    <a:pt x="2379" y="1"/>
                    <a:pt x="2306" y="58"/>
                    <a:pt x="2286" y="149"/>
                  </a:cubicBezTo>
                  <a:cubicBezTo>
                    <a:pt x="2012" y="1185"/>
                    <a:pt x="1215" y="1994"/>
                    <a:pt x="167" y="2256"/>
                  </a:cubicBezTo>
                  <a:cubicBezTo>
                    <a:pt x="60" y="2292"/>
                    <a:pt x="0" y="2375"/>
                    <a:pt x="36" y="2482"/>
                  </a:cubicBezTo>
                  <a:cubicBezTo>
                    <a:pt x="72" y="2554"/>
                    <a:pt x="143" y="2613"/>
                    <a:pt x="215" y="2613"/>
                  </a:cubicBezTo>
                  <a:lnTo>
                    <a:pt x="262" y="2613"/>
                  </a:lnTo>
                  <a:cubicBezTo>
                    <a:pt x="1417" y="2316"/>
                    <a:pt x="2334" y="1411"/>
                    <a:pt x="2643" y="232"/>
                  </a:cubicBezTo>
                  <a:cubicBezTo>
                    <a:pt x="2667" y="125"/>
                    <a:pt x="2608" y="42"/>
                    <a:pt x="2501" y="6"/>
                  </a:cubicBezTo>
                  <a:cubicBezTo>
                    <a:pt x="2486" y="2"/>
                    <a:pt x="2472" y="1"/>
                    <a:pt x="24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 name="Google Shape;4745;p82">
            <a:extLst>
              <a:ext uri="{FF2B5EF4-FFF2-40B4-BE49-F238E27FC236}">
                <a16:creationId xmlns:a16="http://schemas.microsoft.com/office/drawing/2014/main" id="{894C820D-70EA-9F3B-B736-8632D6F7D78D}"/>
              </a:ext>
            </a:extLst>
          </p:cNvPr>
          <p:cNvGrpSpPr/>
          <p:nvPr/>
        </p:nvGrpSpPr>
        <p:grpSpPr>
          <a:xfrm>
            <a:off x="8935028" y="3804835"/>
            <a:ext cx="435270" cy="434434"/>
            <a:chOff x="5394400" y="2634975"/>
            <a:chExt cx="312575" cy="311975"/>
          </a:xfrm>
        </p:grpSpPr>
        <p:sp>
          <p:nvSpPr>
            <p:cNvPr id="122" name="Google Shape;4746;p82">
              <a:extLst>
                <a:ext uri="{FF2B5EF4-FFF2-40B4-BE49-F238E27FC236}">
                  <a16:creationId xmlns:a16="http://schemas.microsoft.com/office/drawing/2014/main" id="{8AC7F663-520E-13AD-4231-6B341D414407}"/>
                </a:ext>
              </a:extLst>
            </p:cNvPr>
            <p:cNvSpPr/>
            <p:nvPr/>
          </p:nvSpPr>
          <p:spPr>
            <a:xfrm>
              <a:off x="5491750" y="2727500"/>
              <a:ext cx="117600" cy="116750"/>
            </a:xfrm>
            <a:custGeom>
              <a:avLst/>
              <a:gdLst/>
              <a:ahLst/>
              <a:cxnLst/>
              <a:rect l="l" t="t" r="r" b="b"/>
              <a:pathLst>
                <a:path w="4704" h="4670" extrusionOk="0">
                  <a:moveTo>
                    <a:pt x="1987" y="1"/>
                  </a:moveTo>
                  <a:cubicBezTo>
                    <a:pt x="1980" y="1"/>
                    <a:pt x="1972" y="1"/>
                    <a:pt x="1965" y="2"/>
                  </a:cubicBezTo>
                  <a:cubicBezTo>
                    <a:pt x="1417" y="86"/>
                    <a:pt x="929" y="372"/>
                    <a:pt x="572" y="788"/>
                  </a:cubicBezTo>
                  <a:cubicBezTo>
                    <a:pt x="191" y="1217"/>
                    <a:pt x="0" y="1753"/>
                    <a:pt x="0" y="2324"/>
                  </a:cubicBezTo>
                  <a:cubicBezTo>
                    <a:pt x="0" y="3610"/>
                    <a:pt x="1060" y="4670"/>
                    <a:pt x="2358" y="4670"/>
                  </a:cubicBezTo>
                  <a:cubicBezTo>
                    <a:pt x="2917" y="4670"/>
                    <a:pt x="3453" y="4467"/>
                    <a:pt x="3882" y="4110"/>
                  </a:cubicBezTo>
                  <a:cubicBezTo>
                    <a:pt x="4298" y="3753"/>
                    <a:pt x="4584" y="3241"/>
                    <a:pt x="4679" y="2705"/>
                  </a:cubicBezTo>
                  <a:cubicBezTo>
                    <a:pt x="4703" y="2622"/>
                    <a:pt x="4656" y="2527"/>
                    <a:pt x="4572" y="2503"/>
                  </a:cubicBezTo>
                  <a:cubicBezTo>
                    <a:pt x="4553" y="2493"/>
                    <a:pt x="4531" y="2489"/>
                    <a:pt x="4509" y="2489"/>
                  </a:cubicBezTo>
                  <a:cubicBezTo>
                    <a:pt x="4448" y="2489"/>
                    <a:pt x="4381" y="2522"/>
                    <a:pt x="4346" y="2574"/>
                  </a:cubicBezTo>
                  <a:cubicBezTo>
                    <a:pt x="4048" y="3050"/>
                    <a:pt x="3525" y="3348"/>
                    <a:pt x="2965" y="3348"/>
                  </a:cubicBezTo>
                  <a:cubicBezTo>
                    <a:pt x="2215" y="3348"/>
                    <a:pt x="1584" y="2848"/>
                    <a:pt x="1381" y="2122"/>
                  </a:cubicBezTo>
                  <a:cubicBezTo>
                    <a:pt x="1361" y="2041"/>
                    <a:pt x="1289" y="1986"/>
                    <a:pt x="1210" y="1986"/>
                  </a:cubicBezTo>
                  <a:cubicBezTo>
                    <a:pt x="1196" y="1986"/>
                    <a:pt x="1181" y="1987"/>
                    <a:pt x="1167" y="1991"/>
                  </a:cubicBezTo>
                  <a:cubicBezTo>
                    <a:pt x="1060" y="2026"/>
                    <a:pt x="1000" y="2110"/>
                    <a:pt x="1024" y="2217"/>
                  </a:cubicBezTo>
                  <a:cubicBezTo>
                    <a:pt x="1250" y="3098"/>
                    <a:pt x="2036" y="3705"/>
                    <a:pt x="2953" y="3705"/>
                  </a:cubicBezTo>
                  <a:cubicBezTo>
                    <a:pt x="3334" y="3705"/>
                    <a:pt x="3691" y="3598"/>
                    <a:pt x="4001" y="3408"/>
                  </a:cubicBezTo>
                  <a:lnTo>
                    <a:pt x="4001" y="3408"/>
                  </a:lnTo>
                  <a:cubicBezTo>
                    <a:pt x="3906" y="3562"/>
                    <a:pt x="3787" y="3705"/>
                    <a:pt x="3632" y="3824"/>
                  </a:cubicBezTo>
                  <a:cubicBezTo>
                    <a:pt x="3275" y="4134"/>
                    <a:pt x="2810" y="4301"/>
                    <a:pt x="2334" y="4301"/>
                  </a:cubicBezTo>
                  <a:cubicBezTo>
                    <a:pt x="1250" y="4301"/>
                    <a:pt x="358" y="3408"/>
                    <a:pt x="358" y="2324"/>
                  </a:cubicBezTo>
                  <a:cubicBezTo>
                    <a:pt x="358" y="1848"/>
                    <a:pt x="524" y="1384"/>
                    <a:pt x="834" y="1026"/>
                  </a:cubicBezTo>
                  <a:cubicBezTo>
                    <a:pt x="953" y="883"/>
                    <a:pt x="1108" y="764"/>
                    <a:pt x="1262" y="657"/>
                  </a:cubicBezTo>
                  <a:lnTo>
                    <a:pt x="1262" y="657"/>
                  </a:lnTo>
                  <a:cubicBezTo>
                    <a:pt x="1131" y="848"/>
                    <a:pt x="1048" y="1074"/>
                    <a:pt x="989" y="1288"/>
                  </a:cubicBezTo>
                  <a:cubicBezTo>
                    <a:pt x="953" y="1395"/>
                    <a:pt x="1024" y="1491"/>
                    <a:pt x="1120" y="1515"/>
                  </a:cubicBezTo>
                  <a:cubicBezTo>
                    <a:pt x="1139" y="1521"/>
                    <a:pt x="1157" y="1524"/>
                    <a:pt x="1175" y="1524"/>
                  </a:cubicBezTo>
                  <a:cubicBezTo>
                    <a:pt x="1255" y="1524"/>
                    <a:pt x="1316" y="1462"/>
                    <a:pt x="1346" y="1384"/>
                  </a:cubicBezTo>
                  <a:cubicBezTo>
                    <a:pt x="1429" y="979"/>
                    <a:pt x="1727" y="562"/>
                    <a:pt x="2084" y="336"/>
                  </a:cubicBezTo>
                  <a:cubicBezTo>
                    <a:pt x="2155" y="300"/>
                    <a:pt x="2191" y="205"/>
                    <a:pt x="2155" y="121"/>
                  </a:cubicBezTo>
                  <a:cubicBezTo>
                    <a:pt x="2134" y="47"/>
                    <a:pt x="2055" y="1"/>
                    <a:pt x="19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4747;p82">
              <a:extLst>
                <a:ext uri="{FF2B5EF4-FFF2-40B4-BE49-F238E27FC236}">
                  <a16:creationId xmlns:a16="http://schemas.microsoft.com/office/drawing/2014/main" id="{E3055305-93A3-2E12-27A4-6430C8D7EF34}"/>
                </a:ext>
              </a:extLst>
            </p:cNvPr>
            <p:cNvSpPr/>
            <p:nvPr/>
          </p:nvSpPr>
          <p:spPr>
            <a:xfrm>
              <a:off x="5549200" y="2724875"/>
              <a:ext cx="58950" cy="56375"/>
            </a:xfrm>
            <a:custGeom>
              <a:avLst/>
              <a:gdLst/>
              <a:ahLst/>
              <a:cxnLst/>
              <a:rect l="l" t="t" r="r" b="b"/>
              <a:pathLst>
                <a:path w="2358" h="2255" extrusionOk="0">
                  <a:moveTo>
                    <a:pt x="1191" y="607"/>
                  </a:moveTo>
                  <a:lnTo>
                    <a:pt x="1322" y="893"/>
                  </a:lnTo>
                  <a:cubicBezTo>
                    <a:pt x="1346" y="953"/>
                    <a:pt x="1393" y="988"/>
                    <a:pt x="1453" y="1000"/>
                  </a:cubicBezTo>
                  <a:lnTo>
                    <a:pt x="1762" y="1048"/>
                  </a:lnTo>
                  <a:lnTo>
                    <a:pt x="1548" y="1262"/>
                  </a:lnTo>
                  <a:cubicBezTo>
                    <a:pt x="1500" y="1310"/>
                    <a:pt x="1489" y="1369"/>
                    <a:pt x="1489" y="1429"/>
                  </a:cubicBezTo>
                  <a:lnTo>
                    <a:pt x="1548" y="1739"/>
                  </a:lnTo>
                  <a:lnTo>
                    <a:pt x="1262" y="1596"/>
                  </a:lnTo>
                  <a:cubicBezTo>
                    <a:pt x="1233" y="1578"/>
                    <a:pt x="1203" y="1569"/>
                    <a:pt x="1174" y="1569"/>
                  </a:cubicBezTo>
                  <a:cubicBezTo>
                    <a:pt x="1146" y="1569"/>
                    <a:pt x="1119" y="1578"/>
                    <a:pt x="1096" y="1596"/>
                  </a:cubicBezTo>
                  <a:lnTo>
                    <a:pt x="810" y="1739"/>
                  </a:lnTo>
                  <a:lnTo>
                    <a:pt x="869" y="1429"/>
                  </a:lnTo>
                  <a:cubicBezTo>
                    <a:pt x="893" y="1369"/>
                    <a:pt x="857" y="1310"/>
                    <a:pt x="810" y="1262"/>
                  </a:cubicBezTo>
                  <a:lnTo>
                    <a:pt x="596" y="1036"/>
                  </a:lnTo>
                  <a:lnTo>
                    <a:pt x="917" y="1000"/>
                  </a:lnTo>
                  <a:cubicBezTo>
                    <a:pt x="977" y="988"/>
                    <a:pt x="1024" y="953"/>
                    <a:pt x="1048" y="893"/>
                  </a:cubicBezTo>
                  <a:lnTo>
                    <a:pt x="1191" y="607"/>
                  </a:lnTo>
                  <a:close/>
                  <a:moveTo>
                    <a:pt x="1167" y="0"/>
                  </a:moveTo>
                  <a:cubicBezTo>
                    <a:pt x="1096" y="0"/>
                    <a:pt x="1036" y="48"/>
                    <a:pt x="1000" y="107"/>
                  </a:cubicBezTo>
                  <a:lnTo>
                    <a:pt x="738" y="643"/>
                  </a:lnTo>
                  <a:lnTo>
                    <a:pt x="155" y="727"/>
                  </a:lnTo>
                  <a:cubicBezTo>
                    <a:pt x="84" y="750"/>
                    <a:pt x="36" y="786"/>
                    <a:pt x="12" y="846"/>
                  </a:cubicBezTo>
                  <a:cubicBezTo>
                    <a:pt x="0" y="905"/>
                    <a:pt x="12" y="988"/>
                    <a:pt x="48" y="1048"/>
                  </a:cubicBezTo>
                  <a:lnTo>
                    <a:pt x="500" y="1465"/>
                  </a:lnTo>
                  <a:lnTo>
                    <a:pt x="393" y="2036"/>
                  </a:lnTo>
                  <a:cubicBezTo>
                    <a:pt x="381" y="2120"/>
                    <a:pt x="405" y="2179"/>
                    <a:pt x="476" y="2215"/>
                  </a:cubicBezTo>
                  <a:cubicBezTo>
                    <a:pt x="500" y="2251"/>
                    <a:pt x="548" y="2251"/>
                    <a:pt x="572" y="2251"/>
                  </a:cubicBezTo>
                  <a:cubicBezTo>
                    <a:pt x="607" y="2251"/>
                    <a:pt x="631" y="2251"/>
                    <a:pt x="667" y="2239"/>
                  </a:cubicBezTo>
                  <a:lnTo>
                    <a:pt x="1191" y="1965"/>
                  </a:lnTo>
                  <a:lnTo>
                    <a:pt x="1703" y="2239"/>
                  </a:lnTo>
                  <a:cubicBezTo>
                    <a:pt x="1727" y="2249"/>
                    <a:pt x="1756" y="2254"/>
                    <a:pt x="1785" y="2254"/>
                  </a:cubicBezTo>
                  <a:cubicBezTo>
                    <a:pt x="1825" y="2254"/>
                    <a:pt x="1865" y="2243"/>
                    <a:pt x="1893" y="2215"/>
                  </a:cubicBezTo>
                  <a:cubicBezTo>
                    <a:pt x="1965" y="2179"/>
                    <a:pt x="1989" y="2120"/>
                    <a:pt x="1977" y="2036"/>
                  </a:cubicBezTo>
                  <a:lnTo>
                    <a:pt x="1870" y="1465"/>
                  </a:lnTo>
                  <a:lnTo>
                    <a:pt x="2286" y="1048"/>
                  </a:lnTo>
                  <a:cubicBezTo>
                    <a:pt x="2334" y="1000"/>
                    <a:pt x="2358" y="929"/>
                    <a:pt x="2334" y="846"/>
                  </a:cubicBezTo>
                  <a:cubicBezTo>
                    <a:pt x="2310" y="786"/>
                    <a:pt x="2251" y="727"/>
                    <a:pt x="2179" y="727"/>
                  </a:cubicBezTo>
                  <a:lnTo>
                    <a:pt x="1596" y="643"/>
                  </a:lnTo>
                  <a:lnTo>
                    <a:pt x="1334" y="107"/>
                  </a:lnTo>
                  <a:cubicBezTo>
                    <a:pt x="1298" y="48"/>
                    <a:pt x="1238"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4748;p82">
              <a:extLst>
                <a:ext uri="{FF2B5EF4-FFF2-40B4-BE49-F238E27FC236}">
                  <a16:creationId xmlns:a16="http://schemas.microsoft.com/office/drawing/2014/main" id="{A618FB9B-9CFE-550A-3FE4-BC83E583B795}"/>
                </a:ext>
              </a:extLst>
            </p:cNvPr>
            <p:cNvSpPr/>
            <p:nvPr/>
          </p:nvSpPr>
          <p:spPr>
            <a:xfrm>
              <a:off x="5394400" y="2634975"/>
              <a:ext cx="312575" cy="311975"/>
            </a:xfrm>
            <a:custGeom>
              <a:avLst/>
              <a:gdLst/>
              <a:ahLst/>
              <a:cxnLst/>
              <a:rect l="l" t="t" r="r" b="b"/>
              <a:pathLst>
                <a:path w="12503" h="12479" extrusionOk="0">
                  <a:moveTo>
                    <a:pt x="572" y="358"/>
                  </a:moveTo>
                  <a:cubicBezTo>
                    <a:pt x="692" y="358"/>
                    <a:pt x="787" y="441"/>
                    <a:pt x="787" y="560"/>
                  </a:cubicBezTo>
                  <a:cubicBezTo>
                    <a:pt x="787" y="679"/>
                    <a:pt x="692" y="775"/>
                    <a:pt x="572" y="775"/>
                  </a:cubicBezTo>
                  <a:cubicBezTo>
                    <a:pt x="453" y="775"/>
                    <a:pt x="370" y="679"/>
                    <a:pt x="370" y="560"/>
                  </a:cubicBezTo>
                  <a:cubicBezTo>
                    <a:pt x="370" y="441"/>
                    <a:pt x="453" y="358"/>
                    <a:pt x="572" y="358"/>
                  </a:cubicBezTo>
                  <a:close/>
                  <a:moveTo>
                    <a:pt x="10550" y="346"/>
                  </a:moveTo>
                  <a:cubicBezTo>
                    <a:pt x="10550" y="346"/>
                    <a:pt x="10562" y="346"/>
                    <a:pt x="10562" y="370"/>
                  </a:cubicBezTo>
                  <a:lnTo>
                    <a:pt x="10562" y="751"/>
                  </a:lnTo>
                  <a:lnTo>
                    <a:pt x="1942" y="775"/>
                  </a:lnTo>
                  <a:cubicBezTo>
                    <a:pt x="1942" y="775"/>
                    <a:pt x="1930" y="775"/>
                    <a:pt x="1930" y="751"/>
                  </a:cubicBezTo>
                  <a:lnTo>
                    <a:pt x="1930" y="370"/>
                  </a:lnTo>
                  <a:cubicBezTo>
                    <a:pt x="1930" y="370"/>
                    <a:pt x="1930" y="346"/>
                    <a:pt x="1942" y="346"/>
                  </a:cubicBezTo>
                  <a:close/>
                  <a:moveTo>
                    <a:pt x="11919" y="358"/>
                  </a:moveTo>
                  <a:cubicBezTo>
                    <a:pt x="12038" y="358"/>
                    <a:pt x="12122" y="441"/>
                    <a:pt x="12122" y="560"/>
                  </a:cubicBezTo>
                  <a:cubicBezTo>
                    <a:pt x="12122" y="679"/>
                    <a:pt x="12038" y="775"/>
                    <a:pt x="11919" y="775"/>
                  </a:cubicBezTo>
                  <a:cubicBezTo>
                    <a:pt x="11800" y="775"/>
                    <a:pt x="11705" y="679"/>
                    <a:pt x="11705" y="560"/>
                  </a:cubicBezTo>
                  <a:cubicBezTo>
                    <a:pt x="11705" y="441"/>
                    <a:pt x="11800" y="358"/>
                    <a:pt x="11919" y="358"/>
                  </a:cubicBezTo>
                  <a:close/>
                  <a:moveTo>
                    <a:pt x="10145" y="1144"/>
                  </a:moveTo>
                  <a:lnTo>
                    <a:pt x="10145" y="10216"/>
                  </a:lnTo>
                  <a:lnTo>
                    <a:pt x="10181" y="10216"/>
                  </a:lnTo>
                  <a:lnTo>
                    <a:pt x="6252" y="12097"/>
                  </a:lnTo>
                  <a:lnTo>
                    <a:pt x="2323" y="10216"/>
                  </a:lnTo>
                  <a:lnTo>
                    <a:pt x="2323" y="1144"/>
                  </a:lnTo>
                  <a:lnTo>
                    <a:pt x="2728" y="1144"/>
                  </a:lnTo>
                  <a:lnTo>
                    <a:pt x="2728" y="9847"/>
                  </a:lnTo>
                  <a:cubicBezTo>
                    <a:pt x="2728" y="9918"/>
                    <a:pt x="2775" y="9978"/>
                    <a:pt x="2835" y="10014"/>
                  </a:cubicBezTo>
                  <a:lnTo>
                    <a:pt x="6157" y="11585"/>
                  </a:lnTo>
                  <a:cubicBezTo>
                    <a:pt x="6192" y="11609"/>
                    <a:pt x="6204" y="11609"/>
                    <a:pt x="6228" y="11609"/>
                  </a:cubicBezTo>
                  <a:cubicBezTo>
                    <a:pt x="6264" y="11609"/>
                    <a:pt x="6287" y="11609"/>
                    <a:pt x="6299" y="11585"/>
                  </a:cubicBezTo>
                  <a:lnTo>
                    <a:pt x="9621" y="10014"/>
                  </a:lnTo>
                  <a:cubicBezTo>
                    <a:pt x="9681" y="9978"/>
                    <a:pt x="9728" y="9918"/>
                    <a:pt x="9728" y="9847"/>
                  </a:cubicBezTo>
                  <a:lnTo>
                    <a:pt x="9728" y="9359"/>
                  </a:lnTo>
                  <a:cubicBezTo>
                    <a:pt x="9728" y="9252"/>
                    <a:pt x="9645" y="9180"/>
                    <a:pt x="9550" y="9180"/>
                  </a:cubicBezTo>
                  <a:cubicBezTo>
                    <a:pt x="9455" y="9180"/>
                    <a:pt x="9371" y="9264"/>
                    <a:pt x="9371" y="9359"/>
                  </a:cubicBezTo>
                  <a:lnTo>
                    <a:pt x="9371" y="9728"/>
                  </a:lnTo>
                  <a:lnTo>
                    <a:pt x="6228" y="11216"/>
                  </a:lnTo>
                  <a:lnTo>
                    <a:pt x="3097" y="9728"/>
                  </a:lnTo>
                  <a:lnTo>
                    <a:pt x="3097" y="1144"/>
                  </a:lnTo>
                  <a:lnTo>
                    <a:pt x="9371" y="1144"/>
                  </a:lnTo>
                  <a:lnTo>
                    <a:pt x="9371" y="8585"/>
                  </a:lnTo>
                  <a:cubicBezTo>
                    <a:pt x="9371" y="8692"/>
                    <a:pt x="9466" y="8764"/>
                    <a:pt x="9550" y="8764"/>
                  </a:cubicBezTo>
                  <a:cubicBezTo>
                    <a:pt x="9657" y="8764"/>
                    <a:pt x="9728" y="8668"/>
                    <a:pt x="9728" y="8585"/>
                  </a:cubicBezTo>
                  <a:lnTo>
                    <a:pt x="9728" y="1144"/>
                  </a:lnTo>
                  <a:close/>
                  <a:moveTo>
                    <a:pt x="572" y="1"/>
                  </a:moveTo>
                  <a:cubicBezTo>
                    <a:pt x="263" y="1"/>
                    <a:pt x="1" y="251"/>
                    <a:pt x="1" y="572"/>
                  </a:cubicBezTo>
                  <a:cubicBezTo>
                    <a:pt x="1" y="905"/>
                    <a:pt x="251" y="1156"/>
                    <a:pt x="572" y="1156"/>
                  </a:cubicBezTo>
                  <a:cubicBezTo>
                    <a:pt x="834" y="1156"/>
                    <a:pt x="1037" y="989"/>
                    <a:pt x="1132" y="763"/>
                  </a:cubicBezTo>
                  <a:lnTo>
                    <a:pt x="1573" y="763"/>
                  </a:lnTo>
                  <a:lnTo>
                    <a:pt x="1573" y="786"/>
                  </a:lnTo>
                  <a:cubicBezTo>
                    <a:pt x="1573" y="989"/>
                    <a:pt x="1739" y="1156"/>
                    <a:pt x="1942" y="1156"/>
                  </a:cubicBezTo>
                  <a:lnTo>
                    <a:pt x="1966" y="1156"/>
                  </a:lnTo>
                  <a:lnTo>
                    <a:pt x="1966" y="10347"/>
                  </a:lnTo>
                  <a:cubicBezTo>
                    <a:pt x="1966" y="10430"/>
                    <a:pt x="2001" y="10490"/>
                    <a:pt x="2061" y="10514"/>
                  </a:cubicBezTo>
                  <a:lnTo>
                    <a:pt x="6168" y="12466"/>
                  </a:lnTo>
                  <a:cubicBezTo>
                    <a:pt x="6204" y="12478"/>
                    <a:pt x="6216" y="12478"/>
                    <a:pt x="6252" y="12478"/>
                  </a:cubicBezTo>
                  <a:cubicBezTo>
                    <a:pt x="6276" y="12478"/>
                    <a:pt x="6311" y="12478"/>
                    <a:pt x="6323" y="12466"/>
                  </a:cubicBezTo>
                  <a:lnTo>
                    <a:pt x="10431" y="10514"/>
                  </a:lnTo>
                  <a:cubicBezTo>
                    <a:pt x="10490" y="10490"/>
                    <a:pt x="10538" y="10430"/>
                    <a:pt x="10538" y="10347"/>
                  </a:cubicBezTo>
                  <a:lnTo>
                    <a:pt x="10538" y="1156"/>
                  </a:lnTo>
                  <a:lnTo>
                    <a:pt x="10550" y="1156"/>
                  </a:lnTo>
                  <a:cubicBezTo>
                    <a:pt x="10752" y="1156"/>
                    <a:pt x="10919" y="989"/>
                    <a:pt x="10919" y="786"/>
                  </a:cubicBezTo>
                  <a:lnTo>
                    <a:pt x="10919" y="763"/>
                  </a:lnTo>
                  <a:lnTo>
                    <a:pt x="11360" y="763"/>
                  </a:lnTo>
                  <a:cubicBezTo>
                    <a:pt x="11443" y="989"/>
                    <a:pt x="11657" y="1156"/>
                    <a:pt x="11919" y="1156"/>
                  </a:cubicBezTo>
                  <a:cubicBezTo>
                    <a:pt x="12229" y="1156"/>
                    <a:pt x="12503" y="905"/>
                    <a:pt x="12503" y="572"/>
                  </a:cubicBezTo>
                  <a:cubicBezTo>
                    <a:pt x="12503" y="251"/>
                    <a:pt x="12229" y="1"/>
                    <a:pt x="11919" y="1"/>
                  </a:cubicBezTo>
                  <a:cubicBezTo>
                    <a:pt x="11669" y="1"/>
                    <a:pt x="11455" y="155"/>
                    <a:pt x="11371" y="382"/>
                  </a:cubicBezTo>
                  <a:lnTo>
                    <a:pt x="10919" y="382"/>
                  </a:lnTo>
                  <a:lnTo>
                    <a:pt x="10919" y="370"/>
                  </a:lnTo>
                  <a:cubicBezTo>
                    <a:pt x="10919" y="155"/>
                    <a:pt x="10752" y="1"/>
                    <a:pt x="10550" y="1"/>
                  </a:cubicBezTo>
                  <a:lnTo>
                    <a:pt x="1942" y="1"/>
                  </a:lnTo>
                  <a:cubicBezTo>
                    <a:pt x="1739" y="1"/>
                    <a:pt x="1573" y="155"/>
                    <a:pt x="1573" y="370"/>
                  </a:cubicBezTo>
                  <a:lnTo>
                    <a:pt x="1573" y="382"/>
                  </a:lnTo>
                  <a:lnTo>
                    <a:pt x="1132" y="382"/>
                  </a:lnTo>
                  <a:cubicBezTo>
                    <a:pt x="1049" y="155"/>
                    <a:pt x="834" y="1"/>
                    <a:pt x="5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 name="Google Shape;4749;p82">
            <a:extLst>
              <a:ext uri="{FF2B5EF4-FFF2-40B4-BE49-F238E27FC236}">
                <a16:creationId xmlns:a16="http://schemas.microsoft.com/office/drawing/2014/main" id="{745EBEDD-54BD-552B-EB7B-4C07A502A355}"/>
              </a:ext>
            </a:extLst>
          </p:cNvPr>
          <p:cNvGrpSpPr/>
          <p:nvPr/>
        </p:nvGrpSpPr>
        <p:grpSpPr>
          <a:xfrm>
            <a:off x="10159055" y="3804312"/>
            <a:ext cx="325817" cy="434539"/>
            <a:chOff x="6121000" y="2634600"/>
            <a:chExt cx="233975" cy="312050"/>
          </a:xfrm>
        </p:grpSpPr>
        <p:sp>
          <p:nvSpPr>
            <p:cNvPr id="126" name="Google Shape;4750;p82">
              <a:extLst>
                <a:ext uri="{FF2B5EF4-FFF2-40B4-BE49-F238E27FC236}">
                  <a16:creationId xmlns:a16="http://schemas.microsoft.com/office/drawing/2014/main" id="{6024BEFF-3E37-170C-9D25-2C4046CA1E51}"/>
                </a:ext>
              </a:extLst>
            </p:cNvPr>
            <p:cNvSpPr/>
            <p:nvPr/>
          </p:nvSpPr>
          <p:spPr>
            <a:xfrm>
              <a:off x="6180225" y="2751625"/>
              <a:ext cx="117000" cy="117025"/>
            </a:xfrm>
            <a:custGeom>
              <a:avLst/>
              <a:gdLst/>
              <a:ahLst/>
              <a:cxnLst/>
              <a:rect l="l" t="t" r="r" b="b"/>
              <a:pathLst>
                <a:path w="4680" h="4681" extrusionOk="0">
                  <a:moveTo>
                    <a:pt x="1984" y="0"/>
                  </a:moveTo>
                  <a:cubicBezTo>
                    <a:pt x="1977" y="0"/>
                    <a:pt x="1971" y="1"/>
                    <a:pt x="1965" y="2"/>
                  </a:cubicBezTo>
                  <a:cubicBezTo>
                    <a:pt x="1405" y="97"/>
                    <a:pt x="917" y="371"/>
                    <a:pt x="560" y="788"/>
                  </a:cubicBezTo>
                  <a:cubicBezTo>
                    <a:pt x="191" y="1228"/>
                    <a:pt x="0" y="1764"/>
                    <a:pt x="0" y="2324"/>
                  </a:cubicBezTo>
                  <a:cubicBezTo>
                    <a:pt x="0" y="3621"/>
                    <a:pt x="1048" y="4681"/>
                    <a:pt x="2346" y="4681"/>
                  </a:cubicBezTo>
                  <a:cubicBezTo>
                    <a:pt x="2918" y="4681"/>
                    <a:pt x="3453" y="4467"/>
                    <a:pt x="3882" y="4109"/>
                  </a:cubicBezTo>
                  <a:cubicBezTo>
                    <a:pt x="4299" y="3752"/>
                    <a:pt x="4584" y="3252"/>
                    <a:pt x="4668" y="2716"/>
                  </a:cubicBezTo>
                  <a:cubicBezTo>
                    <a:pt x="4680" y="2621"/>
                    <a:pt x="4632" y="2550"/>
                    <a:pt x="4549" y="2514"/>
                  </a:cubicBezTo>
                  <a:cubicBezTo>
                    <a:pt x="4531" y="2508"/>
                    <a:pt x="4512" y="2505"/>
                    <a:pt x="4492" y="2505"/>
                  </a:cubicBezTo>
                  <a:cubicBezTo>
                    <a:pt x="4429" y="2505"/>
                    <a:pt x="4359" y="2534"/>
                    <a:pt x="4322" y="2597"/>
                  </a:cubicBezTo>
                  <a:cubicBezTo>
                    <a:pt x="4025" y="3074"/>
                    <a:pt x="3513" y="3371"/>
                    <a:pt x="2941" y="3371"/>
                  </a:cubicBezTo>
                  <a:cubicBezTo>
                    <a:pt x="2203" y="3371"/>
                    <a:pt x="1560" y="2859"/>
                    <a:pt x="1370" y="2145"/>
                  </a:cubicBezTo>
                  <a:cubicBezTo>
                    <a:pt x="1341" y="2059"/>
                    <a:pt x="1282" y="2004"/>
                    <a:pt x="1204" y="2004"/>
                  </a:cubicBezTo>
                  <a:cubicBezTo>
                    <a:pt x="1185" y="2004"/>
                    <a:pt x="1165" y="2007"/>
                    <a:pt x="1143" y="2014"/>
                  </a:cubicBezTo>
                  <a:cubicBezTo>
                    <a:pt x="1036" y="2038"/>
                    <a:pt x="977" y="2133"/>
                    <a:pt x="1013" y="2240"/>
                  </a:cubicBezTo>
                  <a:cubicBezTo>
                    <a:pt x="1227" y="3109"/>
                    <a:pt x="2025" y="3728"/>
                    <a:pt x="2929" y="3728"/>
                  </a:cubicBezTo>
                  <a:cubicBezTo>
                    <a:pt x="3310" y="3728"/>
                    <a:pt x="3668" y="3621"/>
                    <a:pt x="3989" y="3431"/>
                  </a:cubicBezTo>
                  <a:lnTo>
                    <a:pt x="3989" y="3431"/>
                  </a:lnTo>
                  <a:cubicBezTo>
                    <a:pt x="3882" y="3574"/>
                    <a:pt x="3763" y="3728"/>
                    <a:pt x="3608" y="3848"/>
                  </a:cubicBezTo>
                  <a:cubicBezTo>
                    <a:pt x="3251" y="4157"/>
                    <a:pt x="2798" y="4324"/>
                    <a:pt x="2322" y="4324"/>
                  </a:cubicBezTo>
                  <a:cubicBezTo>
                    <a:pt x="1227" y="4324"/>
                    <a:pt x="334" y="3431"/>
                    <a:pt x="334" y="2335"/>
                  </a:cubicBezTo>
                  <a:cubicBezTo>
                    <a:pt x="334" y="1859"/>
                    <a:pt x="501" y="1407"/>
                    <a:pt x="810" y="1050"/>
                  </a:cubicBezTo>
                  <a:cubicBezTo>
                    <a:pt x="929" y="895"/>
                    <a:pt x="1084" y="776"/>
                    <a:pt x="1251" y="669"/>
                  </a:cubicBezTo>
                  <a:lnTo>
                    <a:pt x="1251" y="669"/>
                  </a:lnTo>
                  <a:cubicBezTo>
                    <a:pt x="1108" y="871"/>
                    <a:pt x="1024" y="1085"/>
                    <a:pt x="965" y="1312"/>
                  </a:cubicBezTo>
                  <a:cubicBezTo>
                    <a:pt x="953" y="1407"/>
                    <a:pt x="1024" y="1490"/>
                    <a:pt x="1108" y="1526"/>
                  </a:cubicBezTo>
                  <a:cubicBezTo>
                    <a:pt x="1122" y="1529"/>
                    <a:pt x="1136" y="1530"/>
                    <a:pt x="1149" y="1530"/>
                  </a:cubicBezTo>
                  <a:cubicBezTo>
                    <a:pt x="1239" y="1530"/>
                    <a:pt x="1313" y="1466"/>
                    <a:pt x="1334" y="1383"/>
                  </a:cubicBezTo>
                  <a:cubicBezTo>
                    <a:pt x="1429" y="990"/>
                    <a:pt x="1727" y="573"/>
                    <a:pt x="2084" y="347"/>
                  </a:cubicBezTo>
                  <a:cubicBezTo>
                    <a:pt x="2156" y="299"/>
                    <a:pt x="2179" y="216"/>
                    <a:pt x="2156" y="121"/>
                  </a:cubicBezTo>
                  <a:cubicBezTo>
                    <a:pt x="2123" y="56"/>
                    <a:pt x="2050" y="0"/>
                    <a:pt x="19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4751;p82">
              <a:extLst>
                <a:ext uri="{FF2B5EF4-FFF2-40B4-BE49-F238E27FC236}">
                  <a16:creationId xmlns:a16="http://schemas.microsoft.com/office/drawing/2014/main" id="{E97DF151-768B-7472-035F-611EE96694F8}"/>
                </a:ext>
              </a:extLst>
            </p:cNvPr>
            <p:cNvSpPr/>
            <p:nvPr/>
          </p:nvSpPr>
          <p:spPr>
            <a:xfrm>
              <a:off x="6237075" y="2748975"/>
              <a:ext cx="58675" cy="56375"/>
            </a:xfrm>
            <a:custGeom>
              <a:avLst/>
              <a:gdLst/>
              <a:ahLst/>
              <a:cxnLst/>
              <a:rect l="l" t="t" r="r" b="b"/>
              <a:pathLst>
                <a:path w="2347" h="2255" extrusionOk="0">
                  <a:moveTo>
                    <a:pt x="1155" y="596"/>
                  </a:moveTo>
                  <a:lnTo>
                    <a:pt x="1298" y="882"/>
                  </a:lnTo>
                  <a:cubicBezTo>
                    <a:pt x="1322" y="941"/>
                    <a:pt x="1370" y="977"/>
                    <a:pt x="1429" y="989"/>
                  </a:cubicBezTo>
                  <a:lnTo>
                    <a:pt x="1739" y="1037"/>
                  </a:lnTo>
                  <a:lnTo>
                    <a:pt x="1536" y="1251"/>
                  </a:lnTo>
                  <a:cubicBezTo>
                    <a:pt x="1489" y="1298"/>
                    <a:pt x="1465" y="1358"/>
                    <a:pt x="1465" y="1418"/>
                  </a:cubicBezTo>
                  <a:lnTo>
                    <a:pt x="1536" y="1727"/>
                  </a:lnTo>
                  <a:lnTo>
                    <a:pt x="1251" y="1584"/>
                  </a:lnTo>
                  <a:cubicBezTo>
                    <a:pt x="1221" y="1566"/>
                    <a:pt x="1191" y="1557"/>
                    <a:pt x="1163" y="1557"/>
                  </a:cubicBezTo>
                  <a:cubicBezTo>
                    <a:pt x="1135" y="1557"/>
                    <a:pt x="1108" y="1566"/>
                    <a:pt x="1084" y="1584"/>
                  </a:cubicBezTo>
                  <a:lnTo>
                    <a:pt x="798" y="1727"/>
                  </a:lnTo>
                  <a:lnTo>
                    <a:pt x="798" y="1727"/>
                  </a:lnTo>
                  <a:lnTo>
                    <a:pt x="858" y="1418"/>
                  </a:lnTo>
                  <a:cubicBezTo>
                    <a:pt x="870" y="1358"/>
                    <a:pt x="846" y="1298"/>
                    <a:pt x="798" y="1251"/>
                  </a:cubicBezTo>
                  <a:lnTo>
                    <a:pt x="572" y="1037"/>
                  </a:lnTo>
                  <a:lnTo>
                    <a:pt x="894" y="989"/>
                  </a:lnTo>
                  <a:cubicBezTo>
                    <a:pt x="953" y="977"/>
                    <a:pt x="989" y="941"/>
                    <a:pt x="1025" y="882"/>
                  </a:cubicBezTo>
                  <a:lnTo>
                    <a:pt x="1155" y="596"/>
                  </a:lnTo>
                  <a:close/>
                  <a:moveTo>
                    <a:pt x="1179" y="1"/>
                  </a:moveTo>
                  <a:cubicBezTo>
                    <a:pt x="1096" y="1"/>
                    <a:pt x="1036" y="48"/>
                    <a:pt x="1013" y="108"/>
                  </a:cubicBezTo>
                  <a:lnTo>
                    <a:pt x="739" y="644"/>
                  </a:lnTo>
                  <a:lnTo>
                    <a:pt x="167" y="739"/>
                  </a:lnTo>
                  <a:cubicBezTo>
                    <a:pt x="84" y="751"/>
                    <a:pt x="48" y="798"/>
                    <a:pt x="12" y="858"/>
                  </a:cubicBezTo>
                  <a:cubicBezTo>
                    <a:pt x="1" y="917"/>
                    <a:pt x="12" y="989"/>
                    <a:pt x="60" y="1048"/>
                  </a:cubicBezTo>
                  <a:lnTo>
                    <a:pt x="477" y="1465"/>
                  </a:lnTo>
                  <a:lnTo>
                    <a:pt x="370" y="2037"/>
                  </a:lnTo>
                  <a:cubicBezTo>
                    <a:pt x="358" y="2120"/>
                    <a:pt x="382" y="2180"/>
                    <a:pt x="441" y="2215"/>
                  </a:cubicBezTo>
                  <a:cubicBezTo>
                    <a:pt x="476" y="2243"/>
                    <a:pt x="519" y="2255"/>
                    <a:pt x="561" y="2255"/>
                  </a:cubicBezTo>
                  <a:cubicBezTo>
                    <a:pt x="590" y="2255"/>
                    <a:pt x="619" y="2249"/>
                    <a:pt x="644" y="2239"/>
                  </a:cubicBezTo>
                  <a:lnTo>
                    <a:pt x="1155" y="1965"/>
                  </a:lnTo>
                  <a:lnTo>
                    <a:pt x="1679" y="2239"/>
                  </a:lnTo>
                  <a:cubicBezTo>
                    <a:pt x="1704" y="2249"/>
                    <a:pt x="1731" y="2255"/>
                    <a:pt x="1758" y="2255"/>
                  </a:cubicBezTo>
                  <a:cubicBezTo>
                    <a:pt x="1796" y="2255"/>
                    <a:pt x="1835" y="2243"/>
                    <a:pt x="1870" y="2215"/>
                  </a:cubicBezTo>
                  <a:cubicBezTo>
                    <a:pt x="1929" y="2180"/>
                    <a:pt x="1965" y="2120"/>
                    <a:pt x="1953" y="2037"/>
                  </a:cubicBezTo>
                  <a:lnTo>
                    <a:pt x="1846" y="1465"/>
                  </a:lnTo>
                  <a:lnTo>
                    <a:pt x="2263" y="1048"/>
                  </a:lnTo>
                  <a:cubicBezTo>
                    <a:pt x="2334" y="1001"/>
                    <a:pt x="2346" y="929"/>
                    <a:pt x="2334" y="858"/>
                  </a:cubicBezTo>
                  <a:cubicBezTo>
                    <a:pt x="2322" y="798"/>
                    <a:pt x="2263" y="739"/>
                    <a:pt x="2191" y="739"/>
                  </a:cubicBezTo>
                  <a:lnTo>
                    <a:pt x="1608" y="644"/>
                  </a:lnTo>
                  <a:lnTo>
                    <a:pt x="1334" y="108"/>
                  </a:lnTo>
                  <a:cubicBezTo>
                    <a:pt x="1310" y="48"/>
                    <a:pt x="1251" y="1"/>
                    <a:pt x="1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4752;p82">
              <a:extLst>
                <a:ext uri="{FF2B5EF4-FFF2-40B4-BE49-F238E27FC236}">
                  <a16:creationId xmlns:a16="http://schemas.microsoft.com/office/drawing/2014/main" id="{CDE1654B-DC3B-6527-A8F4-D18E63E0A99D}"/>
                </a:ext>
              </a:extLst>
            </p:cNvPr>
            <p:cNvSpPr/>
            <p:nvPr/>
          </p:nvSpPr>
          <p:spPr>
            <a:xfrm>
              <a:off x="6121000" y="2634600"/>
              <a:ext cx="233975" cy="312050"/>
            </a:xfrm>
            <a:custGeom>
              <a:avLst/>
              <a:gdLst/>
              <a:ahLst/>
              <a:cxnLst/>
              <a:rect l="l" t="t" r="r" b="b"/>
              <a:pathLst>
                <a:path w="9359" h="12482" extrusionOk="0">
                  <a:moveTo>
                    <a:pt x="4655" y="409"/>
                  </a:moveTo>
                  <a:lnTo>
                    <a:pt x="6013" y="1087"/>
                  </a:lnTo>
                  <a:cubicBezTo>
                    <a:pt x="6275" y="1218"/>
                    <a:pt x="6430" y="1468"/>
                    <a:pt x="6430" y="1766"/>
                  </a:cubicBezTo>
                  <a:cubicBezTo>
                    <a:pt x="6430" y="1873"/>
                    <a:pt x="6513" y="1944"/>
                    <a:pt x="6608" y="1944"/>
                  </a:cubicBezTo>
                  <a:cubicBezTo>
                    <a:pt x="7584" y="1944"/>
                    <a:pt x="8382" y="2730"/>
                    <a:pt x="8382" y="3718"/>
                  </a:cubicBezTo>
                  <a:cubicBezTo>
                    <a:pt x="8382" y="3826"/>
                    <a:pt x="8465" y="3897"/>
                    <a:pt x="8561" y="3897"/>
                  </a:cubicBezTo>
                  <a:lnTo>
                    <a:pt x="8954" y="3897"/>
                  </a:lnTo>
                  <a:lnTo>
                    <a:pt x="8954" y="12124"/>
                  </a:lnTo>
                  <a:lnTo>
                    <a:pt x="357" y="12124"/>
                  </a:lnTo>
                  <a:lnTo>
                    <a:pt x="357" y="3897"/>
                  </a:lnTo>
                  <a:lnTo>
                    <a:pt x="762" y="3897"/>
                  </a:lnTo>
                  <a:cubicBezTo>
                    <a:pt x="857" y="3897"/>
                    <a:pt x="941" y="3802"/>
                    <a:pt x="941" y="3718"/>
                  </a:cubicBezTo>
                  <a:cubicBezTo>
                    <a:pt x="941" y="2730"/>
                    <a:pt x="1727" y="1944"/>
                    <a:pt x="2703" y="1944"/>
                  </a:cubicBezTo>
                  <a:cubicBezTo>
                    <a:pt x="2810" y="1944"/>
                    <a:pt x="2881" y="1861"/>
                    <a:pt x="2881" y="1766"/>
                  </a:cubicBezTo>
                  <a:cubicBezTo>
                    <a:pt x="2881" y="1468"/>
                    <a:pt x="3048" y="1218"/>
                    <a:pt x="3298" y="1087"/>
                  </a:cubicBezTo>
                  <a:lnTo>
                    <a:pt x="4655" y="409"/>
                  </a:lnTo>
                  <a:close/>
                  <a:moveTo>
                    <a:pt x="4679" y="1"/>
                  </a:moveTo>
                  <a:cubicBezTo>
                    <a:pt x="4650" y="1"/>
                    <a:pt x="4620" y="10"/>
                    <a:pt x="4596" y="28"/>
                  </a:cubicBezTo>
                  <a:lnTo>
                    <a:pt x="3167" y="742"/>
                  </a:lnTo>
                  <a:cubicBezTo>
                    <a:pt x="2846" y="909"/>
                    <a:pt x="2620" y="1218"/>
                    <a:pt x="2560" y="1575"/>
                  </a:cubicBezTo>
                  <a:cubicBezTo>
                    <a:pt x="1512" y="1647"/>
                    <a:pt x="679" y="2480"/>
                    <a:pt x="595" y="3528"/>
                  </a:cubicBezTo>
                  <a:lnTo>
                    <a:pt x="179" y="3528"/>
                  </a:lnTo>
                  <a:cubicBezTo>
                    <a:pt x="72" y="3528"/>
                    <a:pt x="0" y="3611"/>
                    <a:pt x="0" y="3707"/>
                  </a:cubicBezTo>
                  <a:lnTo>
                    <a:pt x="0" y="12303"/>
                  </a:lnTo>
                  <a:cubicBezTo>
                    <a:pt x="0" y="12410"/>
                    <a:pt x="83" y="12481"/>
                    <a:pt x="179" y="12481"/>
                  </a:cubicBezTo>
                  <a:lnTo>
                    <a:pt x="9168" y="12481"/>
                  </a:lnTo>
                  <a:cubicBezTo>
                    <a:pt x="9275" y="12481"/>
                    <a:pt x="9347" y="12386"/>
                    <a:pt x="9347" y="12303"/>
                  </a:cubicBezTo>
                  <a:lnTo>
                    <a:pt x="9347" y="3695"/>
                  </a:lnTo>
                  <a:cubicBezTo>
                    <a:pt x="9358" y="3611"/>
                    <a:pt x="9275" y="3528"/>
                    <a:pt x="9180" y="3528"/>
                  </a:cubicBezTo>
                  <a:lnTo>
                    <a:pt x="8763" y="3528"/>
                  </a:lnTo>
                  <a:cubicBezTo>
                    <a:pt x="8680" y="2480"/>
                    <a:pt x="7846" y="1659"/>
                    <a:pt x="6799" y="1575"/>
                  </a:cubicBezTo>
                  <a:cubicBezTo>
                    <a:pt x="6739" y="1218"/>
                    <a:pt x="6513" y="909"/>
                    <a:pt x="6191" y="742"/>
                  </a:cubicBezTo>
                  <a:lnTo>
                    <a:pt x="4763" y="28"/>
                  </a:lnTo>
                  <a:cubicBezTo>
                    <a:pt x="4739" y="10"/>
                    <a:pt x="4709" y="1"/>
                    <a:pt x="46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4753;p82">
              <a:extLst>
                <a:ext uri="{FF2B5EF4-FFF2-40B4-BE49-F238E27FC236}">
                  <a16:creationId xmlns:a16="http://schemas.microsoft.com/office/drawing/2014/main" id="{4CFCED4F-026F-3CD5-E698-9752D20F84FC}"/>
                </a:ext>
              </a:extLst>
            </p:cNvPr>
            <p:cNvSpPr/>
            <p:nvPr/>
          </p:nvSpPr>
          <p:spPr>
            <a:xfrm>
              <a:off x="6140625" y="2656925"/>
              <a:ext cx="194700" cy="270375"/>
            </a:xfrm>
            <a:custGeom>
              <a:avLst/>
              <a:gdLst/>
              <a:ahLst/>
              <a:cxnLst/>
              <a:rect l="l" t="t" r="r" b="b"/>
              <a:pathLst>
                <a:path w="7788" h="10815" extrusionOk="0">
                  <a:moveTo>
                    <a:pt x="3894" y="1"/>
                  </a:moveTo>
                  <a:cubicBezTo>
                    <a:pt x="3865" y="1"/>
                    <a:pt x="3835" y="10"/>
                    <a:pt x="3811" y="27"/>
                  </a:cubicBezTo>
                  <a:lnTo>
                    <a:pt x="2727" y="563"/>
                  </a:lnTo>
                  <a:cubicBezTo>
                    <a:pt x="2608" y="623"/>
                    <a:pt x="2537" y="742"/>
                    <a:pt x="2537" y="873"/>
                  </a:cubicBezTo>
                  <a:cubicBezTo>
                    <a:pt x="2537" y="1206"/>
                    <a:pt x="2263" y="1468"/>
                    <a:pt x="1942" y="1468"/>
                  </a:cubicBezTo>
                  <a:cubicBezTo>
                    <a:pt x="1192" y="1468"/>
                    <a:pt x="584" y="2075"/>
                    <a:pt x="584" y="2825"/>
                  </a:cubicBezTo>
                  <a:cubicBezTo>
                    <a:pt x="584" y="3087"/>
                    <a:pt x="406" y="3325"/>
                    <a:pt x="132" y="3409"/>
                  </a:cubicBezTo>
                  <a:cubicBezTo>
                    <a:pt x="60" y="3421"/>
                    <a:pt x="1" y="3492"/>
                    <a:pt x="1" y="3587"/>
                  </a:cubicBezTo>
                  <a:lnTo>
                    <a:pt x="1" y="10636"/>
                  </a:lnTo>
                  <a:cubicBezTo>
                    <a:pt x="1" y="10743"/>
                    <a:pt x="96" y="10815"/>
                    <a:pt x="180" y="10815"/>
                  </a:cubicBezTo>
                  <a:lnTo>
                    <a:pt x="7609" y="10815"/>
                  </a:lnTo>
                  <a:cubicBezTo>
                    <a:pt x="7716" y="10815"/>
                    <a:pt x="7788" y="10731"/>
                    <a:pt x="7788" y="10636"/>
                  </a:cubicBezTo>
                  <a:lnTo>
                    <a:pt x="7788" y="3564"/>
                  </a:lnTo>
                  <a:cubicBezTo>
                    <a:pt x="7788" y="3492"/>
                    <a:pt x="7740" y="3421"/>
                    <a:pt x="7657" y="3409"/>
                  </a:cubicBezTo>
                  <a:cubicBezTo>
                    <a:pt x="7383" y="3325"/>
                    <a:pt x="7204" y="3087"/>
                    <a:pt x="7204" y="2825"/>
                  </a:cubicBezTo>
                  <a:cubicBezTo>
                    <a:pt x="7204" y="2528"/>
                    <a:pt x="7121" y="2242"/>
                    <a:pt x="6942" y="2016"/>
                  </a:cubicBezTo>
                  <a:cubicBezTo>
                    <a:pt x="6906" y="1972"/>
                    <a:pt x="6847" y="1946"/>
                    <a:pt x="6788" y="1946"/>
                  </a:cubicBezTo>
                  <a:cubicBezTo>
                    <a:pt x="6751" y="1946"/>
                    <a:pt x="6713" y="1957"/>
                    <a:pt x="6680" y="1980"/>
                  </a:cubicBezTo>
                  <a:cubicBezTo>
                    <a:pt x="6609" y="2040"/>
                    <a:pt x="6585" y="2159"/>
                    <a:pt x="6645" y="2230"/>
                  </a:cubicBezTo>
                  <a:cubicBezTo>
                    <a:pt x="6776" y="2409"/>
                    <a:pt x="6835" y="2599"/>
                    <a:pt x="6835" y="2825"/>
                  </a:cubicBezTo>
                  <a:cubicBezTo>
                    <a:pt x="6835" y="3206"/>
                    <a:pt x="7073" y="3564"/>
                    <a:pt x="7419" y="3718"/>
                  </a:cubicBezTo>
                  <a:lnTo>
                    <a:pt x="7419" y="10457"/>
                  </a:lnTo>
                  <a:lnTo>
                    <a:pt x="346" y="10457"/>
                  </a:lnTo>
                  <a:lnTo>
                    <a:pt x="346" y="3718"/>
                  </a:lnTo>
                  <a:cubicBezTo>
                    <a:pt x="703" y="3564"/>
                    <a:pt x="930" y="3218"/>
                    <a:pt x="930" y="2825"/>
                  </a:cubicBezTo>
                  <a:cubicBezTo>
                    <a:pt x="930" y="2266"/>
                    <a:pt x="1370" y="1825"/>
                    <a:pt x="1918" y="1825"/>
                  </a:cubicBezTo>
                  <a:cubicBezTo>
                    <a:pt x="2454" y="1825"/>
                    <a:pt x="2870" y="1397"/>
                    <a:pt x="2894" y="873"/>
                  </a:cubicBezTo>
                  <a:lnTo>
                    <a:pt x="3882" y="385"/>
                  </a:lnTo>
                  <a:lnTo>
                    <a:pt x="4883" y="873"/>
                  </a:lnTo>
                  <a:cubicBezTo>
                    <a:pt x="4883" y="1397"/>
                    <a:pt x="5311" y="1825"/>
                    <a:pt x="5847" y="1825"/>
                  </a:cubicBezTo>
                  <a:cubicBezTo>
                    <a:pt x="5906" y="1825"/>
                    <a:pt x="5954" y="1825"/>
                    <a:pt x="6014" y="1837"/>
                  </a:cubicBezTo>
                  <a:cubicBezTo>
                    <a:pt x="6029" y="1841"/>
                    <a:pt x="6045" y="1842"/>
                    <a:pt x="6059" y="1842"/>
                  </a:cubicBezTo>
                  <a:cubicBezTo>
                    <a:pt x="6144" y="1842"/>
                    <a:pt x="6208" y="1786"/>
                    <a:pt x="6228" y="1694"/>
                  </a:cubicBezTo>
                  <a:cubicBezTo>
                    <a:pt x="6240" y="1587"/>
                    <a:pt x="6180" y="1504"/>
                    <a:pt x="6073" y="1480"/>
                  </a:cubicBezTo>
                  <a:cubicBezTo>
                    <a:pt x="6002" y="1468"/>
                    <a:pt x="5930" y="1468"/>
                    <a:pt x="5847" y="1468"/>
                  </a:cubicBezTo>
                  <a:cubicBezTo>
                    <a:pt x="5525" y="1468"/>
                    <a:pt x="5252" y="1206"/>
                    <a:pt x="5252" y="873"/>
                  </a:cubicBezTo>
                  <a:cubicBezTo>
                    <a:pt x="5252" y="742"/>
                    <a:pt x="5180" y="623"/>
                    <a:pt x="5061" y="563"/>
                  </a:cubicBezTo>
                  <a:lnTo>
                    <a:pt x="3978" y="27"/>
                  </a:lnTo>
                  <a:cubicBezTo>
                    <a:pt x="3954" y="10"/>
                    <a:pt x="3924" y="1"/>
                    <a:pt x="38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 name="Google Shape;4754;p82">
            <a:extLst>
              <a:ext uri="{FF2B5EF4-FFF2-40B4-BE49-F238E27FC236}">
                <a16:creationId xmlns:a16="http://schemas.microsoft.com/office/drawing/2014/main" id="{3B84ADCB-7907-AD5D-90AC-933D94334221}"/>
              </a:ext>
            </a:extLst>
          </p:cNvPr>
          <p:cNvSpPr/>
          <p:nvPr/>
        </p:nvSpPr>
        <p:spPr>
          <a:xfrm>
            <a:off x="11403414" y="3826668"/>
            <a:ext cx="217652" cy="435270"/>
          </a:xfrm>
          <a:custGeom>
            <a:avLst/>
            <a:gdLst/>
            <a:ahLst/>
            <a:cxnLst/>
            <a:rect l="l" t="t" r="r" b="b"/>
            <a:pathLst>
              <a:path w="6252" h="12503" extrusionOk="0">
                <a:moveTo>
                  <a:pt x="3144" y="382"/>
                </a:moveTo>
                <a:cubicBezTo>
                  <a:pt x="3465" y="382"/>
                  <a:pt x="3739" y="644"/>
                  <a:pt x="3739" y="977"/>
                </a:cubicBezTo>
                <a:cubicBezTo>
                  <a:pt x="3739" y="1120"/>
                  <a:pt x="3680" y="1275"/>
                  <a:pt x="3572" y="1394"/>
                </a:cubicBezTo>
                <a:cubicBezTo>
                  <a:pt x="3465" y="1275"/>
                  <a:pt x="3311" y="1179"/>
                  <a:pt x="3144" y="1179"/>
                </a:cubicBezTo>
                <a:cubicBezTo>
                  <a:pt x="2977" y="1179"/>
                  <a:pt x="2810" y="1251"/>
                  <a:pt x="2715" y="1394"/>
                </a:cubicBezTo>
                <a:cubicBezTo>
                  <a:pt x="2608" y="1275"/>
                  <a:pt x="2549" y="1120"/>
                  <a:pt x="2549" y="977"/>
                </a:cubicBezTo>
                <a:cubicBezTo>
                  <a:pt x="2549" y="644"/>
                  <a:pt x="2810" y="382"/>
                  <a:pt x="3144" y="382"/>
                </a:cubicBezTo>
                <a:close/>
                <a:moveTo>
                  <a:pt x="3144" y="1548"/>
                </a:moveTo>
                <a:cubicBezTo>
                  <a:pt x="3263" y="1548"/>
                  <a:pt x="3346" y="1644"/>
                  <a:pt x="3346" y="1763"/>
                </a:cubicBezTo>
                <a:lnTo>
                  <a:pt x="3346" y="2370"/>
                </a:lnTo>
                <a:cubicBezTo>
                  <a:pt x="3275" y="2370"/>
                  <a:pt x="3215" y="2358"/>
                  <a:pt x="3144" y="2358"/>
                </a:cubicBezTo>
                <a:cubicBezTo>
                  <a:pt x="3072" y="2358"/>
                  <a:pt x="3013" y="2358"/>
                  <a:pt x="2930" y="2370"/>
                </a:cubicBezTo>
                <a:lnTo>
                  <a:pt x="2930" y="1763"/>
                </a:lnTo>
                <a:cubicBezTo>
                  <a:pt x="2930" y="1644"/>
                  <a:pt x="3025" y="1548"/>
                  <a:pt x="3144" y="1548"/>
                </a:cubicBezTo>
                <a:close/>
                <a:moveTo>
                  <a:pt x="2358" y="2906"/>
                </a:moveTo>
                <a:cubicBezTo>
                  <a:pt x="2322" y="2953"/>
                  <a:pt x="2310" y="2977"/>
                  <a:pt x="2299" y="3025"/>
                </a:cubicBezTo>
                <a:cubicBezTo>
                  <a:pt x="2120" y="3382"/>
                  <a:pt x="2013" y="3834"/>
                  <a:pt x="2001" y="4299"/>
                </a:cubicBezTo>
                <a:lnTo>
                  <a:pt x="1382" y="4299"/>
                </a:lnTo>
                <a:cubicBezTo>
                  <a:pt x="1441" y="3692"/>
                  <a:pt x="1822" y="3180"/>
                  <a:pt x="2358" y="2906"/>
                </a:cubicBezTo>
                <a:close/>
                <a:moveTo>
                  <a:pt x="3144" y="2715"/>
                </a:moveTo>
                <a:cubicBezTo>
                  <a:pt x="3322" y="2715"/>
                  <a:pt x="3513" y="2894"/>
                  <a:pt x="3668" y="3191"/>
                </a:cubicBezTo>
                <a:cubicBezTo>
                  <a:pt x="3811" y="3489"/>
                  <a:pt x="3906" y="3894"/>
                  <a:pt x="3930" y="4299"/>
                </a:cubicBezTo>
                <a:lnTo>
                  <a:pt x="2334" y="4299"/>
                </a:lnTo>
                <a:cubicBezTo>
                  <a:pt x="2394" y="3370"/>
                  <a:pt x="2787" y="2715"/>
                  <a:pt x="3144" y="2715"/>
                </a:cubicBezTo>
                <a:close/>
                <a:moveTo>
                  <a:pt x="3942" y="2906"/>
                </a:moveTo>
                <a:lnTo>
                  <a:pt x="3942" y="2906"/>
                </a:lnTo>
                <a:cubicBezTo>
                  <a:pt x="4465" y="3180"/>
                  <a:pt x="4835" y="3692"/>
                  <a:pt x="4918" y="4299"/>
                </a:cubicBezTo>
                <a:lnTo>
                  <a:pt x="4299" y="4299"/>
                </a:lnTo>
                <a:cubicBezTo>
                  <a:pt x="4287" y="3834"/>
                  <a:pt x="4180" y="3370"/>
                  <a:pt x="4001" y="3025"/>
                </a:cubicBezTo>
                <a:cubicBezTo>
                  <a:pt x="3989" y="2977"/>
                  <a:pt x="3965" y="2930"/>
                  <a:pt x="3942" y="2906"/>
                </a:cubicBezTo>
                <a:close/>
                <a:moveTo>
                  <a:pt x="1715" y="4680"/>
                </a:moveTo>
                <a:cubicBezTo>
                  <a:pt x="1644" y="4799"/>
                  <a:pt x="1596" y="4930"/>
                  <a:pt x="1596" y="5085"/>
                </a:cubicBezTo>
                <a:lnTo>
                  <a:pt x="1596" y="5096"/>
                </a:lnTo>
                <a:lnTo>
                  <a:pt x="822" y="5096"/>
                </a:lnTo>
                <a:cubicBezTo>
                  <a:pt x="894" y="4846"/>
                  <a:pt x="1120" y="4680"/>
                  <a:pt x="1382" y="4680"/>
                </a:cubicBezTo>
                <a:close/>
                <a:moveTo>
                  <a:pt x="3918" y="4680"/>
                </a:moveTo>
                <a:cubicBezTo>
                  <a:pt x="4144" y="4680"/>
                  <a:pt x="4323" y="4858"/>
                  <a:pt x="4323" y="5085"/>
                </a:cubicBezTo>
                <a:lnTo>
                  <a:pt x="4323" y="5096"/>
                </a:lnTo>
                <a:lnTo>
                  <a:pt x="1953" y="5096"/>
                </a:lnTo>
                <a:cubicBezTo>
                  <a:pt x="1953" y="4858"/>
                  <a:pt x="2132" y="4680"/>
                  <a:pt x="2358" y="4680"/>
                </a:cubicBezTo>
                <a:close/>
                <a:moveTo>
                  <a:pt x="4918" y="4680"/>
                </a:moveTo>
                <a:cubicBezTo>
                  <a:pt x="5168" y="4680"/>
                  <a:pt x="5394" y="4846"/>
                  <a:pt x="5477" y="5096"/>
                </a:cubicBezTo>
                <a:lnTo>
                  <a:pt x="4704" y="5096"/>
                </a:lnTo>
                <a:lnTo>
                  <a:pt x="4704" y="5085"/>
                </a:lnTo>
                <a:cubicBezTo>
                  <a:pt x="4704" y="4930"/>
                  <a:pt x="4656" y="4799"/>
                  <a:pt x="4585" y="4680"/>
                </a:cubicBezTo>
                <a:close/>
                <a:moveTo>
                  <a:pt x="1596" y="6239"/>
                </a:moveTo>
                <a:lnTo>
                  <a:pt x="1596" y="11347"/>
                </a:lnTo>
                <a:lnTo>
                  <a:pt x="786" y="11347"/>
                </a:lnTo>
                <a:lnTo>
                  <a:pt x="786" y="6239"/>
                </a:lnTo>
                <a:close/>
                <a:moveTo>
                  <a:pt x="5489" y="6239"/>
                </a:moveTo>
                <a:lnTo>
                  <a:pt x="5489" y="11347"/>
                </a:lnTo>
                <a:lnTo>
                  <a:pt x="4692" y="11347"/>
                </a:lnTo>
                <a:lnTo>
                  <a:pt x="4692" y="6239"/>
                </a:lnTo>
                <a:close/>
                <a:moveTo>
                  <a:pt x="5680" y="5477"/>
                </a:moveTo>
                <a:cubicBezTo>
                  <a:pt x="5799" y="5477"/>
                  <a:pt x="5894" y="5573"/>
                  <a:pt x="5894" y="5692"/>
                </a:cubicBezTo>
                <a:cubicBezTo>
                  <a:pt x="5894" y="5811"/>
                  <a:pt x="5811" y="5894"/>
                  <a:pt x="5680" y="5894"/>
                </a:cubicBezTo>
                <a:lnTo>
                  <a:pt x="4120" y="5894"/>
                </a:lnTo>
                <a:cubicBezTo>
                  <a:pt x="4013" y="5894"/>
                  <a:pt x="3942" y="5989"/>
                  <a:pt x="3942" y="6073"/>
                </a:cubicBezTo>
                <a:cubicBezTo>
                  <a:pt x="3942" y="6180"/>
                  <a:pt x="4037" y="6251"/>
                  <a:pt x="4120" y="6251"/>
                </a:cubicBezTo>
                <a:lnTo>
                  <a:pt x="4334" y="6251"/>
                </a:lnTo>
                <a:lnTo>
                  <a:pt x="4334" y="11359"/>
                </a:lnTo>
                <a:lnTo>
                  <a:pt x="2941" y="11359"/>
                </a:lnTo>
                <a:cubicBezTo>
                  <a:pt x="2846" y="11359"/>
                  <a:pt x="2763" y="11443"/>
                  <a:pt x="2763" y="11538"/>
                </a:cubicBezTo>
                <a:cubicBezTo>
                  <a:pt x="2763" y="11645"/>
                  <a:pt x="2858" y="11716"/>
                  <a:pt x="2941" y="11716"/>
                </a:cubicBezTo>
                <a:lnTo>
                  <a:pt x="5692" y="11716"/>
                </a:lnTo>
                <a:cubicBezTo>
                  <a:pt x="5811" y="11716"/>
                  <a:pt x="5894" y="11812"/>
                  <a:pt x="5894" y="11931"/>
                </a:cubicBezTo>
                <a:cubicBezTo>
                  <a:pt x="5894" y="12026"/>
                  <a:pt x="5811" y="12133"/>
                  <a:pt x="5692" y="12133"/>
                </a:cubicBezTo>
                <a:lnTo>
                  <a:pt x="596" y="12133"/>
                </a:lnTo>
                <a:cubicBezTo>
                  <a:pt x="477" y="12133"/>
                  <a:pt x="382" y="12038"/>
                  <a:pt x="382" y="11931"/>
                </a:cubicBezTo>
                <a:cubicBezTo>
                  <a:pt x="382" y="11812"/>
                  <a:pt x="477" y="11716"/>
                  <a:pt x="596" y="11716"/>
                </a:cubicBezTo>
                <a:lnTo>
                  <a:pt x="2156" y="11716"/>
                </a:lnTo>
                <a:cubicBezTo>
                  <a:pt x="2263" y="11716"/>
                  <a:pt x="2334" y="11633"/>
                  <a:pt x="2334" y="11538"/>
                </a:cubicBezTo>
                <a:cubicBezTo>
                  <a:pt x="2334" y="11431"/>
                  <a:pt x="2251" y="11359"/>
                  <a:pt x="2156" y="11359"/>
                </a:cubicBezTo>
                <a:lnTo>
                  <a:pt x="1953" y="11359"/>
                </a:lnTo>
                <a:lnTo>
                  <a:pt x="1953" y="6251"/>
                </a:lnTo>
                <a:lnTo>
                  <a:pt x="3334" y="6251"/>
                </a:lnTo>
                <a:cubicBezTo>
                  <a:pt x="3442" y="6251"/>
                  <a:pt x="3513" y="6168"/>
                  <a:pt x="3513" y="6073"/>
                </a:cubicBezTo>
                <a:cubicBezTo>
                  <a:pt x="3513" y="5966"/>
                  <a:pt x="3430" y="5894"/>
                  <a:pt x="3334" y="5894"/>
                </a:cubicBezTo>
                <a:lnTo>
                  <a:pt x="596" y="5894"/>
                </a:lnTo>
                <a:cubicBezTo>
                  <a:pt x="477" y="5894"/>
                  <a:pt x="382" y="5811"/>
                  <a:pt x="382" y="5692"/>
                </a:cubicBezTo>
                <a:cubicBezTo>
                  <a:pt x="382" y="5573"/>
                  <a:pt x="477" y="5477"/>
                  <a:pt x="596" y="5477"/>
                </a:cubicBezTo>
                <a:close/>
                <a:moveTo>
                  <a:pt x="3120" y="1"/>
                </a:moveTo>
                <a:cubicBezTo>
                  <a:pt x="2584" y="1"/>
                  <a:pt x="2156" y="429"/>
                  <a:pt x="2156" y="965"/>
                </a:cubicBezTo>
                <a:cubicBezTo>
                  <a:pt x="2156" y="1287"/>
                  <a:pt x="2310" y="1560"/>
                  <a:pt x="2549" y="1739"/>
                </a:cubicBezTo>
                <a:lnTo>
                  <a:pt x="2549" y="2430"/>
                </a:lnTo>
                <a:cubicBezTo>
                  <a:pt x="1679" y="2668"/>
                  <a:pt x="1025" y="3453"/>
                  <a:pt x="977" y="4382"/>
                </a:cubicBezTo>
                <a:cubicBezTo>
                  <a:pt x="679" y="4513"/>
                  <a:pt x="465" y="4775"/>
                  <a:pt x="405" y="5108"/>
                </a:cubicBezTo>
                <a:cubicBezTo>
                  <a:pt x="167" y="5180"/>
                  <a:pt x="1" y="5406"/>
                  <a:pt x="1" y="5656"/>
                </a:cubicBezTo>
                <a:cubicBezTo>
                  <a:pt x="1" y="5906"/>
                  <a:pt x="167" y="6120"/>
                  <a:pt x="382" y="6204"/>
                </a:cubicBezTo>
                <a:lnTo>
                  <a:pt x="382" y="11371"/>
                </a:lnTo>
                <a:cubicBezTo>
                  <a:pt x="167" y="11443"/>
                  <a:pt x="1" y="11669"/>
                  <a:pt x="1" y="11931"/>
                </a:cubicBezTo>
                <a:cubicBezTo>
                  <a:pt x="1" y="12240"/>
                  <a:pt x="251" y="12502"/>
                  <a:pt x="584" y="12502"/>
                </a:cubicBezTo>
                <a:lnTo>
                  <a:pt x="5668" y="12502"/>
                </a:lnTo>
                <a:cubicBezTo>
                  <a:pt x="5978" y="12502"/>
                  <a:pt x="6251" y="12252"/>
                  <a:pt x="6251" y="11931"/>
                </a:cubicBezTo>
                <a:cubicBezTo>
                  <a:pt x="6251" y="11669"/>
                  <a:pt x="6085" y="11443"/>
                  <a:pt x="5870" y="11371"/>
                </a:cubicBezTo>
                <a:lnTo>
                  <a:pt x="5870" y="6204"/>
                </a:lnTo>
                <a:cubicBezTo>
                  <a:pt x="6085" y="6132"/>
                  <a:pt x="6251" y="5906"/>
                  <a:pt x="6251" y="5656"/>
                </a:cubicBezTo>
                <a:cubicBezTo>
                  <a:pt x="6251" y="5406"/>
                  <a:pt x="6085" y="5180"/>
                  <a:pt x="5847" y="5108"/>
                </a:cubicBezTo>
                <a:cubicBezTo>
                  <a:pt x="5787" y="4775"/>
                  <a:pt x="5561" y="4501"/>
                  <a:pt x="5263" y="4382"/>
                </a:cubicBezTo>
                <a:cubicBezTo>
                  <a:pt x="5227" y="3442"/>
                  <a:pt x="4573" y="2668"/>
                  <a:pt x="3703" y="2430"/>
                </a:cubicBezTo>
                <a:lnTo>
                  <a:pt x="3703" y="1739"/>
                </a:lnTo>
                <a:cubicBezTo>
                  <a:pt x="3942" y="1560"/>
                  <a:pt x="4096" y="1287"/>
                  <a:pt x="4096" y="965"/>
                </a:cubicBezTo>
                <a:cubicBezTo>
                  <a:pt x="4096" y="429"/>
                  <a:pt x="3656" y="1"/>
                  <a:pt x="31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1" name="Google Shape;4755;p82">
            <a:extLst>
              <a:ext uri="{FF2B5EF4-FFF2-40B4-BE49-F238E27FC236}">
                <a16:creationId xmlns:a16="http://schemas.microsoft.com/office/drawing/2014/main" id="{87110A53-30E8-DF62-EDA1-7FF89BD02CE1}"/>
              </a:ext>
            </a:extLst>
          </p:cNvPr>
          <p:cNvGrpSpPr/>
          <p:nvPr/>
        </p:nvGrpSpPr>
        <p:grpSpPr>
          <a:xfrm>
            <a:off x="702409" y="4829041"/>
            <a:ext cx="434400" cy="351126"/>
            <a:chOff x="549175" y="3370475"/>
            <a:chExt cx="311950" cy="252150"/>
          </a:xfrm>
        </p:grpSpPr>
        <p:sp>
          <p:nvSpPr>
            <p:cNvPr id="132" name="Google Shape;4756;p82">
              <a:extLst>
                <a:ext uri="{FF2B5EF4-FFF2-40B4-BE49-F238E27FC236}">
                  <a16:creationId xmlns:a16="http://schemas.microsoft.com/office/drawing/2014/main" id="{9597B096-B0BE-0596-E6E0-9923C7FA4634}"/>
                </a:ext>
              </a:extLst>
            </p:cNvPr>
            <p:cNvSpPr/>
            <p:nvPr/>
          </p:nvSpPr>
          <p:spPr>
            <a:xfrm>
              <a:off x="549175" y="3370475"/>
              <a:ext cx="311950" cy="252150"/>
            </a:xfrm>
            <a:custGeom>
              <a:avLst/>
              <a:gdLst/>
              <a:ahLst/>
              <a:cxnLst/>
              <a:rect l="l" t="t" r="r" b="b"/>
              <a:pathLst>
                <a:path w="12478" h="10086" extrusionOk="0">
                  <a:moveTo>
                    <a:pt x="1345" y="1680"/>
                  </a:moveTo>
                  <a:lnTo>
                    <a:pt x="1500" y="2513"/>
                  </a:lnTo>
                  <a:lnTo>
                    <a:pt x="1167" y="2513"/>
                  </a:lnTo>
                  <a:lnTo>
                    <a:pt x="1345" y="1680"/>
                  </a:lnTo>
                  <a:close/>
                  <a:moveTo>
                    <a:pt x="11120" y="1680"/>
                  </a:moveTo>
                  <a:lnTo>
                    <a:pt x="11287" y="2513"/>
                  </a:lnTo>
                  <a:lnTo>
                    <a:pt x="10942" y="2513"/>
                  </a:lnTo>
                  <a:lnTo>
                    <a:pt x="11120" y="1680"/>
                  </a:lnTo>
                  <a:close/>
                  <a:moveTo>
                    <a:pt x="1548" y="2882"/>
                  </a:moveTo>
                  <a:lnTo>
                    <a:pt x="1548" y="3299"/>
                  </a:lnTo>
                  <a:lnTo>
                    <a:pt x="1131" y="3299"/>
                  </a:lnTo>
                  <a:lnTo>
                    <a:pt x="1131" y="2882"/>
                  </a:lnTo>
                  <a:close/>
                  <a:moveTo>
                    <a:pt x="11323" y="2882"/>
                  </a:moveTo>
                  <a:lnTo>
                    <a:pt x="11323" y="3299"/>
                  </a:lnTo>
                  <a:lnTo>
                    <a:pt x="10906" y="3299"/>
                  </a:lnTo>
                  <a:lnTo>
                    <a:pt x="10906" y="2882"/>
                  </a:lnTo>
                  <a:close/>
                  <a:moveTo>
                    <a:pt x="1953" y="3656"/>
                  </a:moveTo>
                  <a:lnTo>
                    <a:pt x="1953" y="3870"/>
                  </a:lnTo>
                  <a:cubicBezTo>
                    <a:pt x="1953" y="3989"/>
                    <a:pt x="1857" y="4073"/>
                    <a:pt x="1738" y="4073"/>
                  </a:cubicBezTo>
                  <a:lnTo>
                    <a:pt x="953" y="4073"/>
                  </a:lnTo>
                  <a:cubicBezTo>
                    <a:pt x="833" y="4073"/>
                    <a:pt x="750" y="3989"/>
                    <a:pt x="750" y="3870"/>
                  </a:cubicBezTo>
                  <a:lnTo>
                    <a:pt x="750" y="3656"/>
                  </a:lnTo>
                  <a:close/>
                  <a:moveTo>
                    <a:pt x="11728" y="3656"/>
                  </a:moveTo>
                  <a:lnTo>
                    <a:pt x="11728" y="3870"/>
                  </a:lnTo>
                  <a:cubicBezTo>
                    <a:pt x="11728" y="3989"/>
                    <a:pt x="11644" y="4073"/>
                    <a:pt x="11525" y="4073"/>
                  </a:cubicBezTo>
                  <a:lnTo>
                    <a:pt x="10728" y="4073"/>
                  </a:lnTo>
                  <a:cubicBezTo>
                    <a:pt x="10609" y="4073"/>
                    <a:pt x="10525" y="3989"/>
                    <a:pt x="10525" y="3870"/>
                  </a:cubicBezTo>
                  <a:lnTo>
                    <a:pt x="10525" y="3656"/>
                  </a:lnTo>
                  <a:close/>
                  <a:moveTo>
                    <a:pt x="1548" y="4454"/>
                  </a:moveTo>
                  <a:lnTo>
                    <a:pt x="1548" y="5252"/>
                  </a:lnTo>
                  <a:lnTo>
                    <a:pt x="1131" y="5252"/>
                  </a:lnTo>
                  <a:lnTo>
                    <a:pt x="1131" y="4454"/>
                  </a:lnTo>
                  <a:close/>
                  <a:moveTo>
                    <a:pt x="11323" y="4454"/>
                  </a:moveTo>
                  <a:lnTo>
                    <a:pt x="11323" y="5252"/>
                  </a:lnTo>
                  <a:lnTo>
                    <a:pt x="10906" y="5252"/>
                  </a:lnTo>
                  <a:lnTo>
                    <a:pt x="10906" y="4454"/>
                  </a:lnTo>
                  <a:close/>
                  <a:moveTo>
                    <a:pt x="1953" y="5609"/>
                  </a:moveTo>
                  <a:lnTo>
                    <a:pt x="1953" y="5823"/>
                  </a:lnTo>
                  <a:cubicBezTo>
                    <a:pt x="1953" y="5942"/>
                    <a:pt x="1857" y="6025"/>
                    <a:pt x="1738" y="6025"/>
                  </a:cubicBezTo>
                  <a:lnTo>
                    <a:pt x="953" y="6025"/>
                  </a:lnTo>
                  <a:cubicBezTo>
                    <a:pt x="833" y="6025"/>
                    <a:pt x="750" y="5942"/>
                    <a:pt x="750" y="5823"/>
                  </a:cubicBezTo>
                  <a:lnTo>
                    <a:pt x="750" y="5609"/>
                  </a:lnTo>
                  <a:close/>
                  <a:moveTo>
                    <a:pt x="11728" y="5609"/>
                  </a:moveTo>
                  <a:lnTo>
                    <a:pt x="11728" y="5823"/>
                  </a:lnTo>
                  <a:cubicBezTo>
                    <a:pt x="11728" y="5942"/>
                    <a:pt x="11644" y="6025"/>
                    <a:pt x="11525" y="6025"/>
                  </a:cubicBezTo>
                  <a:lnTo>
                    <a:pt x="10728" y="6025"/>
                  </a:lnTo>
                  <a:cubicBezTo>
                    <a:pt x="10609" y="6025"/>
                    <a:pt x="10525" y="5942"/>
                    <a:pt x="10525" y="5823"/>
                  </a:cubicBezTo>
                  <a:lnTo>
                    <a:pt x="10525" y="5609"/>
                  </a:lnTo>
                  <a:close/>
                  <a:moveTo>
                    <a:pt x="3500" y="5823"/>
                  </a:moveTo>
                  <a:cubicBezTo>
                    <a:pt x="3822" y="5823"/>
                    <a:pt x="4096" y="6085"/>
                    <a:pt x="4096" y="6418"/>
                  </a:cubicBezTo>
                  <a:cubicBezTo>
                    <a:pt x="4096" y="6490"/>
                    <a:pt x="4084" y="6561"/>
                    <a:pt x="4048" y="6621"/>
                  </a:cubicBezTo>
                  <a:lnTo>
                    <a:pt x="2929" y="6621"/>
                  </a:lnTo>
                  <a:cubicBezTo>
                    <a:pt x="2905" y="6561"/>
                    <a:pt x="2893" y="6490"/>
                    <a:pt x="2893" y="6418"/>
                  </a:cubicBezTo>
                  <a:cubicBezTo>
                    <a:pt x="2905" y="6085"/>
                    <a:pt x="3167" y="5823"/>
                    <a:pt x="3500" y="5823"/>
                  </a:cubicBezTo>
                  <a:close/>
                  <a:moveTo>
                    <a:pt x="8977" y="5823"/>
                  </a:moveTo>
                  <a:cubicBezTo>
                    <a:pt x="9299" y="5823"/>
                    <a:pt x="9573" y="6085"/>
                    <a:pt x="9573" y="6418"/>
                  </a:cubicBezTo>
                  <a:cubicBezTo>
                    <a:pt x="9573" y="6490"/>
                    <a:pt x="9561" y="6561"/>
                    <a:pt x="9525" y="6621"/>
                  </a:cubicBezTo>
                  <a:lnTo>
                    <a:pt x="8406" y="6621"/>
                  </a:lnTo>
                  <a:cubicBezTo>
                    <a:pt x="8382" y="6561"/>
                    <a:pt x="8358" y="6490"/>
                    <a:pt x="8358" y="6418"/>
                  </a:cubicBezTo>
                  <a:cubicBezTo>
                    <a:pt x="8370" y="6085"/>
                    <a:pt x="8632" y="5823"/>
                    <a:pt x="8977" y="5823"/>
                  </a:cubicBezTo>
                  <a:close/>
                  <a:moveTo>
                    <a:pt x="11323" y="6395"/>
                  </a:moveTo>
                  <a:lnTo>
                    <a:pt x="11323" y="7395"/>
                  </a:lnTo>
                  <a:lnTo>
                    <a:pt x="10906" y="7395"/>
                  </a:lnTo>
                  <a:lnTo>
                    <a:pt x="10906" y="6395"/>
                  </a:lnTo>
                  <a:close/>
                  <a:moveTo>
                    <a:pt x="7215" y="6014"/>
                  </a:moveTo>
                  <a:lnTo>
                    <a:pt x="7215" y="7407"/>
                  </a:lnTo>
                  <a:lnTo>
                    <a:pt x="5239" y="7407"/>
                  </a:lnTo>
                  <a:lnTo>
                    <a:pt x="5239" y="6014"/>
                  </a:lnTo>
                  <a:close/>
                  <a:moveTo>
                    <a:pt x="3905" y="6978"/>
                  </a:moveTo>
                  <a:lnTo>
                    <a:pt x="3905" y="8180"/>
                  </a:lnTo>
                  <a:lnTo>
                    <a:pt x="3096" y="8180"/>
                  </a:lnTo>
                  <a:lnTo>
                    <a:pt x="3096" y="6978"/>
                  </a:lnTo>
                  <a:close/>
                  <a:moveTo>
                    <a:pt x="9382" y="6978"/>
                  </a:moveTo>
                  <a:lnTo>
                    <a:pt x="9382" y="8180"/>
                  </a:lnTo>
                  <a:lnTo>
                    <a:pt x="8573" y="8180"/>
                  </a:lnTo>
                  <a:lnTo>
                    <a:pt x="8573" y="6978"/>
                  </a:lnTo>
                  <a:close/>
                  <a:moveTo>
                    <a:pt x="1953" y="7764"/>
                  </a:moveTo>
                  <a:lnTo>
                    <a:pt x="1953" y="9752"/>
                  </a:lnTo>
                  <a:lnTo>
                    <a:pt x="750" y="9752"/>
                  </a:lnTo>
                  <a:lnTo>
                    <a:pt x="750" y="7764"/>
                  </a:lnTo>
                  <a:close/>
                  <a:moveTo>
                    <a:pt x="6239" y="8585"/>
                  </a:moveTo>
                  <a:lnTo>
                    <a:pt x="6453" y="8740"/>
                  </a:lnTo>
                  <a:cubicBezTo>
                    <a:pt x="6572" y="8811"/>
                    <a:pt x="6632" y="8931"/>
                    <a:pt x="6632" y="9073"/>
                  </a:cubicBezTo>
                  <a:lnTo>
                    <a:pt x="6632" y="9752"/>
                  </a:lnTo>
                  <a:lnTo>
                    <a:pt x="5834" y="9752"/>
                  </a:lnTo>
                  <a:lnTo>
                    <a:pt x="5834" y="9073"/>
                  </a:lnTo>
                  <a:cubicBezTo>
                    <a:pt x="5834" y="8942"/>
                    <a:pt x="5906" y="8811"/>
                    <a:pt x="6013" y="8740"/>
                  </a:cubicBezTo>
                  <a:lnTo>
                    <a:pt x="6239" y="8585"/>
                  </a:lnTo>
                  <a:close/>
                  <a:moveTo>
                    <a:pt x="8203" y="7764"/>
                  </a:moveTo>
                  <a:lnTo>
                    <a:pt x="8203" y="9752"/>
                  </a:lnTo>
                  <a:lnTo>
                    <a:pt x="7787" y="9752"/>
                  </a:lnTo>
                  <a:lnTo>
                    <a:pt x="7787" y="9157"/>
                  </a:lnTo>
                  <a:cubicBezTo>
                    <a:pt x="7787" y="9050"/>
                    <a:pt x="7691" y="8966"/>
                    <a:pt x="7608" y="8966"/>
                  </a:cubicBezTo>
                  <a:cubicBezTo>
                    <a:pt x="7513" y="8966"/>
                    <a:pt x="7430" y="9062"/>
                    <a:pt x="7430" y="9157"/>
                  </a:cubicBezTo>
                  <a:lnTo>
                    <a:pt x="7430" y="9752"/>
                  </a:lnTo>
                  <a:lnTo>
                    <a:pt x="7013" y="9752"/>
                  </a:lnTo>
                  <a:lnTo>
                    <a:pt x="7013" y="9073"/>
                  </a:lnTo>
                  <a:cubicBezTo>
                    <a:pt x="7013" y="8823"/>
                    <a:pt x="6870" y="8585"/>
                    <a:pt x="6668" y="8442"/>
                  </a:cubicBezTo>
                  <a:lnTo>
                    <a:pt x="6334" y="8216"/>
                  </a:lnTo>
                  <a:cubicBezTo>
                    <a:pt x="6304" y="8192"/>
                    <a:pt x="6269" y="8180"/>
                    <a:pt x="6233" y="8180"/>
                  </a:cubicBezTo>
                  <a:cubicBezTo>
                    <a:pt x="6197" y="8180"/>
                    <a:pt x="6162" y="8192"/>
                    <a:pt x="6132" y="8216"/>
                  </a:cubicBezTo>
                  <a:lnTo>
                    <a:pt x="5798" y="8442"/>
                  </a:lnTo>
                  <a:cubicBezTo>
                    <a:pt x="5596" y="8585"/>
                    <a:pt x="5465" y="8823"/>
                    <a:pt x="5465" y="9073"/>
                  </a:cubicBezTo>
                  <a:lnTo>
                    <a:pt x="5465" y="9752"/>
                  </a:lnTo>
                  <a:lnTo>
                    <a:pt x="5048" y="9752"/>
                  </a:lnTo>
                  <a:lnTo>
                    <a:pt x="5048" y="9157"/>
                  </a:lnTo>
                  <a:cubicBezTo>
                    <a:pt x="5048" y="9050"/>
                    <a:pt x="4953" y="8966"/>
                    <a:pt x="4870" y="8966"/>
                  </a:cubicBezTo>
                  <a:cubicBezTo>
                    <a:pt x="4774" y="8966"/>
                    <a:pt x="4691" y="9062"/>
                    <a:pt x="4691" y="9157"/>
                  </a:cubicBezTo>
                  <a:lnTo>
                    <a:pt x="4691" y="9752"/>
                  </a:lnTo>
                  <a:lnTo>
                    <a:pt x="4274" y="9752"/>
                  </a:lnTo>
                  <a:lnTo>
                    <a:pt x="4274" y="7764"/>
                  </a:lnTo>
                  <a:close/>
                  <a:moveTo>
                    <a:pt x="10156" y="8538"/>
                  </a:moveTo>
                  <a:lnTo>
                    <a:pt x="10156" y="9752"/>
                  </a:lnTo>
                  <a:lnTo>
                    <a:pt x="8561" y="9752"/>
                  </a:lnTo>
                  <a:lnTo>
                    <a:pt x="8561" y="8538"/>
                  </a:lnTo>
                  <a:close/>
                  <a:moveTo>
                    <a:pt x="11716" y="7764"/>
                  </a:moveTo>
                  <a:lnTo>
                    <a:pt x="11716" y="9752"/>
                  </a:lnTo>
                  <a:lnTo>
                    <a:pt x="10513" y="9752"/>
                  </a:lnTo>
                  <a:lnTo>
                    <a:pt x="10513" y="7764"/>
                  </a:lnTo>
                  <a:close/>
                  <a:moveTo>
                    <a:pt x="3905" y="8561"/>
                  </a:moveTo>
                  <a:lnTo>
                    <a:pt x="3905" y="9764"/>
                  </a:lnTo>
                  <a:lnTo>
                    <a:pt x="2310" y="9764"/>
                  </a:lnTo>
                  <a:lnTo>
                    <a:pt x="2310" y="8561"/>
                  </a:lnTo>
                  <a:close/>
                  <a:moveTo>
                    <a:pt x="1334" y="1"/>
                  </a:moveTo>
                  <a:cubicBezTo>
                    <a:pt x="1250" y="1"/>
                    <a:pt x="1155" y="84"/>
                    <a:pt x="1155" y="179"/>
                  </a:cubicBezTo>
                  <a:lnTo>
                    <a:pt x="1155" y="739"/>
                  </a:lnTo>
                  <a:lnTo>
                    <a:pt x="774" y="2680"/>
                  </a:lnTo>
                  <a:lnTo>
                    <a:pt x="774" y="2704"/>
                  </a:lnTo>
                  <a:lnTo>
                    <a:pt x="774" y="3299"/>
                  </a:lnTo>
                  <a:lnTo>
                    <a:pt x="560" y="3299"/>
                  </a:lnTo>
                  <a:cubicBezTo>
                    <a:pt x="464" y="3299"/>
                    <a:pt x="381" y="3394"/>
                    <a:pt x="381" y="3478"/>
                  </a:cubicBezTo>
                  <a:lnTo>
                    <a:pt x="381" y="3870"/>
                  </a:lnTo>
                  <a:cubicBezTo>
                    <a:pt x="381" y="4120"/>
                    <a:pt x="548" y="4335"/>
                    <a:pt x="774" y="4418"/>
                  </a:cubicBezTo>
                  <a:lnTo>
                    <a:pt x="774" y="5252"/>
                  </a:lnTo>
                  <a:lnTo>
                    <a:pt x="560" y="5252"/>
                  </a:lnTo>
                  <a:cubicBezTo>
                    <a:pt x="464" y="5252"/>
                    <a:pt x="381" y="5347"/>
                    <a:pt x="381" y="5430"/>
                  </a:cubicBezTo>
                  <a:lnTo>
                    <a:pt x="381" y="5823"/>
                  </a:lnTo>
                  <a:cubicBezTo>
                    <a:pt x="381" y="6073"/>
                    <a:pt x="548" y="6275"/>
                    <a:pt x="774" y="6371"/>
                  </a:cubicBezTo>
                  <a:lnTo>
                    <a:pt x="774" y="7395"/>
                  </a:lnTo>
                  <a:lnTo>
                    <a:pt x="560" y="7395"/>
                  </a:lnTo>
                  <a:cubicBezTo>
                    <a:pt x="464" y="7395"/>
                    <a:pt x="381" y="7490"/>
                    <a:pt x="381" y="7573"/>
                  </a:cubicBezTo>
                  <a:lnTo>
                    <a:pt x="381" y="9728"/>
                  </a:lnTo>
                  <a:lnTo>
                    <a:pt x="179" y="9728"/>
                  </a:lnTo>
                  <a:cubicBezTo>
                    <a:pt x="71" y="9728"/>
                    <a:pt x="0" y="9824"/>
                    <a:pt x="0" y="9907"/>
                  </a:cubicBezTo>
                  <a:cubicBezTo>
                    <a:pt x="0" y="10014"/>
                    <a:pt x="83" y="10085"/>
                    <a:pt x="179" y="10085"/>
                  </a:cubicBezTo>
                  <a:lnTo>
                    <a:pt x="12287" y="10085"/>
                  </a:lnTo>
                  <a:cubicBezTo>
                    <a:pt x="12394" y="10085"/>
                    <a:pt x="12466" y="10002"/>
                    <a:pt x="12466" y="9907"/>
                  </a:cubicBezTo>
                  <a:cubicBezTo>
                    <a:pt x="12478" y="9835"/>
                    <a:pt x="12394" y="9752"/>
                    <a:pt x="12299" y="9752"/>
                  </a:cubicBezTo>
                  <a:lnTo>
                    <a:pt x="12085" y="9752"/>
                  </a:lnTo>
                  <a:lnTo>
                    <a:pt x="12085" y="7585"/>
                  </a:lnTo>
                  <a:cubicBezTo>
                    <a:pt x="12085" y="7478"/>
                    <a:pt x="12002" y="7407"/>
                    <a:pt x="11906" y="7407"/>
                  </a:cubicBezTo>
                  <a:lnTo>
                    <a:pt x="11692" y="7407"/>
                  </a:lnTo>
                  <a:lnTo>
                    <a:pt x="11692" y="6383"/>
                  </a:lnTo>
                  <a:cubicBezTo>
                    <a:pt x="11918" y="6311"/>
                    <a:pt x="12085" y="6085"/>
                    <a:pt x="12085" y="5835"/>
                  </a:cubicBezTo>
                  <a:lnTo>
                    <a:pt x="12085" y="5442"/>
                  </a:lnTo>
                  <a:cubicBezTo>
                    <a:pt x="12085" y="5335"/>
                    <a:pt x="12002" y="5263"/>
                    <a:pt x="11906" y="5263"/>
                  </a:cubicBezTo>
                  <a:lnTo>
                    <a:pt x="11692" y="5263"/>
                  </a:lnTo>
                  <a:lnTo>
                    <a:pt x="11692" y="4418"/>
                  </a:lnTo>
                  <a:cubicBezTo>
                    <a:pt x="11918" y="4347"/>
                    <a:pt x="12085" y="4120"/>
                    <a:pt x="12085" y="3870"/>
                  </a:cubicBezTo>
                  <a:lnTo>
                    <a:pt x="12085" y="3478"/>
                  </a:lnTo>
                  <a:cubicBezTo>
                    <a:pt x="12085" y="3370"/>
                    <a:pt x="12002" y="3299"/>
                    <a:pt x="11906" y="3299"/>
                  </a:cubicBezTo>
                  <a:lnTo>
                    <a:pt x="11692" y="3299"/>
                  </a:lnTo>
                  <a:lnTo>
                    <a:pt x="11692" y="2704"/>
                  </a:lnTo>
                  <a:lnTo>
                    <a:pt x="11692" y="2680"/>
                  </a:lnTo>
                  <a:lnTo>
                    <a:pt x="11311" y="739"/>
                  </a:lnTo>
                  <a:lnTo>
                    <a:pt x="11311" y="179"/>
                  </a:lnTo>
                  <a:cubicBezTo>
                    <a:pt x="11311" y="72"/>
                    <a:pt x="11228" y="1"/>
                    <a:pt x="11132" y="1"/>
                  </a:cubicBezTo>
                  <a:cubicBezTo>
                    <a:pt x="11049" y="1"/>
                    <a:pt x="10954" y="84"/>
                    <a:pt x="10954" y="179"/>
                  </a:cubicBezTo>
                  <a:lnTo>
                    <a:pt x="10954" y="739"/>
                  </a:lnTo>
                  <a:lnTo>
                    <a:pt x="10573" y="2680"/>
                  </a:lnTo>
                  <a:lnTo>
                    <a:pt x="10573" y="2704"/>
                  </a:lnTo>
                  <a:lnTo>
                    <a:pt x="10573" y="3299"/>
                  </a:lnTo>
                  <a:lnTo>
                    <a:pt x="10358" y="3299"/>
                  </a:lnTo>
                  <a:cubicBezTo>
                    <a:pt x="10251" y="3299"/>
                    <a:pt x="10180" y="3394"/>
                    <a:pt x="10180" y="3478"/>
                  </a:cubicBezTo>
                  <a:lnTo>
                    <a:pt x="10180" y="3870"/>
                  </a:lnTo>
                  <a:cubicBezTo>
                    <a:pt x="10180" y="4120"/>
                    <a:pt x="10347" y="4335"/>
                    <a:pt x="10573" y="4418"/>
                  </a:cubicBezTo>
                  <a:lnTo>
                    <a:pt x="10573" y="5252"/>
                  </a:lnTo>
                  <a:lnTo>
                    <a:pt x="10358" y="5252"/>
                  </a:lnTo>
                  <a:cubicBezTo>
                    <a:pt x="10251" y="5252"/>
                    <a:pt x="10180" y="5347"/>
                    <a:pt x="10180" y="5430"/>
                  </a:cubicBezTo>
                  <a:lnTo>
                    <a:pt x="10180" y="5823"/>
                  </a:lnTo>
                  <a:cubicBezTo>
                    <a:pt x="10180" y="6073"/>
                    <a:pt x="10347" y="6275"/>
                    <a:pt x="10573" y="6371"/>
                  </a:cubicBezTo>
                  <a:lnTo>
                    <a:pt x="10573" y="7395"/>
                  </a:lnTo>
                  <a:lnTo>
                    <a:pt x="10358" y="7395"/>
                  </a:lnTo>
                  <a:cubicBezTo>
                    <a:pt x="10251" y="7395"/>
                    <a:pt x="10180" y="7490"/>
                    <a:pt x="10180" y="7573"/>
                  </a:cubicBezTo>
                  <a:lnTo>
                    <a:pt x="10180" y="8169"/>
                  </a:lnTo>
                  <a:lnTo>
                    <a:pt x="9739" y="8169"/>
                  </a:lnTo>
                  <a:lnTo>
                    <a:pt x="9739" y="6978"/>
                  </a:lnTo>
                  <a:cubicBezTo>
                    <a:pt x="9858" y="6811"/>
                    <a:pt x="9930" y="6609"/>
                    <a:pt x="9930" y="6395"/>
                  </a:cubicBezTo>
                  <a:cubicBezTo>
                    <a:pt x="9930" y="5918"/>
                    <a:pt x="9585" y="5537"/>
                    <a:pt x="9144" y="5442"/>
                  </a:cubicBezTo>
                  <a:lnTo>
                    <a:pt x="9144" y="5228"/>
                  </a:lnTo>
                  <a:cubicBezTo>
                    <a:pt x="9144" y="5121"/>
                    <a:pt x="9049" y="5049"/>
                    <a:pt x="8965" y="5049"/>
                  </a:cubicBezTo>
                  <a:cubicBezTo>
                    <a:pt x="8870" y="5049"/>
                    <a:pt x="8787" y="5132"/>
                    <a:pt x="8787" y="5228"/>
                  </a:cubicBezTo>
                  <a:lnTo>
                    <a:pt x="8787" y="5442"/>
                  </a:lnTo>
                  <a:cubicBezTo>
                    <a:pt x="8334" y="5537"/>
                    <a:pt x="7989" y="5918"/>
                    <a:pt x="7989" y="6395"/>
                  </a:cubicBezTo>
                  <a:cubicBezTo>
                    <a:pt x="7989" y="6609"/>
                    <a:pt x="8072" y="6811"/>
                    <a:pt x="8192" y="6978"/>
                  </a:cubicBezTo>
                  <a:lnTo>
                    <a:pt x="8192" y="7383"/>
                  </a:lnTo>
                  <a:lnTo>
                    <a:pt x="7572" y="7383"/>
                  </a:lnTo>
                  <a:lnTo>
                    <a:pt x="7572" y="5918"/>
                  </a:lnTo>
                  <a:cubicBezTo>
                    <a:pt x="7834" y="5609"/>
                    <a:pt x="7965" y="5240"/>
                    <a:pt x="7965" y="4835"/>
                  </a:cubicBezTo>
                  <a:cubicBezTo>
                    <a:pt x="7965" y="4525"/>
                    <a:pt x="7894" y="4228"/>
                    <a:pt x="7727" y="3954"/>
                  </a:cubicBezTo>
                  <a:cubicBezTo>
                    <a:pt x="7696" y="3899"/>
                    <a:pt x="7634" y="3865"/>
                    <a:pt x="7571" y="3865"/>
                  </a:cubicBezTo>
                  <a:cubicBezTo>
                    <a:pt x="7538" y="3865"/>
                    <a:pt x="7506" y="3874"/>
                    <a:pt x="7477" y="3894"/>
                  </a:cubicBezTo>
                  <a:cubicBezTo>
                    <a:pt x="7382" y="3942"/>
                    <a:pt x="7358" y="4061"/>
                    <a:pt x="7418" y="4156"/>
                  </a:cubicBezTo>
                  <a:cubicBezTo>
                    <a:pt x="7537" y="4359"/>
                    <a:pt x="7596" y="4597"/>
                    <a:pt x="7596" y="4835"/>
                  </a:cubicBezTo>
                  <a:cubicBezTo>
                    <a:pt x="7596" y="5121"/>
                    <a:pt x="7501" y="5406"/>
                    <a:pt x="7334" y="5621"/>
                  </a:cubicBezTo>
                  <a:lnTo>
                    <a:pt x="5072" y="5621"/>
                  </a:lnTo>
                  <a:cubicBezTo>
                    <a:pt x="4917" y="5382"/>
                    <a:pt x="4822" y="5121"/>
                    <a:pt x="4822" y="4835"/>
                  </a:cubicBezTo>
                  <a:cubicBezTo>
                    <a:pt x="4822" y="4073"/>
                    <a:pt x="5453" y="3454"/>
                    <a:pt x="6203" y="3454"/>
                  </a:cubicBezTo>
                  <a:cubicBezTo>
                    <a:pt x="6441" y="3454"/>
                    <a:pt x="6668" y="3513"/>
                    <a:pt x="6882" y="3632"/>
                  </a:cubicBezTo>
                  <a:cubicBezTo>
                    <a:pt x="6907" y="3647"/>
                    <a:pt x="6935" y="3654"/>
                    <a:pt x="6963" y="3654"/>
                  </a:cubicBezTo>
                  <a:cubicBezTo>
                    <a:pt x="7026" y="3654"/>
                    <a:pt x="7091" y="3619"/>
                    <a:pt x="7132" y="3561"/>
                  </a:cubicBezTo>
                  <a:cubicBezTo>
                    <a:pt x="7180" y="3466"/>
                    <a:pt x="7144" y="3358"/>
                    <a:pt x="7060" y="3299"/>
                  </a:cubicBezTo>
                  <a:cubicBezTo>
                    <a:pt x="6846" y="3180"/>
                    <a:pt x="6620" y="3120"/>
                    <a:pt x="6382" y="3097"/>
                  </a:cubicBezTo>
                  <a:lnTo>
                    <a:pt x="6382" y="2823"/>
                  </a:lnTo>
                  <a:cubicBezTo>
                    <a:pt x="6465" y="2799"/>
                    <a:pt x="6548" y="2751"/>
                    <a:pt x="6608" y="2692"/>
                  </a:cubicBezTo>
                  <a:cubicBezTo>
                    <a:pt x="6679" y="2620"/>
                    <a:pt x="6679" y="2501"/>
                    <a:pt x="6608" y="2442"/>
                  </a:cubicBezTo>
                  <a:cubicBezTo>
                    <a:pt x="6572" y="2406"/>
                    <a:pt x="6525" y="2388"/>
                    <a:pt x="6479" y="2388"/>
                  </a:cubicBezTo>
                  <a:cubicBezTo>
                    <a:pt x="6432" y="2388"/>
                    <a:pt x="6388" y="2406"/>
                    <a:pt x="6358" y="2442"/>
                  </a:cubicBezTo>
                  <a:cubicBezTo>
                    <a:pt x="6322" y="2477"/>
                    <a:pt x="6269" y="2495"/>
                    <a:pt x="6214" y="2495"/>
                  </a:cubicBezTo>
                  <a:cubicBezTo>
                    <a:pt x="6159" y="2495"/>
                    <a:pt x="6102" y="2477"/>
                    <a:pt x="6060" y="2442"/>
                  </a:cubicBezTo>
                  <a:cubicBezTo>
                    <a:pt x="5989" y="2370"/>
                    <a:pt x="5989" y="2227"/>
                    <a:pt x="6060" y="2144"/>
                  </a:cubicBezTo>
                  <a:cubicBezTo>
                    <a:pt x="6132" y="2073"/>
                    <a:pt x="6132" y="1954"/>
                    <a:pt x="6060" y="1894"/>
                  </a:cubicBezTo>
                  <a:cubicBezTo>
                    <a:pt x="6025" y="1852"/>
                    <a:pt x="5977" y="1831"/>
                    <a:pt x="5931" y="1831"/>
                  </a:cubicBezTo>
                  <a:cubicBezTo>
                    <a:pt x="5885" y="1831"/>
                    <a:pt x="5840" y="1852"/>
                    <a:pt x="5810" y="1894"/>
                  </a:cubicBezTo>
                  <a:cubicBezTo>
                    <a:pt x="5703" y="1989"/>
                    <a:pt x="5644" y="2144"/>
                    <a:pt x="5644" y="2287"/>
                  </a:cubicBezTo>
                  <a:cubicBezTo>
                    <a:pt x="5644" y="2442"/>
                    <a:pt x="5703" y="2585"/>
                    <a:pt x="5810" y="2692"/>
                  </a:cubicBezTo>
                  <a:cubicBezTo>
                    <a:pt x="5870" y="2751"/>
                    <a:pt x="5953" y="2799"/>
                    <a:pt x="6025" y="2823"/>
                  </a:cubicBezTo>
                  <a:lnTo>
                    <a:pt x="6025" y="3097"/>
                  </a:lnTo>
                  <a:cubicBezTo>
                    <a:pt x="5144" y="3180"/>
                    <a:pt x="4465" y="3930"/>
                    <a:pt x="4465" y="4835"/>
                  </a:cubicBezTo>
                  <a:cubicBezTo>
                    <a:pt x="4465" y="5240"/>
                    <a:pt x="4596" y="5609"/>
                    <a:pt x="4846" y="5918"/>
                  </a:cubicBezTo>
                  <a:lnTo>
                    <a:pt x="4846" y="7383"/>
                  </a:lnTo>
                  <a:lnTo>
                    <a:pt x="4239" y="7383"/>
                  </a:lnTo>
                  <a:lnTo>
                    <a:pt x="4239" y="6978"/>
                  </a:lnTo>
                  <a:cubicBezTo>
                    <a:pt x="4358" y="6811"/>
                    <a:pt x="4441" y="6609"/>
                    <a:pt x="4441" y="6395"/>
                  </a:cubicBezTo>
                  <a:cubicBezTo>
                    <a:pt x="4441" y="5918"/>
                    <a:pt x="4096" y="5537"/>
                    <a:pt x="3643" y="5442"/>
                  </a:cubicBezTo>
                  <a:lnTo>
                    <a:pt x="3643" y="5228"/>
                  </a:lnTo>
                  <a:cubicBezTo>
                    <a:pt x="3643" y="5121"/>
                    <a:pt x="3560" y="5049"/>
                    <a:pt x="3465" y="5049"/>
                  </a:cubicBezTo>
                  <a:cubicBezTo>
                    <a:pt x="3381" y="5049"/>
                    <a:pt x="3286" y="5132"/>
                    <a:pt x="3286" y="5228"/>
                  </a:cubicBezTo>
                  <a:lnTo>
                    <a:pt x="3286" y="5442"/>
                  </a:lnTo>
                  <a:cubicBezTo>
                    <a:pt x="2846" y="5537"/>
                    <a:pt x="2500" y="5918"/>
                    <a:pt x="2500" y="6395"/>
                  </a:cubicBezTo>
                  <a:cubicBezTo>
                    <a:pt x="2500" y="6609"/>
                    <a:pt x="2572" y="6811"/>
                    <a:pt x="2691" y="6978"/>
                  </a:cubicBezTo>
                  <a:lnTo>
                    <a:pt x="2691" y="8169"/>
                  </a:lnTo>
                  <a:lnTo>
                    <a:pt x="2274" y="8169"/>
                  </a:lnTo>
                  <a:lnTo>
                    <a:pt x="2274" y="7573"/>
                  </a:lnTo>
                  <a:cubicBezTo>
                    <a:pt x="2274" y="7466"/>
                    <a:pt x="2191" y="7395"/>
                    <a:pt x="2096" y="7395"/>
                  </a:cubicBezTo>
                  <a:lnTo>
                    <a:pt x="1893" y="7395"/>
                  </a:lnTo>
                  <a:lnTo>
                    <a:pt x="1893" y="6990"/>
                  </a:lnTo>
                  <a:cubicBezTo>
                    <a:pt x="1893" y="6895"/>
                    <a:pt x="1798" y="6811"/>
                    <a:pt x="1715" y="6811"/>
                  </a:cubicBezTo>
                  <a:cubicBezTo>
                    <a:pt x="1619" y="6811"/>
                    <a:pt x="1536" y="6906"/>
                    <a:pt x="1536" y="6990"/>
                  </a:cubicBezTo>
                  <a:lnTo>
                    <a:pt x="1536" y="7395"/>
                  </a:lnTo>
                  <a:lnTo>
                    <a:pt x="1119" y="7395"/>
                  </a:lnTo>
                  <a:lnTo>
                    <a:pt x="1119" y="6395"/>
                  </a:lnTo>
                  <a:lnTo>
                    <a:pt x="1715" y="6395"/>
                  </a:lnTo>
                  <a:cubicBezTo>
                    <a:pt x="2024" y="6395"/>
                    <a:pt x="2286" y="6144"/>
                    <a:pt x="2286" y="5823"/>
                  </a:cubicBezTo>
                  <a:lnTo>
                    <a:pt x="2286" y="5430"/>
                  </a:lnTo>
                  <a:cubicBezTo>
                    <a:pt x="2286" y="5323"/>
                    <a:pt x="2203" y="5252"/>
                    <a:pt x="2107" y="5252"/>
                  </a:cubicBezTo>
                  <a:lnTo>
                    <a:pt x="1905" y="5252"/>
                  </a:lnTo>
                  <a:lnTo>
                    <a:pt x="1905" y="4418"/>
                  </a:lnTo>
                  <a:cubicBezTo>
                    <a:pt x="2131" y="4347"/>
                    <a:pt x="2286" y="4120"/>
                    <a:pt x="2286" y="3870"/>
                  </a:cubicBezTo>
                  <a:lnTo>
                    <a:pt x="2286" y="3478"/>
                  </a:lnTo>
                  <a:cubicBezTo>
                    <a:pt x="2286" y="3370"/>
                    <a:pt x="2203" y="3299"/>
                    <a:pt x="2107" y="3299"/>
                  </a:cubicBezTo>
                  <a:lnTo>
                    <a:pt x="1905" y="3299"/>
                  </a:lnTo>
                  <a:lnTo>
                    <a:pt x="1905" y="2704"/>
                  </a:lnTo>
                  <a:lnTo>
                    <a:pt x="1905" y="2680"/>
                  </a:lnTo>
                  <a:lnTo>
                    <a:pt x="1512" y="739"/>
                  </a:lnTo>
                  <a:lnTo>
                    <a:pt x="1512" y="179"/>
                  </a:lnTo>
                  <a:cubicBezTo>
                    <a:pt x="1512" y="72"/>
                    <a:pt x="1429" y="1"/>
                    <a:pt x="1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4757;p82">
              <a:extLst>
                <a:ext uri="{FF2B5EF4-FFF2-40B4-BE49-F238E27FC236}">
                  <a16:creationId xmlns:a16="http://schemas.microsoft.com/office/drawing/2014/main" id="{711B5B9D-BFC9-F747-D792-9C724353F8A6}"/>
                </a:ext>
              </a:extLst>
            </p:cNvPr>
            <p:cNvSpPr/>
            <p:nvPr/>
          </p:nvSpPr>
          <p:spPr>
            <a:xfrm>
              <a:off x="822700" y="3575275"/>
              <a:ext cx="8975" cy="18775"/>
            </a:xfrm>
            <a:custGeom>
              <a:avLst/>
              <a:gdLst/>
              <a:ahLst/>
              <a:cxnLst/>
              <a:rect l="l" t="t" r="r" b="b"/>
              <a:pathLst>
                <a:path w="359" h="751" extrusionOk="0">
                  <a:moveTo>
                    <a:pt x="179" y="0"/>
                  </a:moveTo>
                  <a:cubicBezTo>
                    <a:pt x="84" y="0"/>
                    <a:pt x="1" y="96"/>
                    <a:pt x="1" y="179"/>
                  </a:cubicBezTo>
                  <a:lnTo>
                    <a:pt x="1" y="572"/>
                  </a:lnTo>
                  <a:cubicBezTo>
                    <a:pt x="1" y="667"/>
                    <a:pt x="72" y="750"/>
                    <a:pt x="179" y="750"/>
                  </a:cubicBezTo>
                  <a:cubicBezTo>
                    <a:pt x="287" y="750"/>
                    <a:pt x="358" y="667"/>
                    <a:pt x="358" y="572"/>
                  </a:cubicBezTo>
                  <a:lnTo>
                    <a:pt x="358" y="179"/>
                  </a:lnTo>
                  <a:cubicBezTo>
                    <a:pt x="358" y="84"/>
                    <a:pt x="263"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4758;p82">
              <a:extLst>
                <a:ext uri="{FF2B5EF4-FFF2-40B4-BE49-F238E27FC236}">
                  <a16:creationId xmlns:a16="http://schemas.microsoft.com/office/drawing/2014/main" id="{E53C00BD-797F-8769-7918-0DBD76BBF4B9}"/>
                </a:ext>
              </a:extLst>
            </p:cNvPr>
            <p:cNvSpPr/>
            <p:nvPr/>
          </p:nvSpPr>
          <p:spPr>
            <a:xfrm>
              <a:off x="578325" y="3574975"/>
              <a:ext cx="9250" cy="18775"/>
            </a:xfrm>
            <a:custGeom>
              <a:avLst/>
              <a:gdLst/>
              <a:ahLst/>
              <a:cxnLst/>
              <a:rect l="l" t="t" r="r" b="b"/>
              <a:pathLst>
                <a:path w="370" h="751" extrusionOk="0">
                  <a:moveTo>
                    <a:pt x="179" y="0"/>
                  </a:moveTo>
                  <a:cubicBezTo>
                    <a:pt x="72" y="0"/>
                    <a:pt x="1" y="96"/>
                    <a:pt x="1" y="179"/>
                  </a:cubicBezTo>
                  <a:lnTo>
                    <a:pt x="1" y="572"/>
                  </a:lnTo>
                  <a:cubicBezTo>
                    <a:pt x="1" y="679"/>
                    <a:pt x="84" y="751"/>
                    <a:pt x="179" y="751"/>
                  </a:cubicBezTo>
                  <a:cubicBezTo>
                    <a:pt x="263" y="751"/>
                    <a:pt x="358" y="655"/>
                    <a:pt x="358" y="572"/>
                  </a:cubicBezTo>
                  <a:lnTo>
                    <a:pt x="358" y="179"/>
                  </a:lnTo>
                  <a:cubicBezTo>
                    <a:pt x="370" y="84"/>
                    <a:pt x="275"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5" name="Google Shape;4759;p82">
            <a:extLst>
              <a:ext uri="{FF2B5EF4-FFF2-40B4-BE49-F238E27FC236}">
                <a16:creationId xmlns:a16="http://schemas.microsoft.com/office/drawing/2014/main" id="{50F36719-CA8E-0779-AB7C-9D5EE64027BD}"/>
              </a:ext>
            </a:extLst>
          </p:cNvPr>
          <p:cNvSpPr/>
          <p:nvPr/>
        </p:nvSpPr>
        <p:spPr>
          <a:xfrm>
            <a:off x="1948721" y="4785774"/>
            <a:ext cx="256992" cy="434434"/>
          </a:xfrm>
          <a:custGeom>
            <a:avLst/>
            <a:gdLst/>
            <a:ahLst/>
            <a:cxnLst/>
            <a:rect l="l" t="t" r="r" b="b"/>
            <a:pathLst>
              <a:path w="7382" h="12479" extrusionOk="0">
                <a:moveTo>
                  <a:pt x="3691" y="2906"/>
                </a:moveTo>
                <a:cubicBezTo>
                  <a:pt x="3751" y="2906"/>
                  <a:pt x="3798" y="2918"/>
                  <a:pt x="3846" y="2965"/>
                </a:cubicBezTo>
                <a:lnTo>
                  <a:pt x="4655" y="3787"/>
                </a:lnTo>
                <a:lnTo>
                  <a:pt x="4477" y="3965"/>
                </a:lnTo>
                <a:cubicBezTo>
                  <a:pt x="4405" y="4037"/>
                  <a:pt x="4405" y="4156"/>
                  <a:pt x="4477" y="4215"/>
                </a:cubicBezTo>
                <a:cubicBezTo>
                  <a:pt x="4513" y="4239"/>
                  <a:pt x="4572" y="4275"/>
                  <a:pt x="4620" y="4275"/>
                </a:cubicBezTo>
                <a:cubicBezTo>
                  <a:pt x="4655" y="4275"/>
                  <a:pt x="4703" y="4263"/>
                  <a:pt x="4751" y="4215"/>
                </a:cubicBezTo>
                <a:lnTo>
                  <a:pt x="4929" y="4037"/>
                </a:lnTo>
                <a:lnTo>
                  <a:pt x="5894" y="5001"/>
                </a:lnTo>
                <a:lnTo>
                  <a:pt x="4929" y="5966"/>
                </a:lnTo>
                <a:lnTo>
                  <a:pt x="3953" y="5001"/>
                </a:lnTo>
                <a:lnTo>
                  <a:pt x="4191" y="4763"/>
                </a:lnTo>
                <a:cubicBezTo>
                  <a:pt x="4274" y="4692"/>
                  <a:pt x="4274" y="4573"/>
                  <a:pt x="4191" y="4513"/>
                </a:cubicBezTo>
                <a:cubicBezTo>
                  <a:pt x="4155" y="4477"/>
                  <a:pt x="4108" y="4460"/>
                  <a:pt x="4062" y="4460"/>
                </a:cubicBezTo>
                <a:cubicBezTo>
                  <a:pt x="4016" y="4460"/>
                  <a:pt x="3971" y="4477"/>
                  <a:pt x="3941" y="4513"/>
                </a:cubicBezTo>
                <a:lnTo>
                  <a:pt x="3703" y="4751"/>
                </a:lnTo>
                <a:lnTo>
                  <a:pt x="2739" y="3787"/>
                </a:lnTo>
                <a:lnTo>
                  <a:pt x="3560" y="2965"/>
                </a:lnTo>
                <a:cubicBezTo>
                  <a:pt x="3572" y="2918"/>
                  <a:pt x="3632" y="2906"/>
                  <a:pt x="3691" y="2906"/>
                </a:cubicBezTo>
                <a:close/>
                <a:moveTo>
                  <a:pt x="2453" y="4049"/>
                </a:moveTo>
                <a:lnTo>
                  <a:pt x="3429" y="5013"/>
                </a:lnTo>
                <a:lnTo>
                  <a:pt x="2453" y="5989"/>
                </a:lnTo>
                <a:lnTo>
                  <a:pt x="1488" y="5013"/>
                </a:lnTo>
                <a:lnTo>
                  <a:pt x="2453" y="4049"/>
                </a:lnTo>
                <a:close/>
                <a:moveTo>
                  <a:pt x="1215" y="5275"/>
                </a:moveTo>
                <a:lnTo>
                  <a:pt x="2191" y="6240"/>
                </a:lnTo>
                <a:lnTo>
                  <a:pt x="1215" y="7204"/>
                </a:lnTo>
                <a:lnTo>
                  <a:pt x="405" y="6382"/>
                </a:lnTo>
                <a:cubicBezTo>
                  <a:pt x="369" y="6347"/>
                  <a:pt x="345" y="6299"/>
                  <a:pt x="345" y="6240"/>
                </a:cubicBezTo>
                <a:cubicBezTo>
                  <a:pt x="345" y="6180"/>
                  <a:pt x="357" y="6132"/>
                  <a:pt x="405" y="6085"/>
                </a:cubicBezTo>
                <a:lnTo>
                  <a:pt x="1215" y="5275"/>
                </a:lnTo>
                <a:close/>
                <a:moveTo>
                  <a:pt x="3691" y="5275"/>
                </a:moveTo>
                <a:lnTo>
                  <a:pt x="4655" y="6240"/>
                </a:lnTo>
                <a:lnTo>
                  <a:pt x="3691" y="7204"/>
                </a:lnTo>
                <a:lnTo>
                  <a:pt x="2727" y="6240"/>
                </a:lnTo>
                <a:lnTo>
                  <a:pt x="3691" y="5275"/>
                </a:lnTo>
                <a:close/>
                <a:moveTo>
                  <a:pt x="6144" y="5275"/>
                </a:moveTo>
                <a:lnTo>
                  <a:pt x="6965" y="6085"/>
                </a:lnTo>
                <a:cubicBezTo>
                  <a:pt x="7013" y="6132"/>
                  <a:pt x="7025" y="6180"/>
                  <a:pt x="7025" y="6240"/>
                </a:cubicBezTo>
                <a:cubicBezTo>
                  <a:pt x="7025" y="6299"/>
                  <a:pt x="7001" y="6347"/>
                  <a:pt x="6965" y="6382"/>
                </a:cubicBezTo>
                <a:lnTo>
                  <a:pt x="6144" y="7204"/>
                </a:lnTo>
                <a:lnTo>
                  <a:pt x="5179" y="6240"/>
                </a:lnTo>
                <a:lnTo>
                  <a:pt x="6144" y="5275"/>
                </a:lnTo>
                <a:close/>
                <a:moveTo>
                  <a:pt x="2453" y="6501"/>
                </a:moveTo>
                <a:lnTo>
                  <a:pt x="3429" y="7478"/>
                </a:lnTo>
                <a:lnTo>
                  <a:pt x="2453" y="8442"/>
                </a:lnTo>
                <a:lnTo>
                  <a:pt x="1488" y="7478"/>
                </a:lnTo>
                <a:lnTo>
                  <a:pt x="2453" y="6501"/>
                </a:lnTo>
                <a:close/>
                <a:moveTo>
                  <a:pt x="4917" y="6501"/>
                </a:moveTo>
                <a:lnTo>
                  <a:pt x="5882" y="7478"/>
                </a:lnTo>
                <a:lnTo>
                  <a:pt x="4917" y="8442"/>
                </a:lnTo>
                <a:lnTo>
                  <a:pt x="3941" y="7478"/>
                </a:lnTo>
                <a:lnTo>
                  <a:pt x="4917" y="6501"/>
                </a:lnTo>
                <a:close/>
                <a:moveTo>
                  <a:pt x="3691" y="7728"/>
                </a:moveTo>
                <a:lnTo>
                  <a:pt x="4655" y="8692"/>
                </a:lnTo>
                <a:lnTo>
                  <a:pt x="3846" y="9514"/>
                </a:lnTo>
                <a:cubicBezTo>
                  <a:pt x="3798" y="9561"/>
                  <a:pt x="3739" y="9573"/>
                  <a:pt x="3691" y="9573"/>
                </a:cubicBezTo>
                <a:cubicBezTo>
                  <a:pt x="3632" y="9573"/>
                  <a:pt x="3584" y="9561"/>
                  <a:pt x="3548" y="9514"/>
                </a:cubicBezTo>
                <a:lnTo>
                  <a:pt x="2727" y="8692"/>
                </a:lnTo>
                <a:lnTo>
                  <a:pt x="3691" y="7728"/>
                </a:lnTo>
                <a:close/>
                <a:moveTo>
                  <a:pt x="4917" y="8942"/>
                </a:moveTo>
                <a:lnTo>
                  <a:pt x="6072" y="11478"/>
                </a:lnTo>
                <a:lnTo>
                  <a:pt x="5715" y="11347"/>
                </a:lnTo>
                <a:cubicBezTo>
                  <a:pt x="5696" y="11339"/>
                  <a:pt x="5676" y="11335"/>
                  <a:pt x="5655" y="11335"/>
                </a:cubicBezTo>
                <a:cubicBezTo>
                  <a:pt x="5586" y="11335"/>
                  <a:pt x="5514" y="11378"/>
                  <a:pt x="5477" y="11443"/>
                </a:cubicBezTo>
                <a:lnTo>
                  <a:pt x="5346" y="11800"/>
                </a:lnTo>
                <a:lnTo>
                  <a:pt x="4298" y="9561"/>
                </a:lnTo>
                <a:lnTo>
                  <a:pt x="4917" y="8942"/>
                </a:lnTo>
                <a:close/>
                <a:moveTo>
                  <a:pt x="3310" y="1"/>
                </a:moveTo>
                <a:cubicBezTo>
                  <a:pt x="3215" y="1"/>
                  <a:pt x="3131" y="84"/>
                  <a:pt x="3131" y="179"/>
                </a:cubicBezTo>
                <a:lnTo>
                  <a:pt x="3131" y="2870"/>
                </a:lnTo>
                <a:lnTo>
                  <a:pt x="167" y="5835"/>
                </a:lnTo>
                <a:cubicBezTo>
                  <a:pt x="60" y="5942"/>
                  <a:pt x="0" y="6085"/>
                  <a:pt x="0" y="6240"/>
                </a:cubicBezTo>
                <a:cubicBezTo>
                  <a:pt x="0" y="6382"/>
                  <a:pt x="60" y="6537"/>
                  <a:pt x="167" y="6644"/>
                </a:cubicBezTo>
                <a:lnTo>
                  <a:pt x="2215" y="8692"/>
                </a:lnTo>
                <a:lnTo>
                  <a:pt x="810" y="11728"/>
                </a:lnTo>
                <a:cubicBezTo>
                  <a:pt x="774" y="11800"/>
                  <a:pt x="786" y="11883"/>
                  <a:pt x="834" y="11919"/>
                </a:cubicBezTo>
                <a:cubicBezTo>
                  <a:pt x="866" y="11959"/>
                  <a:pt x="915" y="11978"/>
                  <a:pt x="962" y="11978"/>
                </a:cubicBezTo>
                <a:cubicBezTo>
                  <a:pt x="984" y="11978"/>
                  <a:pt x="1005" y="11974"/>
                  <a:pt x="1024" y="11966"/>
                </a:cubicBezTo>
                <a:lnTo>
                  <a:pt x="1643" y="11740"/>
                </a:lnTo>
                <a:lnTo>
                  <a:pt x="1858" y="12347"/>
                </a:lnTo>
                <a:cubicBezTo>
                  <a:pt x="1893" y="12431"/>
                  <a:pt x="1953" y="12466"/>
                  <a:pt x="2024" y="12466"/>
                </a:cubicBezTo>
                <a:lnTo>
                  <a:pt x="2036" y="12466"/>
                </a:lnTo>
                <a:cubicBezTo>
                  <a:pt x="2119" y="12466"/>
                  <a:pt x="2179" y="12431"/>
                  <a:pt x="2203" y="12371"/>
                </a:cubicBezTo>
                <a:lnTo>
                  <a:pt x="3096" y="10419"/>
                </a:lnTo>
                <a:cubicBezTo>
                  <a:pt x="3143" y="10335"/>
                  <a:pt x="3096" y="10228"/>
                  <a:pt x="3001" y="10180"/>
                </a:cubicBezTo>
                <a:cubicBezTo>
                  <a:pt x="2978" y="10168"/>
                  <a:pt x="2954" y="10162"/>
                  <a:pt x="2930" y="10162"/>
                </a:cubicBezTo>
                <a:cubicBezTo>
                  <a:pt x="2864" y="10162"/>
                  <a:pt x="2797" y="10206"/>
                  <a:pt x="2762" y="10276"/>
                </a:cubicBezTo>
                <a:lnTo>
                  <a:pt x="2036" y="11824"/>
                </a:lnTo>
                <a:lnTo>
                  <a:pt x="1905" y="11466"/>
                </a:lnTo>
                <a:cubicBezTo>
                  <a:pt x="1887" y="11394"/>
                  <a:pt x="1821" y="11342"/>
                  <a:pt x="1744" y="11342"/>
                </a:cubicBezTo>
                <a:cubicBezTo>
                  <a:pt x="1719" y="11342"/>
                  <a:pt x="1693" y="11348"/>
                  <a:pt x="1667" y="11359"/>
                </a:cubicBezTo>
                <a:lnTo>
                  <a:pt x="1310" y="11490"/>
                </a:lnTo>
                <a:lnTo>
                  <a:pt x="2489" y="8978"/>
                </a:lnTo>
                <a:lnTo>
                  <a:pt x="3286" y="9776"/>
                </a:lnTo>
                <a:cubicBezTo>
                  <a:pt x="3393" y="9883"/>
                  <a:pt x="3536" y="9942"/>
                  <a:pt x="3691" y="9942"/>
                </a:cubicBezTo>
                <a:cubicBezTo>
                  <a:pt x="3810" y="9942"/>
                  <a:pt x="3917" y="9907"/>
                  <a:pt x="4013" y="9835"/>
                </a:cubicBezTo>
                <a:lnTo>
                  <a:pt x="5203" y="12371"/>
                </a:lnTo>
                <a:cubicBezTo>
                  <a:pt x="5239" y="12431"/>
                  <a:pt x="5298" y="12478"/>
                  <a:pt x="5370" y="12478"/>
                </a:cubicBezTo>
                <a:lnTo>
                  <a:pt x="5382" y="12478"/>
                </a:lnTo>
                <a:cubicBezTo>
                  <a:pt x="5465" y="12478"/>
                  <a:pt x="5525" y="12431"/>
                  <a:pt x="5548" y="12359"/>
                </a:cubicBezTo>
                <a:lnTo>
                  <a:pt x="5775" y="11740"/>
                </a:lnTo>
                <a:lnTo>
                  <a:pt x="6382" y="11966"/>
                </a:lnTo>
                <a:cubicBezTo>
                  <a:pt x="6406" y="11977"/>
                  <a:pt x="6428" y="11981"/>
                  <a:pt x="6450" y="11981"/>
                </a:cubicBezTo>
                <a:cubicBezTo>
                  <a:pt x="6504" y="11981"/>
                  <a:pt x="6550" y="11953"/>
                  <a:pt x="6584" y="11919"/>
                </a:cubicBezTo>
                <a:cubicBezTo>
                  <a:pt x="6620" y="11859"/>
                  <a:pt x="6644" y="11788"/>
                  <a:pt x="6608" y="11728"/>
                </a:cubicBezTo>
                <a:lnTo>
                  <a:pt x="5191" y="8692"/>
                </a:lnTo>
                <a:lnTo>
                  <a:pt x="7251" y="6644"/>
                </a:lnTo>
                <a:cubicBezTo>
                  <a:pt x="7322" y="6537"/>
                  <a:pt x="7382" y="6382"/>
                  <a:pt x="7382" y="6240"/>
                </a:cubicBezTo>
                <a:cubicBezTo>
                  <a:pt x="7382" y="6085"/>
                  <a:pt x="7322" y="5942"/>
                  <a:pt x="7215" y="5835"/>
                </a:cubicBezTo>
                <a:lnTo>
                  <a:pt x="4263" y="2870"/>
                </a:lnTo>
                <a:lnTo>
                  <a:pt x="4263" y="179"/>
                </a:lnTo>
                <a:cubicBezTo>
                  <a:pt x="4263" y="72"/>
                  <a:pt x="4167" y="1"/>
                  <a:pt x="4084" y="1"/>
                </a:cubicBezTo>
                <a:cubicBezTo>
                  <a:pt x="3989" y="1"/>
                  <a:pt x="3905" y="84"/>
                  <a:pt x="3905" y="179"/>
                </a:cubicBezTo>
                <a:lnTo>
                  <a:pt x="3905" y="2572"/>
                </a:lnTo>
                <a:cubicBezTo>
                  <a:pt x="3846" y="2549"/>
                  <a:pt x="3763" y="2537"/>
                  <a:pt x="3691" y="2537"/>
                </a:cubicBezTo>
                <a:cubicBezTo>
                  <a:pt x="3620" y="2537"/>
                  <a:pt x="3548" y="2549"/>
                  <a:pt x="3489" y="2572"/>
                </a:cubicBezTo>
                <a:lnTo>
                  <a:pt x="3489" y="179"/>
                </a:lnTo>
                <a:cubicBezTo>
                  <a:pt x="3489" y="72"/>
                  <a:pt x="3393" y="1"/>
                  <a:pt x="3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4760;p82">
            <a:extLst>
              <a:ext uri="{FF2B5EF4-FFF2-40B4-BE49-F238E27FC236}">
                <a16:creationId xmlns:a16="http://schemas.microsoft.com/office/drawing/2014/main" id="{EC6F2568-8CED-96C2-3792-6E1C53F7D8A3}"/>
              </a:ext>
            </a:extLst>
          </p:cNvPr>
          <p:cNvSpPr/>
          <p:nvPr/>
        </p:nvSpPr>
        <p:spPr>
          <a:xfrm>
            <a:off x="3076524" y="4783581"/>
            <a:ext cx="367663" cy="435375"/>
          </a:xfrm>
          <a:custGeom>
            <a:avLst/>
            <a:gdLst/>
            <a:ahLst/>
            <a:cxnLst/>
            <a:rect l="l" t="t" r="r" b="b"/>
            <a:pathLst>
              <a:path w="10561" h="12506" extrusionOk="0">
                <a:moveTo>
                  <a:pt x="2870" y="378"/>
                </a:moveTo>
                <a:cubicBezTo>
                  <a:pt x="3031" y="378"/>
                  <a:pt x="3205" y="431"/>
                  <a:pt x="3358" y="576"/>
                </a:cubicBezTo>
                <a:lnTo>
                  <a:pt x="3655" y="849"/>
                </a:lnTo>
                <a:cubicBezTo>
                  <a:pt x="3524" y="873"/>
                  <a:pt x="3393" y="897"/>
                  <a:pt x="3274" y="945"/>
                </a:cubicBezTo>
                <a:cubicBezTo>
                  <a:pt x="2834" y="1135"/>
                  <a:pt x="2572" y="1540"/>
                  <a:pt x="2572" y="2016"/>
                </a:cubicBezTo>
                <a:lnTo>
                  <a:pt x="2572" y="2147"/>
                </a:lnTo>
                <a:cubicBezTo>
                  <a:pt x="2572" y="2254"/>
                  <a:pt x="2655" y="2326"/>
                  <a:pt x="2750" y="2326"/>
                </a:cubicBezTo>
                <a:cubicBezTo>
                  <a:pt x="2834" y="2326"/>
                  <a:pt x="2929" y="2242"/>
                  <a:pt x="2929" y="2147"/>
                </a:cubicBezTo>
                <a:lnTo>
                  <a:pt x="2929" y="2016"/>
                </a:lnTo>
                <a:cubicBezTo>
                  <a:pt x="2929" y="1623"/>
                  <a:pt x="3179" y="1385"/>
                  <a:pt x="3405" y="1290"/>
                </a:cubicBezTo>
                <a:cubicBezTo>
                  <a:pt x="3502" y="1246"/>
                  <a:pt x="3617" y="1219"/>
                  <a:pt x="3737" y="1219"/>
                </a:cubicBezTo>
                <a:cubicBezTo>
                  <a:pt x="3913" y="1219"/>
                  <a:pt x="4100" y="1278"/>
                  <a:pt x="4262" y="1433"/>
                </a:cubicBezTo>
                <a:lnTo>
                  <a:pt x="4834" y="1957"/>
                </a:lnTo>
                <a:cubicBezTo>
                  <a:pt x="4382" y="1981"/>
                  <a:pt x="4024" y="2314"/>
                  <a:pt x="3953" y="2731"/>
                </a:cubicBezTo>
                <a:lnTo>
                  <a:pt x="2155" y="2731"/>
                </a:lnTo>
                <a:lnTo>
                  <a:pt x="2155" y="1088"/>
                </a:lnTo>
                <a:cubicBezTo>
                  <a:pt x="2155" y="754"/>
                  <a:pt x="2381" y="528"/>
                  <a:pt x="2584" y="433"/>
                </a:cubicBezTo>
                <a:cubicBezTo>
                  <a:pt x="2668" y="400"/>
                  <a:pt x="2766" y="378"/>
                  <a:pt x="2870" y="378"/>
                </a:cubicBezTo>
                <a:close/>
                <a:moveTo>
                  <a:pt x="5679" y="2326"/>
                </a:moveTo>
                <a:cubicBezTo>
                  <a:pt x="5953" y="2326"/>
                  <a:pt x="6179" y="2504"/>
                  <a:pt x="6251" y="2743"/>
                </a:cubicBezTo>
                <a:lnTo>
                  <a:pt x="4334" y="2743"/>
                </a:lnTo>
                <a:cubicBezTo>
                  <a:pt x="4405" y="2504"/>
                  <a:pt x="4632" y="2326"/>
                  <a:pt x="4894" y="2326"/>
                </a:cubicBezTo>
                <a:close/>
                <a:moveTo>
                  <a:pt x="6839" y="1230"/>
                </a:moveTo>
                <a:cubicBezTo>
                  <a:pt x="6958" y="1230"/>
                  <a:pt x="7071" y="1258"/>
                  <a:pt x="7168" y="1302"/>
                </a:cubicBezTo>
                <a:cubicBezTo>
                  <a:pt x="7406" y="1409"/>
                  <a:pt x="7644" y="1635"/>
                  <a:pt x="7644" y="2028"/>
                </a:cubicBezTo>
                <a:lnTo>
                  <a:pt x="7644" y="2743"/>
                </a:lnTo>
                <a:lnTo>
                  <a:pt x="6620" y="2743"/>
                </a:lnTo>
                <a:cubicBezTo>
                  <a:pt x="6548" y="2326"/>
                  <a:pt x="6179" y="2004"/>
                  <a:pt x="5739" y="1969"/>
                </a:cubicBezTo>
                <a:lnTo>
                  <a:pt x="6310" y="1445"/>
                </a:lnTo>
                <a:cubicBezTo>
                  <a:pt x="6480" y="1289"/>
                  <a:pt x="6666" y="1230"/>
                  <a:pt x="6839" y="1230"/>
                </a:cubicBezTo>
                <a:close/>
                <a:moveTo>
                  <a:pt x="7723" y="378"/>
                </a:moveTo>
                <a:cubicBezTo>
                  <a:pt x="7826" y="378"/>
                  <a:pt x="7922" y="400"/>
                  <a:pt x="8001" y="433"/>
                </a:cubicBezTo>
                <a:cubicBezTo>
                  <a:pt x="8215" y="528"/>
                  <a:pt x="8442" y="754"/>
                  <a:pt x="8442" y="1088"/>
                </a:cubicBezTo>
                <a:lnTo>
                  <a:pt x="8442" y="2743"/>
                </a:lnTo>
                <a:lnTo>
                  <a:pt x="8025" y="2743"/>
                </a:lnTo>
                <a:lnTo>
                  <a:pt x="8025" y="2016"/>
                </a:lnTo>
                <a:cubicBezTo>
                  <a:pt x="8025" y="1540"/>
                  <a:pt x="7751" y="1135"/>
                  <a:pt x="7322" y="945"/>
                </a:cubicBezTo>
                <a:cubicBezTo>
                  <a:pt x="7203" y="885"/>
                  <a:pt x="7072" y="849"/>
                  <a:pt x="6929" y="849"/>
                </a:cubicBezTo>
                <a:lnTo>
                  <a:pt x="7227" y="576"/>
                </a:lnTo>
                <a:cubicBezTo>
                  <a:pt x="7386" y="431"/>
                  <a:pt x="7563" y="378"/>
                  <a:pt x="7723" y="378"/>
                </a:cubicBezTo>
                <a:close/>
                <a:moveTo>
                  <a:pt x="4536" y="3100"/>
                </a:moveTo>
                <a:lnTo>
                  <a:pt x="4536" y="4886"/>
                </a:lnTo>
                <a:lnTo>
                  <a:pt x="405" y="4886"/>
                </a:lnTo>
                <a:lnTo>
                  <a:pt x="405" y="3314"/>
                </a:lnTo>
                <a:cubicBezTo>
                  <a:pt x="405" y="3207"/>
                  <a:pt x="488" y="3100"/>
                  <a:pt x="607" y="3100"/>
                </a:cubicBezTo>
                <a:close/>
                <a:moveTo>
                  <a:pt x="4536" y="5243"/>
                </a:moveTo>
                <a:lnTo>
                  <a:pt x="4536" y="12125"/>
                </a:lnTo>
                <a:lnTo>
                  <a:pt x="607" y="12125"/>
                </a:lnTo>
                <a:cubicBezTo>
                  <a:pt x="488" y="12125"/>
                  <a:pt x="405" y="12029"/>
                  <a:pt x="405" y="11910"/>
                </a:cubicBezTo>
                <a:lnTo>
                  <a:pt x="405" y="5243"/>
                </a:lnTo>
                <a:close/>
                <a:moveTo>
                  <a:pt x="9989" y="3100"/>
                </a:moveTo>
                <a:cubicBezTo>
                  <a:pt x="10097" y="3100"/>
                  <a:pt x="10192" y="3207"/>
                  <a:pt x="10192" y="3314"/>
                </a:cubicBezTo>
                <a:lnTo>
                  <a:pt x="10192" y="4886"/>
                </a:lnTo>
                <a:lnTo>
                  <a:pt x="6060" y="4886"/>
                </a:lnTo>
                <a:lnTo>
                  <a:pt x="6060" y="4683"/>
                </a:lnTo>
                <a:cubicBezTo>
                  <a:pt x="6060" y="4576"/>
                  <a:pt x="5965" y="4505"/>
                  <a:pt x="5882" y="4505"/>
                </a:cubicBezTo>
                <a:cubicBezTo>
                  <a:pt x="5786" y="4505"/>
                  <a:pt x="5703" y="4588"/>
                  <a:pt x="5703" y="4683"/>
                </a:cubicBezTo>
                <a:lnTo>
                  <a:pt x="5703" y="12125"/>
                </a:lnTo>
                <a:lnTo>
                  <a:pt x="4894" y="12125"/>
                </a:lnTo>
                <a:lnTo>
                  <a:pt x="4894" y="3100"/>
                </a:lnTo>
                <a:lnTo>
                  <a:pt x="5703" y="3100"/>
                </a:lnTo>
                <a:lnTo>
                  <a:pt x="5703" y="3886"/>
                </a:lnTo>
                <a:cubicBezTo>
                  <a:pt x="5703" y="3993"/>
                  <a:pt x="5786" y="4064"/>
                  <a:pt x="5882" y="4064"/>
                </a:cubicBezTo>
                <a:cubicBezTo>
                  <a:pt x="5965" y="4064"/>
                  <a:pt x="6060" y="3981"/>
                  <a:pt x="6060" y="3886"/>
                </a:cubicBezTo>
                <a:lnTo>
                  <a:pt x="6060" y="3100"/>
                </a:lnTo>
                <a:close/>
                <a:moveTo>
                  <a:pt x="10192" y="5243"/>
                </a:moveTo>
                <a:lnTo>
                  <a:pt x="10192" y="11910"/>
                </a:lnTo>
                <a:cubicBezTo>
                  <a:pt x="10192" y="12029"/>
                  <a:pt x="10097" y="12125"/>
                  <a:pt x="9989" y="12125"/>
                </a:cubicBezTo>
                <a:lnTo>
                  <a:pt x="6060" y="12125"/>
                </a:lnTo>
                <a:lnTo>
                  <a:pt x="6060" y="5243"/>
                </a:lnTo>
                <a:close/>
                <a:moveTo>
                  <a:pt x="7708" y="1"/>
                </a:moveTo>
                <a:cubicBezTo>
                  <a:pt x="7439" y="1"/>
                  <a:pt x="7178" y="109"/>
                  <a:pt x="6977" y="302"/>
                </a:cubicBezTo>
                <a:lnTo>
                  <a:pt x="5286" y="1897"/>
                </a:lnTo>
                <a:lnTo>
                  <a:pt x="3584" y="302"/>
                </a:lnTo>
                <a:cubicBezTo>
                  <a:pt x="3384" y="109"/>
                  <a:pt x="3124" y="11"/>
                  <a:pt x="2858" y="11"/>
                </a:cubicBezTo>
                <a:cubicBezTo>
                  <a:pt x="2714" y="11"/>
                  <a:pt x="2568" y="40"/>
                  <a:pt x="2429" y="99"/>
                </a:cubicBezTo>
                <a:cubicBezTo>
                  <a:pt x="2024" y="278"/>
                  <a:pt x="1774" y="647"/>
                  <a:pt x="1774" y="1088"/>
                </a:cubicBezTo>
                <a:lnTo>
                  <a:pt x="1774" y="2743"/>
                </a:lnTo>
                <a:lnTo>
                  <a:pt x="583" y="2743"/>
                </a:lnTo>
                <a:cubicBezTo>
                  <a:pt x="262" y="2743"/>
                  <a:pt x="0" y="2993"/>
                  <a:pt x="0" y="3326"/>
                </a:cubicBezTo>
                <a:lnTo>
                  <a:pt x="0" y="11922"/>
                </a:lnTo>
                <a:cubicBezTo>
                  <a:pt x="0" y="12244"/>
                  <a:pt x="250" y="12506"/>
                  <a:pt x="583" y="12506"/>
                </a:cubicBezTo>
                <a:lnTo>
                  <a:pt x="9989" y="12506"/>
                </a:lnTo>
                <a:cubicBezTo>
                  <a:pt x="10299" y="12506"/>
                  <a:pt x="10561" y="12256"/>
                  <a:pt x="10561" y="11922"/>
                </a:cubicBezTo>
                <a:lnTo>
                  <a:pt x="10561" y="3326"/>
                </a:lnTo>
                <a:cubicBezTo>
                  <a:pt x="10561" y="2993"/>
                  <a:pt x="10311" y="2743"/>
                  <a:pt x="9989" y="2743"/>
                </a:cubicBezTo>
                <a:lnTo>
                  <a:pt x="8799" y="2743"/>
                </a:lnTo>
                <a:lnTo>
                  <a:pt x="8799" y="1088"/>
                </a:lnTo>
                <a:cubicBezTo>
                  <a:pt x="8799" y="659"/>
                  <a:pt x="8537" y="278"/>
                  <a:pt x="8144" y="99"/>
                </a:cubicBezTo>
                <a:cubicBezTo>
                  <a:pt x="8002" y="32"/>
                  <a:pt x="7854" y="1"/>
                  <a:pt x="77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 name="Google Shape;4761;p82">
            <a:extLst>
              <a:ext uri="{FF2B5EF4-FFF2-40B4-BE49-F238E27FC236}">
                <a16:creationId xmlns:a16="http://schemas.microsoft.com/office/drawing/2014/main" id="{15DEE74A-E80F-2BCC-92CF-14E0118066C6}"/>
              </a:ext>
            </a:extLst>
          </p:cNvPr>
          <p:cNvGrpSpPr/>
          <p:nvPr/>
        </p:nvGrpSpPr>
        <p:grpSpPr>
          <a:xfrm>
            <a:off x="4215086" y="4812092"/>
            <a:ext cx="436907" cy="396488"/>
            <a:chOff x="3186220" y="3587568"/>
            <a:chExt cx="305185" cy="276952"/>
          </a:xfrm>
        </p:grpSpPr>
        <p:sp>
          <p:nvSpPr>
            <p:cNvPr id="138" name="Google Shape;4762;p82">
              <a:extLst>
                <a:ext uri="{FF2B5EF4-FFF2-40B4-BE49-F238E27FC236}">
                  <a16:creationId xmlns:a16="http://schemas.microsoft.com/office/drawing/2014/main" id="{FB522193-4F19-D085-FEE7-06FCFF964B77}"/>
                </a:ext>
              </a:extLst>
            </p:cNvPr>
            <p:cNvSpPr/>
            <p:nvPr/>
          </p:nvSpPr>
          <p:spPr>
            <a:xfrm>
              <a:off x="3281760" y="3731328"/>
              <a:ext cx="113514" cy="113806"/>
            </a:xfrm>
            <a:custGeom>
              <a:avLst/>
              <a:gdLst/>
              <a:ahLst/>
              <a:cxnLst/>
              <a:rect l="l" t="t" r="r" b="b"/>
              <a:pathLst>
                <a:path w="4668" h="4680" extrusionOk="0">
                  <a:moveTo>
                    <a:pt x="2525" y="369"/>
                  </a:moveTo>
                  <a:cubicBezTo>
                    <a:pt x="2930" y="417"/>
                    <a:pt x="3299" y="572"/>
                    <a:pt x="3596" y="822"/>
                  </a:cubicBezTo>
                  <a:lnTo>
                    <a:pt x="2882" y="1536"/>
                  </a:lnTo>
                  <a:cubicBezTo>
                    <a:pt x="2787" y="1465"/>
                    <a:pt x="2668" y="1417"/>
                    <a:pt x="2525" y="1381"/>
                  </a:cubicBezTo>
                  <a:lnTo>
                    <a:pt x="2525" y="369"/>
                  </a:lnTo>
                  <a:close/>
                  <a:moveTo>
                    <a:pt x="2168" y="393"/>
                  </a:moveTo>
                  <a:lnTo>
                    <a:pt x="2168" y="1405"/>
                  </a:lnTo>
                  <a:cubicBezTo>
                    <a:pt x="2037" y="1429"/>
                    <a:pt x="1917" y="1476"/>
                    <a:pt x="1810" y="1548"/>
                  </a:cubicBezTo>
                  <a:lnTo>
                    <a:pt x="1096" y="834"/>
                  </a:lnTo>
                  <a:cubicBezTo>
                    <a:pt x="1394" y="584"/>
                    <a:pt x="1775" y="429"/>
                    <a:pt x="2168" y="393"/>
                  </a:cubicBezTo>
                  <a:close/>
                  <a:moveTo>
                    <a:pt x="3870" y="1084"/>
                  </a:moveTo>
                  <a:cubicBezTo>
                    <a:pt x="4120" y="1381"/>
                    <a:pt x="4275" y="1762"/>
                    <a:pt x="4311" y="2155"/>
                  </a:cubicBezTo>
                  <a:lnTo>
                    <a:pt x="3299" y="2155"/>
                  </a:lnTo>
                  <a:cubicBezTo>
                    <a:pt x="3275" y="2024"/>
                    <a:pt x="3227" y="1905"/>
                    <a:pt x="3156" y="1798"/>
                  </a:cubicBezTo>
                  <a:lnTo>
                    <a:pt x="3870" y="1084"/>
                  </a:lnTo>
                  <a:close/>
                  <a:moveTo>
                    <a:pt x="2346" y="1738"/>
                  </a:moveTo>
                  <a:cubicBezTo>
                    <a:pt x="2679" y="1738"/>
                    <a:pt x="2941" y="2012"/>
                    <a:pt x="2941" y="2334"/>
                  </a:cubicBezTo>
                  <a:cubicBezTo>
                    <a:pt x="2941" y="2667"/>
                    <a:pt x="2679" y="2929"/>
                    <a:pt x="2346" y="2929"/>
                  </a:cubicBezTo>
                  <a:cubicBezTo>
                    <a:pt x="2025" y="2929"/>
                    <a:pt x="1751" y="2667"/>
                    <a:pt x="1751" y="2334"/>
                  </a:cubicBezTo>
                  <a:cubicBezTo>
                    <a:pt x="1751" y="2012"/>
                    <a:pt x="2025" y="1738"/>
                    <a:pt x="2346" y="1738"/>
                  </a:cubicBezTo>
                  <a:close/>
                  <a:moveTo>
                    <a:pt x="1394" y="2512"/>
                  </a:moveTo>
                  <a:cubicBezTo>
                    <a:pt x="1429" y="2655"/>
                    <a:pt x="1477" y="2774"/>
                    <a:pt x="1548" y="2870"/>
                  </a:cubicBezTo>
                  <a:lnTo>
                    <a:pt x="834" y="3584"/>
                  </a:lnTo>
                  <a:cubicBezTo>
                    <a:pt x="596" y="3310"/>
                    <a:pt x="429" y="2929"/>
                    <a:pt x="382" y="2512"/>
                  </a:cubicBezTo>
                  <a:close/>
                  <a:moveTo>
                    <a:pt x="4311" y="2536"/>
                  </a:moveTo>
                  <a:cubicBezTo>
                    <a:pt x="4275" y="2929"/>
                    <a:pt x="4108" y="3310"/>
                    <a:pt x="3870" y="3608"/>
                  </a:cubicBezTo>
                  <a:lnTo>
                    <a:pt x="3156" y="2893"/>
                  </a:lnTo>
                  <a:cubicBezTo>
                    <a:pt x="3227" y="2786"/>
                    <a:pt x="3275" y="2667"/>
                    <a:pt x="3299" y="2536"/>
                  </a:cubicBezTo>
                  <a:close/>
                  <a:moveTo>
                    <a:pt x="1810" y="3143"/>
                  </a:moveTo>
                  <a:cubicBezTo>
                    <a:pt x="1917" y="3215"/>
                    <a:pt x="2037" y="3262"/>
                    <a:pt x="2168" y="3286"/>
                  </a:cubicBezTo>
                  <a:lnTo>
                    <a:pt x="2168" y="4298"/>
                  </a:lnTo>
                  <a:cubicBezTo>
                    <a:pt x="1763" y="4263"/>
                    <a:pt x="1394" y="4108"/>
                    <a:pt x="1096" y="3858"/>
                  </a:cubicBezTo>
                  <a:lnTo>
                    <a:pt x="1810" y="3143"/>
                  </a:lnTo>
                  <a:close/>
                  <a:moveTo>
                    <a:pt x="2882" y="3143"/>
                  </a:moveTo>
                  <a:lnTo>
                    <a:pt x="3596" y="3858"/>
                  </a:lnTo>
                  <a:cubicBezTo>
                    <a:pt x="3299" y="4108"/>
                    <a:pt x="2930" y="4263"/>
                    <a:pt x="2525" y="4298"/>
                  </a:cubicBezTo>
                  <a:lnTo>
                    <a:pt x="2525" y="3286"/>
                  </a:lnTo>
                  <a:cubicBezTo>
                    <a:pt x="2668" y="3262"/>
                    <a:pt x="2787" y="3215"/>
                    <a:pt x="2882" y="3143"/>
                  </a:cubicBezTo>
                  <a:close/>
                  <a:moveTo>
                    <a:pt x="2346" y="0"/>
                  </a:moveTo>
                  <a:cubicBezTo>
                    <a:pt x="1548" y="0"/>
                    <a:pt x="822" y="405"/>
                    <a:pt x="382" y="1072"/>
                  </a:cubicBezTo>
                  <a:cubicBezTo>
                    <a:pt x="322" y="1167"/>
                    <a:pt x="358" y="1262"/>
                    <a:pt x="441" y="1322"/>
                  </a:cubicBezTo>
                  <a:cubicBezTo>
                    <a:pt x="476" y="1344"/>
                    <a:pt x="511" y="1354"/>
                    <a:pt x="545" y="1354"/>
                  </a:cubicBezTo>
                  <a:cubicBezTo>
                    <a:pt x="603" y="1354"/>
                    <a:pt x="658" y="1323"/>
                    <a:pt x="703" y="1262"/>
                  </a:cubicBezTo>
                  <a:cubicBezTo>
                    <a:pt x="739" y="1191"/>
                    <a:pt x="786" y="1131"/>
                    <a:pt x="834" y="1072"/>
                  </a:cubicBezTo>
                  <a:lnTo>
                    <a:pt x="1548" y="1786"/>
                  </a:lnTo>
                  <a:cubicBezTo>
                    <a:pt x="1465" y="1893"/>
                    <a:pt x="1429" y="2012"/>
                    <a:pt x="1394" y="2143"/>
                  </a:cubicBezTo>
                  <a:lnTo>
                    <a:pt x="382" y="2143"/>
                  </a:lnTo>
                  <a:cubicBezTo>
                    <a:pt x="382" y="2072"/>
                    <a:pt x="405" y="2000"/>
                    <a:pt x="417" y="1941"/>
                  </a:cubicBezTo>
                  <a:cubicBezTo>
                    <a:pt x="429" y="1834"/>
                    <a:pt x="370" y="1738"/>
                    <a:pt x="263" y="1715"/>
                  </a:cubicBezTo>
                  <a:cubicBezTo>
                    <a:pt x="254" y="1714"/>
                    <a:pt x="246" y="1713"/>
                    <a:pt x="238" y="1713"/>
                  </a:cubicBezTo>
                  <a:cubicBezTo>
                    <a:pt x="152" y="1713"/>
                    <a:pt x="70" y="1770"/>
                    <a:pt x="48" y="1857"/>
                  </a:cubicBezTo>
                  <a:cubicBezTo>
                    <a:pt x="12" y="2012"/>
                    <a:pt x="1" y="2179"/>
                    <a:pt x="1" y="2334"/>
                  </a:cubicBezTo>
                  <a:cubicBezTo>
                    <a:pt x="1" y="3620"/>
                    <a:pt x="1036" y="4679"/>
                    <a:pt x="2334" y="4679"/>
                  </a:cubicBezTo>
                  <a:cubicBezTo>
                    <a:pt x="3632" y="4679"/>
                    <a:pt x="4668" y="3632"/>
                    <a:pt x="4668" y="2334"/>
                  </a:cubicBezTo>
                  <a:cubicBezTo>
                    <a:pt x="4668" y="1048"/>
                    <a:pt x="3632" y="0"/>
                    <a:pt x="23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4763;p82">
              <a:extLst>
                <a:ext uri="{FF2B5EF4-FFF2-40B4-BE49-F238E27FC236}">
                  <a16:creationId xmlns:a16="http://schemas.microsoft.com/office/drawing/2014/main" id="{4DDF3A1C-E144-B5B9-36EB-0D31DBF6161A}"/>
                </a:ext>
              </a:extLst>
            </p:cNvPr>
            <p:cNvSpPr/>
            <p:nvPr/>
          </p:nvSpPr>
          <p:spPr>
            <a:xfrm>
              <a:off x="3186220" y="3595325"/>
              <a:ext cx="305185" cy="269195"/>
            </a:xfrm>
            <a:custGeom>
              <a:avLst/>
              <a:gdLst/>
              <a:ahLst/>
              <a:cxnLst/>
              <a:rect l="l" t="t" r="r" b="b"/>
              <a:pathLst>
                <a:path w="12550" h="11070" extrusionOk="0">
                  <a:moveTo>
                    <a:pt x="1808" y="347"/>
                  </a:moveTo>
                  <a:cubicBezTo>
                    <a:pt x="1840" y="347"/>
                    <a:pt x="1871" y="352"/>
                    <a:pt x="1906" y="366"/>
                  </a:cubicBezTo>
                  <a:cubicBezTo>
                    <a:pt x="2001" y="414"/>
                    <a:pt x="2048" y="545"/>
                    <a:pt x="1989" y="652"/>
                  </a:cubicBezTo>
                  <a:lnTo>
                    <a:pt x="798" y="3105"/>
                  </a:lnTo>
                  <a:cubicBezTo>
                    <a:pt x="774" y="3164"/>
                    <a:pt x="727" y="3200"/>
                    <a:pt x="679" y="3212"/>
                  </a:cubicBezTo>
                  <a:cubicBezTo>
                    <a:pt x="655" y="3217"/>
                    <a:pt x="632" y="3220"/>
                    <a:pt x="610" y="3220"/>
                  </a:cubicBezTo>
                  <a:cubicBezTo>
                    <a:pt x="578" y="3220"/>
                    <a:pt x="547" y="3214"/>
                    <a:pt x="512" y="3200"/>
                  </a:cubicBezTo>
                  <a:cubicBezTo>
                    <a:pt x="477" y="3164"/>
                    <a:pt x="429" y="3140"/>
                    <a:pt x="417" y="3081"/>
                  </a:cubicBezTo>
                  <a:cubicBezTo>
                    <a:pt x="393" y="3021"/>
                    <a:pt x="393" y="2974"/>
                    <a:pt x="429" y="2914"/>
                  </a:cubicBezTo>
                  <a:lnTo>
                    <a:pt x="1620" y="462"/>
                  </a:lnTo>
                  <a:cubicBezTo>
                    <a:pt x="1644" y="414"/>
                    <a:pt x="1679" y="366"/>
                    <a:pt x="1739" y="354"/>
                  </a:cubicBezTo>
                  <a:cubicBezTo>
                    <a:pt x="1763" y="349"/>
                    <a:pt x="1786" y="347"/>
                    <a:pt x="1808" y="347"/>
                  </a:cubicBezTo>
                  <a:close/>
                  <a:moveTo>
                    <a:pt x="6559" y="2240"/>
                  </a:moveTo>
                  <a:cubicBezTo>
                    <a:pt x="6590" y="2240"/>
                    <a:pt x="6621" y="2245"/>
                    <a:pt x="6656" y="2259"/>
                  </a:cubicBezTo>
                  <a:cubicBezTo>
                    <a:pt x="6751" y="2307"/>
                    <a:pt x="6799" y="2438"/>
                    <a:pt x="6739" y="2545"/>
                  </a:cubicBezTo>
                  <a:lnTo>
                    <a:pt x="5966" y="4117"/>
                  </a:lnTo>
                  <a:cubicBezTo>
                    <a:pt x="5918" y="4212"/>
                    <a:pt x="5966" y="4319"/>
                    <a:pt x="6061" y="4355"/>
                  </a:cubicBezTo>
                  <a:cubicBezTo>
                    <a:pt x="6084" y="4368"/>
                    <a:pt x="6108" y="4374"/>
                    <a:pt x="6133" y="4374"/>
                  </a:cubicBezTo>
                  <a:cubicBezTo>
                    <a:pt x="6198" y="4374"/>
                    <a:pt x="6264" y="4332"/>
                    <a:pt x="6299" y="4272"/>
                  </a:cubicBezTo>
                  <a:lnTo>
                    <a:pt x="7085" y="2664"/>
                  </a:lnTo>
                  <a:lnTo>
                    <a:pt x="8204" y="3105"/>
                  </a:lnTo>
                  <a:lnTo>
                    <a:pt x="7275" y="4998"/>
                  </a:lnTo>
                  <a:cubicBezTo>
                    <a:pt x="6966" y="4891"/>
                    <a:pt x="6620" y="4831"/>
                    <a:pt x="6263" y="4831"/>
                  </a:cubicBezTo>
                  <a:cubicBezTo>
                    <a:pt x="5835" y="4831"/>
                    <a:pt x="5418" y="4926"/>
                    <a:pt x="5025" y="5093"/>
                  </a:cubicBezTo>
                  <a:lnTo>
                    <a:pt x="6370" y="2355"/>
                  </a:lnTo>
                  <a:cubicBezTo>
                    <a:pt x="6394" y="2307"/>
                    <a:pt x="6430" y="2259"/>
                    <a:pt x="6489" y="2247"/>
                  </a:cubicBezTo>
                  <a:cubicBezTo>
                    <a:pt x="6514" y="2243"/>
                    <a:pt x="6537" y="2240"/>
                    <a:pt x="6559" y="2240"/>
                  </a:cubicBezTo>
                  <a:close/>
                  <a:moveTo>
                    <a:pt x="2346" y="759"/>
                  </a:moveTo>
                  <a:lnTo>
                    <a:pt x="6025" y="2236"/>
                  </a:lnTo>
                  <a:lnTo>
                    <a:pt x="4525" y="5331"/>
                  </a:lnTo>
                  <a:lnTo>
                    <a:pt x="1096" y="3331"/>
                  </a:lnTo>
                  <a:cubicBezTo>
                    <a:pt x="1120" y="3319"/>
                    <a:pt x="1132" y="3283"/>
                    <a:pt x="1132" y="3271"/>
                  </a:cubicBezTo>
                  <a:lnTo>
                    <a:pt x="2322" y="819"/>
                  </a:lnTo>
                  <a:cubicBezTo>
                    <a:pt x="2334" y="807"/>
                    <a:pt x="2334" y="771"/>
                    <a:pt x="2346" y="759"/>
                  </a:cubicBezTo>
                  <a:close/>
                  <a:moveTo>
                    <a:pt x="8762" y="3085"/>
                  </a:moveTo>
                  <a:cubicBezTo>
                    <a:pt x="8793" y="3085"/>
                    <a:pt x="8824" y="3091"/>
                    <a:pt x="8859" y="3105"/>
                  </a:cubicBezTo>
                  <a:cubicBezTo>
                    <a:pt x="8954" y="3152"/>
                    <a:pt x="9002" y="3283"/>
                    <a:pt x="8942" y="3390"/>
                  </a:cubicBezTo>
                  <a:lnTo>
                    <a:pt x="7990" y="5355"/>
                  </a:lnTo>
                  <a:cubicBezTo>
                    <a:pt x="7871" y="5284"/>
                    <a:pt x="7751" y="5212"/>
                    <a:pt x="7632" y="5153"/>
                  </a:cubicBezTo>
                  <a:lnTo>
                    <a:pt x="8573" y="3200"/>
                  </a:lnTo>
                  <a:cubicBezTo>
                    <a:pt x="8597" y="3152"/>
                    <a:pt x="8633" y="3105"/>
                    <a:pt x="8692" y="3093"/>
                  </a:cubicBezTo>
                  <a:cubicBezTo>
                    <a:pt x="8717" y="3088"/>
                    <a:pt x="8739" y="3085"/>
                    <a:pt x="8762" y="3085"/>
                  </a:cubicBezTo>
                  <a:close/>
                  <a:moveTo>
                    <a:pt x="11933" y="6789"/>
                  </a:moveTo>
                  <a:cubicBezTo>
                    <a:pt x="11967" y="6789"/>
                    <a:pt x="12000" y="6797"/>
                    <a:pt x="12038" y="6819"/>
                  </a:cubicBezTo>
                  <a:cubicBezTo>
                    <a:pt x="12085" y="6843"/>
                    <a:pt x="12133" y="6879"/>
                    <a:pt x="12145" y="6939"/>
                  </a:cubicBezTo>
                  <a:cubicBezTo>
                    <a:pt x="12157" y="6998"/>
                    <a:pt x="12157" y="7058"/>
                    <a:pt x="12133" y="7093"/>
                  </a:cubicBezTo>
                  <a:cubicBezTo>
                    <a:pt x="12097" y="7141"/>
                    <a:pt x="12073" y="7189"/>
                    <a:pt x="12014" y="7200"/>
                  </a:cubicBezTo>
                  <a:cubicBezTo>
                    <a:pt x="11989" y="7205"/>
                    <a:pt x="11967" y="7208"/>
                    <a:pt x="11944" y="7208"/>
                  </a:cubicBezTo>
                  <a:cubicBezTo>
                    <a:pt x="11913" y="7208"/>
                    <a:pt x="11882" y="7203"/>
                    <a:pt x="11847" y="7189"/>
                  </a:cubicBezTo>
                  <a:cubicBezTo>
                    <a:pt x="11740" y="7141"/>
                    <a:pt x="11692" y="7010"/>
                    <a:pt x="11752" y="6903"/>
                  </a:cubicBezTo>
                  <a:cubicBezTo>
                    <a:pt x="11788" y="6855"/>
                    <a:pt x="11812" y="6819"/>
                    <a:pt x="11871" y="6796"/>
                  </a:cubicBezTo>
                  <a:cubicBezTo>
                    <a:pt x="11893" y="6791"/>
                    <a:pt x="11913" y="6789"/>
                    <a:pt x="11933" y="6789"/>
                  </a:cubicBezTo>
                  <a:close/>
                  <a:moveTo>
                    <a:pt x="9264" y="3521"/>
                  </a:moveTo>
                  <a:lnTo>
                    <a:pt x="9656" y="3688"/>
                  </a:lnTo>
                  <a:cubicBezTo>
                    <a:pt x="10180" y="3891"/>
                    <a:pt x="10585" y="4295"/>
                    <a:pt x="10776" y="4819"/>
                  </a:cubicBezTo>
                  <a:cubicBezTo>
                    <a:pt x="11002" y="5343"/>
                    <a:pt x="10966" y="5903"/>
                    <a:pt x="10728" y="6415"/>
                  </a:cubicBezTo>
                  <a:cubicBezTo>
                    <a:pt x="10466" y="6962"/>
                    <a:pt x="9954" y="7367"/>
                    <a:pt x="9359" y="7498"/>
                  </a:cubicBezTo>
                  <a:cubicBezTo>
                    <a:pt x="9252" y="6724"/>
                    <a:pt x="8859" y="6046"/>
                    <a:pt x="8287" y="5557"/>
                  </a:cubicBezTo>
                  <a:lnTo>
                    <a:pt x="9264" y="3521"/>
                  </a:lnTo>
                  <a:close/>
                  <a:moveTo>
                    <a:pt x="6275" y="5176"/>
                  </a:moveTo>
                  <a:cubicBezTo>
                    <a:pt x="7799" y="5176"/>
                    <a:pt x="9037" y="6415"/>
                    <a:pt x="9037" y="7927"/>
                  </a:cubicBezTo>
                  <a:cubicBezTo>
                    <a:pt x="9037" y="9451"/>
                    <a:pt x="7799" y="10689"/>
                    <a:pt x="6275" y="10689"/>
                  </a:cubicBezTo>
                  <a:cubicBezTo>
                    <a:pt x="4763" y="10689"/>
                    <a:pt x="3525" y="9451"/>
                    <a:pt x="3525" y="7927"/>
                  </a:cubicBezTo>
                  <a:cubicBezTo>
                    <a:pt x="3525" y="6415"/>
                    <a:pt x="4763" y="5176"/>
                    <a:pt x="6275" y="5176"/>
                  </a:cubicBezTo>
                  <a:close/>
                  <a:moveTo>
                    <a:pt x="1814" y="1"/>
                  </a:moveTo>
                  <a:cubicBezTo>
                    <a:pt x="1759" y="1"/>
                    <a:pt x="1705" y="8"/>
                    <a:pt x="1655" y="21"/>
                  </a:cubicBezTo>
                  <a:cubicBezTo>
                    <a:pt x="1501" y="69"/>
                    <a:pt x="1382" y="176"/>
                    <a:pt x="1322" y="319"/>
                  </a:cubicBezTo>
                  <a:lnTo>
                    <a:pt x="131" y="2783"/>
                  </a:lnTo>
                  <a:cubicBezTo>
                    <a:pt x="1" y="3057"/>
                    <a:pt x="120" y="3402"/>
                    <a:pt x="405" y="3557"/>
                  </a:cubicBezTo>
                  <a:cubicBezTo>
                    <a:pt x="477" y="3593"/>
                    <a:pt x="560" y="3617"/>
                    <a:pt x="655" y="3617"/>
                  </a:cubicBezTo>
                  <a:cubicBezTo>
                    <a:pt x="715" y="3617"/>
                    <a:pt x="774" y="3593"/>
                    <a:pt x="822" y="3581"/>
                  </a:cubicBezTo>
                  <a:lnTo>
                    <a:pt x="4287" y="5593"/>
                  </a:lnTo>
                  <a:cubicBezTo>
                    <a:pt x="3620" y="6153"/>
                    <a:pt x="3203" y="7010"/>
                    <a:pt x="3203" y="7962"/>
                  </a:cubicBezTo>
                  <a:cubicBezTo>
                    <a:pt x="3203" y="9665"/>
                    <a:pt x="4596" y="11070"/>
                    <a:pt x="6311" y="11070"/>
                  </a:cubicBezTo>
                  <a:cubicBezTo>
                    <a:pt x="8025" y="11070"/>
                    <a:pt x="9418" y="9665"/>
                    <a:pt x="9418" y="7962"/>
                  </a:cubicBezTo>
                  <a:lnTo>
                    <a:pt x="9418" y="7879"/>
                  </a:lnTo>
                  <a:cubicBezTo>
                    <a:pt x="10085" y="7748"/>
                    <a:pt x="10657" y="7331"/>
                    <a:pt x="11002" y="6748"/>
                  </a:cubicBezTo>
                  <a:lnTo>
                    <a:pt x="11395" y="6950"/>
                  </a:lnTo>
                  <a:cubicBezTo>
                    <a:pt x="11371" y="7189"/>
                    <a:pt x="11490" y="7427"/>
                    <a:pt x="11716" y="7546"/>
                  </a:cubicBezTo>
                  <a:cubicBezTo>
                    <a:pt x="11788" y="7581"/>
                    <a:pt x="11871" y="7605"/>
                    <a:pt x="11966" y="7605"/>
                  </a:cubicBezTo>
                  <a:cubicBezTo>
                    <a:pt x="12026" y="7605"/>
                    <a:pt x="12097" y="7581"/>
                    <a:pt x="12157" y="7570"/>
                  </a:cubicBezTo>
                  <a:cubicBezTo>
                    <a:pt x="12312" y="7522"/>
                    <a:pt x="12431" y="7427"/>
                    <a:pt x="12490" y="7272"/>
                  </a:cubicBezTo>
                  <a:cubicBezTo>
                    <a:pt x="12526" y="7117"/>
                    <a:pt x="12550" y="6962"/>
                    <a:pt x="12490" y="6819"/>
                  </a:cubicBezTo>
                  <a:cubicBezTo>
                    <a:pt x="12443" y="6665"/>
                    <a:pt x="12335" y="6546"/>
                    <a:pt x="12193" y="6486"/>
                  </a:cubicBezTo>
                  <a:cubicBezTo>
                    <a:pt x="12103" y="6449"/>
                    <a:pt x="12009" y="6430"/>
                    <a:pt x="11916" y="6430"/>
                  </a:cubicBezTo>
                  <a:cubicBezTo>
                    <a:pt x="11861" y="6430"/>
                    <a:pt x="11806" y="6437"/>
                    <a:pt x="11752" y="6450"/>
                  </a:cubicBezTo>
                  <a:cubicBezTo>
                    <a:pt x="11669" y="6486"/>
                    <a:pt x="11597" y="6534"/>
                    <a:pt x="11538" y="6593"/>
                  </a:cubicBezTo>
                  <a:lnTo>
                    <a:pt x="11133" y="6403"/>
                  </a:lnTo>
                  <a:cubicBezTo>
                    <a:pt x="11359" y="5843"/>
                    <a:pt x="11359" y="5236"/>
                    <a:pt x="11133" y="4664"/>
                  </a:cubicBezTo>
                  <a:cubicBezTo>
                    <a:pt x="10895" y="4045"/>
                    <a:pt x="10418" y="3569"/>
                    <a:pt x="9811" y="3331"/>
                  </a:cubicBezTo>
                  <a:lnTo>
                    <a:pt x="9311" y="3140"/>
                  </a:lnTo>
                  <a:cubicBezTo>
                    <a:pt x="9311" y="3129"/>
                    <a:pt x="9299" y="3105"/>
                    <a:pt x="9299" y="3093"/>
                  </a:cubicBezTo>
                  <a:cubicBezTo>
                    <a:pt x="9252" y="2950"/>
                    <a:pt x="9156" y="2831"/>
                    <a:pt x="9002" y="2771"/>
                  </a:cubicBezTo>
                  <a:cubicBezTo>
                    <a:pt x="8927" y="2724"/>
                    <a:pt x="8841" y="2703"/>
                    <a:pt x="8756" y="2703"/>
                  </a:cubicBezTo>
                  <a:cubicBezTo>
                    <a:pt x="8692" y="2703"/>
                    <a:pt x="8629" y="2715"/>
                    <a:pt x="8573" y="2736"/>
                  </a:cubicBezTo>
                  <a:cubicBezTo>
                    <a:pt x="8525" y="2748"/>
                    <a:pt x="8502" y="2771"/>
                    <a:pt x="8454" y="2795"/>
                  </a:cubicBezTo>
                  <a:lnTo>
                    <a:pt x="7847" y="2557"/>
                  </a:lnTo>
                  <a:cubicBezTo>
                    <a:pt x="7823" y="2283"/>
                    <a:pt x="7966" y="2140"/>
                    <a:pt x="8109" y="1950"/>
                  </a:cubicBezTo>
                  <a:cubicBezTo>
                    <a:pt x="8299" y="1712"/>
                    <a:pt x="8561" y="1390"/>
                    <a:pt x="8406" y="843"/>
                  </a:cubicBezTo>
                  <a:cubicBezTo>
                    <a:pt x="8387" y="756"/>
                    <a:pt x="8314" y="716"/>
                    <a:pt x="8237" y="716"/>
                  </a:cubicBezTo>
                  <a:cubicBezTo>
                    <a:pt x="8218" y="716"/>
                    <a:pt x="8199" y="719"/>
                    <a:pt x="8180" y="723"/>
                  </a:cubicBezTo>
                  <a:cubicBezTo>
                    <a:pt x="8085" y="759"/>
                    <a:pt x="8037" y="854"/>
                    <a:pt x="8061" y="950"/>
                  </a:cubicBezTo>
                  <a:cubicBezTo>
                    <a:pt x="8168" y="1319"/>
                    <a:pt x="8037" y="1485"/>
                    <a:pt x="7847" y="1724"/>
                  </a:cubicBezTo>
                  <a:cubicBezTo>
                    <a:pt x="7692" y="1902"/>
                    <a:pt x="7525" y="2117"/>
                    <a:pt x="7501" y="2426"/>
                  </a:cubicBezTo>
                  <a:lnTo>
                    <a:pt x="7132" y="2271"/>
                  </a:lnTo>
                  <a:cubicBezTo>
                    <a:pt x="7085" y="2128"/>
                    <a:pt x="6978" y="2009"/>
                    <a:pt x="6835" y="1938"/>
                  </a:cubicBezTo>
                  <a:cubicBezTo>
                    <a:pt x="6753" y="1890"/>
                    <a:pt x="6668" y="1870"/>
                    <a:pt x="6583" y="1870"/>
                  </a:cubicBezTo>
                  <a:cubicBezTo>
                    <a:pt x="6519" y="1870"/>
                    <a:pt x="6456" y="1882"/>
                    <a:pt x="6394" y="1902"/>
                  </a:cubicBezTo>
                  <a:lnTo>
                    <a:pt x="6311" y="1950"/>
                  </a:lnTo>
                  <a:lnTo>
                    <a:pt x="2370" y="366"/>
                  </a:lnTo>
                  <a:cubicBezTo>
                    <a:pt x="2322" y="235"/>
                    <a:pt x="2215" y="128"/>
                    <a:pt x="2084" y="57"/>
                  </a:cubicBezTo>
                  <a:cubicBezTo>
                    <a:pt x="2002" y="20"/>
                    <a:pt x="1906" y="1"/>
                    <a:pt x="18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4764;p82">
              <a:extLst>
                <a:ext uri="{FF2B5EF4-FFF2-40B4-BE49-F238E27FC236}">
                  <a16:creationId xmlns:a16="http://schemas.microsoft.com/office/drawing/2014/main" id="{6C7B91C0-1635-D3E9-F764-E0181A580F93}"/>
                </a:ext>
              </a:extLst>
            </p:cNvPr>
            <p:cNvSpPr/>
            <p:nvPr/>
          </p:nvSpPr>
          <p:spPr>
            <a:xfrm>
              <a:off x="3401033" y="3612614"/>
              <a:ext cx="18287" cy="8706"/>
            </a:xfrm>
            <a:custGeom>
              <a:avLst/>
              <a:gdLst/>
              <a:ahLst/>
              <a:cxnLst/>
              <a:rect l="l" t="t" r="r" b="b"/>
              <a:pathLst>
                <a:path w="752" h="358" extrusionOk="0">
                  <a:moveTo>
                    <a:pt x="180" y="1"/>
                  </a:moveTo>
                  <a:cubicBezTo>
                    <a:pt x="84" y="1"/>
                    <a:pt x="1" y="72"/>
                    <a:pt x="1" y="179"/>
                  </a:cubicBezTo>
                  <a:cubicBezTo>
                    <a:pt x="1" y="286"/>
                    <a:pt x="96" y="358"/>
                    <a:pt x="180" y="358"/>
                  </a:cubicBezTo>
                  <a:lnTo>
                    <a:pt x="572" y="358"/>
                  </a:lnTo>
                  <a:cubicBezTo>
                    <a:pt x="680" y="358"/>
                    <a:pt x="751" y="274"/>
                    <a:pt x="751" y="179"/>
                  </a:cubicBezTo>
                  <a:cubicBezTo>
                    <a:pt x="751" y="96"/>
                    <a:pt x="656" y="1"/>
                    <a:pt x="5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4765;p82">
              <a:extLst>
                <a:ext uri="{FF2B5EF4-FFF2-40B4-BE49-F238E27FC236}">
                  <a16:creationId xmlns:a16="http://schemas.microsoft.com/office/drawing/2014/main" id="{1B747191-4137-724A-FC13-C6FBE40C29A0}"/>
                </a:ext>
              </a:extLst>
            </p:cNvPr>
            <p:cNvSpPr/>
            <p:nvPr/>
          </p:nvSpPr>
          <p:spPr>
            <a:xfrm>
              <a:off x="3353859" y="3612906"/>
              <a:ext cx="17971" cy="8706"/>
            </a:xfrm>
            <a:custGeom>
              <a:avLst/>
              <a:gdLst/>
              <a:ahLst/>
              <a:cxnLst/>
              <a:rect l="l" t="t" r="r" b="b"/>
              <a:pathLst>
                <a:path w="739" h="358" extrusionOk="0">
                  <a:moveTo>
                    <a:pt x="179" y="0"/>
                  </a:moveTo>
                  <a:cubicBezTo>
                    <a:pt x="72" y="0"/>
                    <a:pt x="0" y="96"/>
                    <a:pt x="0" y="179"/>
                  </a:cubicBezTo>
                  <a:cubicBezTo>
                    <a:pt x="0" y="274"/>
                    <a:pt x="72" y="358"/>
                    <a:pt x="179" y="358"/>
                  </a:cubicBezTo>
                  <a:lnTo>
                    <a:pt x="560" y="358"/>
                  </a:lnTo>
                  <a:cubicBezTo>
                    <a:pt x="667" y="358"/>
                    <a:pt x="738" y="274"/>
                    <a:pt x="738" y="179"/>
                  </a:cubicBezTo>
                  <a:cubicBezTo>
                    <a:pt x="738" y="96"/>
                    <a:pt x="655" y="0"/>
                    <a:pt x="5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4766;p82">
              <a:extLst>
                <a:ext uri="{FF2B5EF4-FFF2-40B4-BE49-F238E27FC236}">
                  <a16:creationId xmlns:a16="http://schemas.microsoft.com/office/drawing/2014/main" id="{57B48AF7-D094-6AEC-EAF2-B7AA676F2E72}"/>
                </a:ext>
              </a:extLst>
            </p:cNvPr>
            <p:cNvSpPr/>
            <p:nvPr/>
          </p:nvSpPr>
          <p:spPr>
            <a:xfrm>
              <a:off x="3366892" y="3587568"/>
              <a:ext cx="15077" cy="17533"/>
            </a:xfrm>
            <a:custGeom>
              <a:avLst/>
              <a:gdLst/>
              <a:ahLst/>
              <a:cxnLst/>
              <a:rect l="l" t="t" r="r" b="b"/>
              <a:pathLst>
                <a:path w="620" h="721" extrusionOk="0">
                  <a:moveTo>
                    <a:pt x="213" y="1"/>
                  </a:moveTo>
                  <a:cubicBezTo>
                    <a:pt x="180" y="1"/>
                    <a:pt x="148" y="10"/>
                    <a:pt x="119" y="30"/>
                  </a:cubicBezTo>
                  <a:cubicBezTo>
                    <a:pt x="24" y="78"/>
                    <a:pt x="0" y="197"/>
                    <a:pt x="60" y="292"/>
                  </a:cubicBezTo>
                  <a:lnTo>
                    <a:pt x="250" y="626"/>
                  </a:lnTo>
                  <a:cubicBezTo>
                    <a:pt x="274" y="685"/>
                    <a:pt x="333" y="721"/>
                    <a:pt x="417" y="721"/>
                  </a:cubicBezTo>
                  <a:cubicBezTo>
                    <a:pt x="441" y="721"/>
                    <a:pt x="476" y="709"/>
                    <a:pt x="500" y="685"/>
                  </a:cubicBezTo>
                  <a:cubicBezTo>
                    <a:pt x="595" y="650"/>
                    <a:pt x="619" y="519"/>
                    <a:pt x="560" y="435"/>
                  </a:cubicBezTo>
                  <a:lnTo>
                    <a:pt x="369" y="90"/>
                  </a:lnTo>
                  <a:cubicBezTo>
                    <a:pt x="338" y="35"/>
                    <a:pt x="275"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4767;p82">
              <a:extLst>
                <a:ext uri="{FF2B5EF4-FFF2-40B4-BE49-F238E27FC236}">
                  <a16:creationId xmlns:a16="http://schemas.microsoft.com/office/drawing/2014/main" id="{F5B28D7C-06FF-2B23-2AB8-0E29DE0FA858}"/>
                </a:ext>
              </a:extLst>
            </p:cNvPr>
            <p:cNvSpPr/>
            <p:nvPr/>
          </p:nvSpPr>
          <p:spPr>
            <a:xfrm>
              <a:off x="3390917" y="3587909"/>
              <a:ext cx="14493" cy="17192"/>
            </a:xfrm>
            <a:custGeom>
              <a:avLst/>
              <a:gdLst/>
              <a:ahLst/>
              <a:cxnLst/>
              <a:rect l="l" t="t" r="r" b="b"/>
              <a:pathLst>
                <a:path w="596" h="707" extrusionOk="0">
                  <a:moveTo>
                    <a:pt x="410" y="0"/>
                  </a:moveTo>
                  <a:cubicBezTo>
                    <a:pt x="343" y="0"/>
                    <a:pt x="279" y="27"/>
                    <a:pt x="238" y="76"/>
                  </a:cubicBezTo>
                  <a:lnTo>
                    <a:pt x="48" y="421"/>
                  </a:lnTo>
                  <a:cubicBezTo>
                    <a:pt x="0" y="528"/>
                    <a:pt x="36" y="636"/>
                    <a:pt x="107" y="671"/>
                  </a:cubicBezTo>
                  <a:cubicBezTo>
                    <a:pt x="143" y="695"/>
                    <a:pt x="167" y="707"/>
                    <a:pt x="203" y="707"/>
                  </a:cubicBezTo>
                  <a:cubicBezTo>
                    <a:pt x="262" y="707"/>
                    <a:pt x="322" y="671"/>
                    <a:pt x="357" y="612"/>
                  </a:cubicBezTo>
                  <a:lnTo>
                    <a:pt x="560" y="278"/>
                  </a:lnTo>
                  <a:cubicBezTo>
                    <a:pt x="596" y="183"/>
                    <a:pt x="572" y="76"/>
                    <a:pt x="500" y="16"/>
                  </a:cubicBezTo>
                  <a:cubicBezTo>
                    <a:pt x="471" y="5"/>
                    <a:pt x="440" y="0"/>
                    <a:pt x="4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4" name="Google Shape;4768;p82">
            <a:extLst>
              <a:ext uri="{FF2B5EF4-FFF2-40B4-BE49-F238E27FC236}">
                <a16:creationId xmlns:a16="http://schemas.microsoft.com/office/drawing/2014/main" id="{67AAAAF4-C267-8D7A-25CA-446AF6BFB070}"/>
              </a:ext>
            </a:extLst>
          </p:cNvPr>
          <p:cNvGrpSpPr/>
          <p:nvPr/>
        </p:nvGrpSpPr>
        <p:grpSpPr>
          <a:xfrm>
            <a:off x="5493518" y="4790502"/>
            <a:ext cx="244180" cy="434852"/>
            <a:chOff x="3380175" y="3342800"/>
            <a:chExt cx="175350" cy="312275"/>
          </a:xfrm>
        </p:grpSpPr>
        <p:sp>
          <p:nvSpPr>
            <p:cNvPr id="145" name="Google Shape;4769;p82">
              <a:extLst>
                <a:ext uri="{FF2B5EF4-FFF2-40B4-BE49-F238E27FC236}">
                  <a16:creationId xmlns:a16="http://schemas.microsoft.com/office/drawing/2014/main" id="{A686125C-F417-0E05-7CAD-9A921680036D}"/>
                </a:ext>
              </a:extLst>
            </p:cNvPr>
            <p:cNvSpPr/>
            <p:nvPr/>
          </p:nvSpPr>
          <p:spPr>
            <a:xfrm>
              <a:off x="3414400" y="3387925"/>
              <a:ext cx="106600" cy="106400"/>
            </a:xfrm>
            <a:custGeom>
              <a:avLst/>
              <a:gdLst/>
              <a:ahLst/>
              <a:cxnLst/>
              <a:rect l="l" t="t" r="r" b="b"/>
              <a:pathLst>
                <a:path w="4264" h="4256" extrusionOk="0">
                  <a:moveTo>
                    <a:pt x="1843" y="0"/>
                  </a:moveTo>
                  <a:cubicBezTo>
                    <a:pt x="1832" y="0"/>
                    <a:pt x="1821" y="2"/>
                    <a:pt x="1810" y="5"/>
                  </a:cubicBezTo>
                  <a:cubicBezTo>
                    <a:pt x="1310" y="77"/>
                    <a:pt x="858" y="327"/>
                    <a:pt x="524" y="720"/>
                  </a:cubicBezTo>
                  <a:cubicBezTo>
                    <a:pt x="203" y="1101"/>
                    <a:pt x="1" y="1589"/>
                    <a:pt x="1" y="2113"/>
                  </a:cubicBezTo>
                  <a:cubicBezTo>
                    <a:pt x="1" y="3291"/>
                    <a:pt x="953" y="4256"/>
                    <a:pt x="2144" y="4256"/>
                  </a:cubicBezTo>
                  <a:cubicBezTo>
                    <a:pt x="2656" y="4256"/>
                    <a:pt x="3156" y="4077"/>
                    <a:pt x="3549" y="3732"/>
                  </a:cubicBezTo>
                  <a:cubicBezTo>
                    <a:pt x="3930" y="3411"/>
                    <a:pt x="4192" y="2946"/>
                    <a:pt x="4263" y="2458"/>
                  </a:cubicBezTo>
                  <a:cubicBezTo>
                    <a:pt x="4263" y="2351"/>
                    <a:pt x="4215" y="2279"/>
                    <a:pt x="4144" y="2244"/>
                  </a:cubicBezTo>
                  <a:cubicBezTo>
                    <a:pt x="4127" y="2238"/>
                    <a:pt x="4107" y="2235"/>
                    <a:pt x="4087" y="2235"/>
                  </a:cubicBezTo>
                  <a:cubicBezTo>
                    <a:pt x="4024" y="2235"/>
                    <a:pt x="3954" y="2264"/>
                    <a:pt x="3918" y="2327"/>
                  </a:cubicBezTo>
                  <a:cubicBezTo>
                    <a:pt x="3656" y="2756"/>
                    <a:pt x="3191" y="3006"/>
                    <a:pt x="2680" y="3006"/>
                  </a:cubicBezTo>
                  <a:cubicBezTo>
                    <a:pt x="2025" y="3006"/>
                    <a:pt x="1453" y="2565"/>
                    <a:pt x="1286" y="1922"/>
                  </a:cubicBezTo>
                  <a:cubicBezTo>
                    <a:pt x="1258" y="1836"/>
                    <a:pt x="1198" y="1781"/>
                    <a:pt x="1121" y="1781"/>
                  </a:cubicBezTo>
                  <a:cubicBezTo>
                    <a:pt x="1102" y="1781"/>
                    <a:pt x="1081" y="1784"/>
                    <a:pt x="1060" y="1791"/>
                  </a:cubicBezTo>
                  <a:cubicBezTo>
                    <a:pt x="953" y="1815"/>
                    <a:pt x="894" y="1910"/>
                    <a:pt x="929" y="2006"/>
                  </a:cubicBezTo>
                  <a:cubicBezTo>
                    <a:pt x="1132" y="2815"/>
                    <a:pt x="1846" y="3375"/>
                    <a:pt x="2680" y="3375"/>
                  </a:cubicBezTo>
                  <a:cubicBezTo>
                    <a:pt x="3013" y="3375"/>
                    <a:pt x="3311" y="3291"/>
                    <a:pt x="3572" y="3137"/>
                  </a:cubicBezTo>
                  <a:lnTo>
                    <a:pt x="3572" y="3137"/>
                  </a:lnTo>
                  <a:cubicBezTo>
                    <a:pt x="3501" y="3256"/>
                    <a:pt x="3394" y="3363"/>
                    <a:pt x="3299" y="3458"/>
                  </a:cubicBezTo>
                  <a:cubicBezTo>
                    <a:pt x="2965" y="3732"/>
                    <a:pt x="2560" y="3887"/>
                    <a:pt x="2132" y="3887"/>
                  </a:cubicBezTo>
                  <a:cubicBezTo>
                    <a:pt x="1156" y="3887"/>
                    <a:pt x="358" y="3101"/>
                    <a:pt x="358" y="2113"/>
                  </a:cubicBezTo>
                  <a:cubicBezTo>
                    <a:pt x="358" y="1696"/>
                    <a:pt x="513" y="1279"/>
                    <a:pt x="798" y="958"/>
                  </a:cubicBezTo>
                  <a:cubicBezTo>
                    <a:pt x="882" y="851"/>
                    <a:pt x="989" y="744"/>
                    <a:pt x="1108" y="672"/>
                  </a:cubicBezTo>
                  <a:lnTo>
                    <a:pt x="1108" y="672"/>
                  </a:lnTo>
                  <a:cubicBezTo>
                    <a:pt x="1036" y="803"/>
                    <a:pt x="977" y="958"/>
                    <a:pt x="929" y="1113"/>
                  </a:cubicBezTo>
                  <a:cubicBezTo>
                    <a:pt x="894" y="1220"/>
                    <a:pt x="953" y="1315"/>
                    <a:pt x="1060" y="1339"/>
                  </a:cubicBezTo>
                  <a:cubicBezTo>
                    <a:pt x="1081" y="1346"/>
                    <a:pt x="1102" y="1349"/>
                    <a:pt x="1121" y="1349"/>
                  </a:cubicBezTo>
                  <a:cubicBezTo>
                    <a:pt x="1198" y="1349"/>
                    <a:pt x="1258" y="1294"/>
                    <a:pt x="1286" y="1208"/>
                  </a:cubicBezTo>
                  <a:cubicBezTo>
                    <a:pt x="1370" y="851"/>
                    <a:pt x="1608" y="541"/>
                    <a:pt x="1929" y="339"/>
                  </a:cubicBezTo>
                  <a:cubicBezTo>
                    <a:pt x="2001" y="303"/>
                    <a:pt x="2025" y="208"/>
                    <a:pt x="2001" y="124"/>
                  </a:cubicBezTo>
                  <a:cubicBezTo>
                    <a:pt x="1971" y="54"/>
                    <a:pt x="1906" y="0"/>
                    <a:pt x="18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4770;p82">
              <a:extLst>
                <a:ext uri="{FF2B5EF4-FFF2-40B4-BE49-F238E27FC236}">
                  <a16:creationId xmlns:a16="http://schemas.microsoft.com/office/drawing/2014/main" id="{FF143615-ACEC-2BB6-B8B5-B8EBCEA62C8B}"/>
                </a:ext>
              </a:extLst>
            </p:cNvPr>
            <p:cNvSpPr/>
            <p:nvPr/>
          </p:nvSpPr>
          <p:spPr>
            <a:xfrm>
              <a:off x="3466200" y="3385375"/>
              <a:ext cx="54500" cy="51850"/>
            </a:xfrm>
            <a:custGeom>
              <a:avLst/>
              <a:gdLst/>
              <a:ahLst/>
              <a:cxnLst/>
              <a:rect l="l" t="t" r="r" b="b"/>
              <a:pathLst>
                <a:path w="2180" h="2074" extrusionOk="0">
                  <a:moveTo>
                    <a:pt x="1072" y="596"/>
                  </a:moveTo>
                  <a:lnTo>
                    <a:pt x="1179" y="822"/>
                  </a:lnTo>
                  <a:cubicBezTo>
                    <a:pt x="1203" y="881"/>
                    <a:pt x="1250" y="905"/>
                    <a:pt x="1310" y="917"/>
                  </a:cubicBezTo>
                  <a:lnTo>
                    <a:pt x="1560" y="953"/>
                  </a:lnTo>
                  <a:lnTo>
                    <a:pt x="1405" y="1143"/>
                  </a:lnTo>
                  <a:cubicBezTo>
                    <a:pt x="1358" y="1191"/>
                    <a:pt x="1346" y="1250"/>
                    <a:pt x="1346" y="1310"/>
                  </a:cubicBezTo>
                  <a:lnTo>
                    <a:pt x="1381" y="1548"/>
                  </a:lnTo>
                  <a:lnTo>
                    <a:pt x="1167" y="1429"/>
                  </a:lnTo>
                  <a:cubicBezTo>
                    <a:pt x="1137" y="1411"/>
                    <a:pt x="1108" y="1402"/>
                    <a:pt x="1079" y="1402"/>
                  </a:cubicBezTo>
                  <a:cubicBezTo>
                    <a:pt x="1051" y="1402"/>
                    <a:pt x="1024" y="1411"/>
                    <a:pt x="1000" y="1429"/>
                  </a:cubicBezTo>
                  <a:lnTo>
                    <a:pt x="774" y="1548"/>
                  </a:lnTo>
                  <a:lnTo>
                    <a:pt x="774" y="1548"/>
                  </a:lnTo>
                  <a:lnTo>
                    <a:pt x="822" y="1310"/>
                  </a:lnTo>
                  <a:cubicBezTo>
                    <a:pt x="834" y="1250"/>
                    <a:pt x="798" y="1191"/>
                    <a:pt x="762" y="1143"/>
                  </a:cubicBezTo>
                  <a:lnTo>
                    <a:pt x="584" y="965"/>
                  </a:lnTo>
                  <a:lnTo>
                    <a:pt x="834" y="917"/>
                  </a:lnTo>
                  <a:cubicBezTo>
                    <a:pt x="893" y="905"/>
                    <a:pt x="941" y="881"/>
                    <a:pt x="965" y="822"/>
                  </a:cubicBezTo>
                  <a:lnTo>
                    <a:pt x="1072" y="596"/>
                  </a:lnTo>
                  <a:close/>
                  <a:moveTo>
                    <a:pt x="1084" y="0"/>
                  </a:moveTo>
                  <a:cubicBezTo>
                    <a:pt x="1012" y="0"/>
                    <a:pt x="953" y="36"/>
                    <a:pt x="929" y="107"/>
                  </a:cubicBezTo>
                  <a:lnTo>
                    <a:pt x="691" y="584"/>
                  </a:lnTo>
                  <a:lnTo>
                    <a:pt x="167" y="655"/>
                  </a:lnTo>
                  <a:cubicBezTo>
                    <a:pt x="96" y="667"/>
                    <a:pt x="48" y="715"/>
                    <a:pt x="12" y="774"/>
                  </a:cubicBezTo>
                  <a:cubicBezTo>
                    <a:pt x="0" y="834"/>
                    <a:pt x="12" y="905"/>
                    <a:pt x="60" y="965"/>
                  </a:cubicBezTo>
                  <a:lnTo>
                    <a:pt x="453" y="1334"/>
                  </a:lnTo>
                  <a:lnTo>
                    <a:pt x="357" y="1858"/>
                  </a:lnTo>
                  <a:cubicBezTo>
                    <a:pt x="346" y="1929"/>
                    <a:pt x="369" y="1989"/>
                    <a:pt x="429" y="2036"/>
                  </a:cubicBezTo>
                  <a:cubicBezTo>
                    <a:pt x="465" y="2072"/>
                    <a:pt x="512" y="2072"/>
                    <a:pt x="536" y="2072"/>
                  </a:cubicBezTo>
                  <a:cubicBezTo>
                    <a:pt x="572" y="2072"/>
                    <a:pt x="596" y="2072"/>
                    <a:pt x="631" y="2048"/>
                  </a:cubicBezTo>
                  <a:lnTo>
                    <a:pt x="1084" y="1810"/>
                  </a:lnTo>
                  <a:lnTo>
                    <a:pt x="1548" y="2048"/>
                  </a:lnTo>
                  <a:cubicBezTo>
                    <a:pt x="1576" y="2065"/>
                    <a:pt x="1606" y="2074"/>
                    <a:pt x="1636" y="2074"/>
                  </a:cubicBezTo>
                  <a:cubicBezTo>
                    <a:pt x="1671" y="2074"/>
                    <a:pt x="1707" y="2062"/>
                    <a:pt x="1739" y="2036"/>
                  </a:cubicBezTo>
                  <a:cubicBezTo>
                    <a:pt x="1798" y="1989"/>
                    <a:pt x="1834" y="1929"/>
                    <a:pt x="1822" y="1858"/>
                  </a:cubicBezTo>
                  <a:lnTo>
                    <a:pt x="1727" y="1334"/>
                  </a:lnTo>
                  <a:lnTo>
                    <a:pt x="2096" y="965"/>
                  </a:lnTo>
                  <a:cubicBezTo>
                    <a:pt x="2143" y="917"/>
                    <a:pt x="2179" y="846"/>
                    <a:pt x="2143" y="774"/>
                  </a:cubicBezTo>
                  <a:cubicBezTo>
                    <a:pt x="2132" y="715"/>
                    <a:pt x="2072" y="655"/>
                    <a:pt x="2001" y="655"/>
                  </a:cubicBezTo>
                  <a:lnTo>
                    <a:pt x="1477" y="584"/>
                  </a:lnTo>
                  <a:lnTo>
                    <a:pt x="1250" y="107"/>
                  </a:lnTo>
                  <a:cubicBezTo>
                    <a:pt x="1227" y="48"/>
                    <a:pt x="1167" y="0"/>
                    <a:pt x="10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4771;p82">
              <a:extLst>
                <a:ext uri="{FF2B5EF4-FFF2-40B4-BE49-F238E27FC236}">
                  <a16:creationId xmlns:a16="http://schemas.microsoft.com/office/drawing/2014/main" id="{2A41C9DC-F8F1-B5F4-2CDA-DD56BE77AEDF}"/>
                </a:ext>
              </a:extLst>
            </p:cNvPr>
            <p:cNvSpPr/>
            <p:nvPr/>
          </p:nvSpPr>
          <p:spPr>
            <a:xfrm>
              <a:off x="3380175" y="3342800"/>
              <a:ext cx="175350" cy="312275"/>
            </a:xfrm>
            <a:custGeom>
              <a:avLst/>
              <a:gdLst/>
              <a:ahLst/>
              <a:cxnLst/>
              <a:rect l="l" t="t" r="r" b="b"/>
              <a:pathLst>
                <a:path w="7014" h="12491" extrusionOk="0">
                  <a:moveTo>
                    <a:pt x="3513" y="382"/>
                  </a:moveTo>
                  <a:cubicBezTo>
                    <a:pt x="5239" y="382"/>
                    <a:pt x="6656" y="1787"/>
                    <a:pt x="6656" y="3513"/>
                  </a:cubicBezTo>
                  <a:cubicBezTo>
                    <a:pt x="6656" y="4787"/>
                    <a:pt x="6311" y="5942"/>
                    <a:pt x="5715" y="6775"/>
                  </a:cubicBezTo>
                  <a:cubicBezTo>
                    <a:pt x="5144" y="7585"/>
                    <a:pt x="4346" y="8025"/>
                    <a:pt x="3513" y="8025"/>
                  </a:cubicBezTo>
                  <a:cubicBezTo>
                    <a:pt x="2679" y="8025"/>
                    <a:pt x="1893" y="7585"/>
                    <a:pt x="1310" y="6775"/>
                  </a:cubicBezTo>
                  <a:cubicBezTo>
                    <a:pt x="703" y="5942"/>
                    <a:pt x="381" y="4787"/>
                    <a:pt x="381" y="3513"/>
                  </a:cubicBezTo>
                  <a:cubicBezTo>
                    <a:pt x="381" y="1787"/>
                    <a:pt x="1786" y="382"/>
                    <a:pt x="3513" y="382"/>
                  </a:cubicBezTo>
                  <a:close/>
                  <a:moveTo>
                    <a:pt x="3560" y="8394"/>
                  </a:moveTo>
                  <a:lnTo>
                    <a:pt x="3846" y="9204"/>
                  </a:lnTo>
                  <a:lnTo>
                    <a:pt x="3179" y="9204"/>
                  </a:lnTo>
                  <a:lnTo>
                    <a:pt x="3441" y="8394"/>
                  </a:lnTo>
                  <a:close/>
                  <a:moveTo>
                    <a:pt x="3513" y="1"/>
                  </a:moveTo>
                  <a:cubicBezTo>
                    <a:pt x="1584" y="1"/>
                    <a:pt x="0" y="1584"/>
                    <a:pt x="0" y="3513"/>
                  </a:cubicBezTo>
                  <a:cubicBezTo>
                    <a:pt x="0" y="4858"/>
                    <a:pt x="358" y="6097"/>
                    <a:pt x="1012" y="7001"/>
                  </a:cubicBezTo>
                  <a:cubicBezTo>
                    <a:pt x="1572" y="7763"/>
                    <a:pt x="2286" y="8240"/>
                    <a:pt x="3072" y="8359"/>
                  </a:cubicBezTo>
                  <a:lnTo>
                    <a:pt x="2739" y="9323"/>
                  </a:lnTo>
                  <a:cubicBezTo>
                    <a:pt x="2727" y="9383"/>
                    <a:pt x="2727" y="9442"/>
                    <a:pt x="2775" y="9490"/>
                  </a:cubicBezTo>
                  <a:cubicBezTo>
                    <a:pt x="2798" y="9526"/>
                    <a:pt x="2858" y="9561"/>
                    <a:pt x="2917" y="9561"/>
                  </a:cubicBezTo>
                  <a:lnTo>
                    <a:pt x="3251" y="9561"/>
                  </a:lnTo>
                  <a:cubicBezTo>
                    <a:pt x="3072" y="10145"/>
                    <a:pt x="3251" y="10526"/>
                    <a:pt x="3394" y="10871"/>
                  </a:cubicBezTo>
                  <a:cubicBezTo>
                    <a:pt x="3572" y="11276"/>
                    <a:pt x="3715" y="11585"/>
                    <a:pt x="3358" y="12204"/>
                  </a:cubicBezTo>
                  <a:cubicBezTo>
                    <a:pt x="3310" y="12300"/>
                    <a:pt x="3334" y="12407"/>
                    <a:pt x="3429" y="12466"/>
                  </a:cubicBezTo>
                  <a:cubicBezTo>
                    <a:pt x="3453" y="12478"/>
                    <a:pt x="3489" y="12490"/>
                    <a:pt x="3513" y="12490"/>
                  </a:cubicBezTo>
                  <a:cubicBezTo>
                    <a:pt x="3572" y="12490"/>
                    <a:pt x="3632" y="12466"/>
                    <a:pt x="3679" y="12407"/>
                  </a:cubicBezTo>
                  <a:cubicBezTo>
                    <a:pt x="4132" y="11609"/>
                    <a:pt x="3918" y="11133"/>
                    <a:pt x="3739" y="10716"/>
                  </a:cubicBezTo>
                  <a:cubicBezTo>
                    <a:pt x="3596" y="10383"/>
                    <a:pt x="3453" y="10061"/>
                    <a:pt x="3632" y="9561"/>
                  </a:cubicBezTo>
                  <a:lnTo>
                    <a:pt x="4096" y="9561"/>
                  </a:lnTo>
                  <a:cubicBezTo>
                    <a:pt x="4156" y="9561"/>
                    <a:pt x="4215" y="9526"/>
                    <a:pt x="4251" y="9490"/>
                  </a:cubicBezTo>
                  <a:cubicBezTo>
                    <a:pt x="4275" y="9442"/>
                    <a:pt x="4287" y="9383"/>
                    <a:pt x="4275" y="9323"/>
                  </a:cubicBezTo>
                  <a:lnTo>
                    <a:pt x="3953" y="8359"/>
                  </a:lnTo>
                  <a:cubicBezTo>
                    <a:pt x="4739" y="8216"/>
                    <a:pt x="5453" y="7763"/>
                    <a:pt x="6001" y="7001"/>
                  </a:cubicBezTo>
                  <a:cubicBezTo>
                    <a:pt x="6656" y="6109"/>
                    <a:pt x="7013" y="4870"/>
                    <a:pt x="7013" y="3513"/>
                  </a:cubicBezTo>
                  <a:cubicBezTo>
                    <a:pt x="7013" y="1584"/>
                    <a:pt x="5453" y="1"/>
                    <a:pt x="35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8" name="Google Shape;4772;p82">
            <a:extLst>
              <a:ext uri="{FF2B5EF4-FFF2-40B4-BE49-F238E27FC236}">
                <a16:creationId xmlns:a16="http://schemas.microsoft.com/office/drawing/2014/main" id="{7389841D-37A7-DB97-A2E7-C207FE69ACC2}"/>
              </a:ext>
            </a:extLst>
          </p:cNvPr>
          <p:cNvSpPr/>
          <p:nvPr/>
        </p:nvSpPr>
        <p:spPr>
          <a:xfrm>
            <a:off x="6580108" y="4852091"/>
            <a:ext cx="436907" cy="314225"/>
          </a:xfrm>
          <a:custGeom>
            <a:avLst/>
            <a:gdLst/>
            <a:ahLst/>
            <a:cxnLst/>
            <a:rect l="l" t="t" r="r" b="b"/>
            <a:pathLst>
              <a:path w="12550" h="9026" extrusionOk="0">
                <a:moveTo>
                  <a:pt x="6668" y="394"/>
                </a:moveTo>
                <a:cubicBezTo>
                  <a:pt x="6787" y="394"/>
                  <a:pt x="6882" y="477"/>
                  <a:pt x="6882" y="596"/>
                </a:cubicBezTo>
                <a:cubicBezTo>
                  <a:pt x="6882" y="715"/>
                  <a:pt x="6787" y="810"/>
                  <a:pt x="6668" y="810"/>
                </a:cubicBezTo>
                <a:cubicBezTo>
                  <a:pt x="6549" y="810"/>
                  <a:pt x="6466" y="703"/>
                  <a:pt x="6466" y="596"/>
                </a:cubicBezTo>
                <a:cubicBezTo>
                  <a:pt x="6466" y="477"/>
                  <a:pt x="6549" y="394"/>
                  <a:pt x="6668" y="394"/>
                </a:cubicBezTo>
                <a:close/>
                <a:moveTo>
                  <a:pt x="6668" y="1953"/>
                </a:moveTo>
                <a:cubicBezTo>
                  <a:pt x="7382" y="1953"/>
                  <a:pt x="7978" y="2501"/>
                  <a:pt x="8037" y="3203"/>
                </a:cubicBezTo>
                <a:cubicBezTo>
                  <a:pt x="7894" y="3168"/>
                  <a:pt x="7740" y="3144"/>
                  <a:pt x="7597" y="3144"/>
                </a:cubicBezTo>
                <a:lnTo>
                  <a:pt x="5692" y="3144"/>
                </a:lnTo>
                <a:cubicBezTo>
                  <a:pt x="5549" y="3144"/>
                  <a:pt x="5418" y="3156"/>
                  <a:pt x="5287" y="3192"/>
                </a:cubicBezTo>
                <a:cubicBezTo>
                  <a:pt x="5358" y="2501"/>
                  <a:pt x="5954" y="1953"/>
                  <a:pt x="6668" y="1953"/>
                </a:cubicBezTo>
                <a:close/>
                <a:moveTo>
                  <a:pt x="1155" y="2549"/>
                </a:moveTo>
                <a:cubicBezTo>
                  <a:pt x="1394" y="2549"/>
                  <a:pt x="1632" y="2620"/>
                  <a:pt x="1822" y="2751"/>
                </a:cubicBezTo>
                <a:cubicBezTo>
                  <a:pt x="2239" y="3037"/>
                  <a:pt x="3060" y="3573"/>
                  <a:pt x="3894" y="3942"/>
                </a:cubicBezTo>
                <a:cubicBezTo>
                  <a:pt x="4011" y="3996"/>
                  <a:pt x="4137" y="4023"/>
                  <a:pt x="4264" y="4023"/>
                </a:cubicBezTo>
                <a:cubicBezTo>
                  <a:pt x="4472" y="4023"/>
                  <a:pt x="4681" y="3951"/>
                  <a:pt x="4858" y="3811"/>
                </a:cubicBezTo>
                <a:cubicBezTo>
                  <a:pt x="5096" y="3620"/>
                  <a:pt x="5394" y="3525"/>
                  <a:pt x="5692" y="3525"/>
                </a:cubicBezTo>
                <a:lnTo>
                  <a:pt x="7597" y="3525"/>
                </a:lnTo>
                <a:cubicBezTo>
                  <a:pt x="7605" y="3525"/>
                  <a:pt x="7612" y="3525"/>
                  <a:pt x="7620" y="3525"/>
                </a:cubicBezTo>
                <a:cubicBezTo>
                  <a:pt x="8371" y="3525"/>
                  <a:pt x="8978" y="4092"/>
                  <a:pt x="9026" y="4811"/>
                </a:cubicBezTo>
                <a:cubicBezTo>
                  <a:pt x="9049" y="5192"/>
                  <a:pt x="8918" y="5573"/>
                  <a:pt x="8656" y="5847"/>
                </a:cubicBezTo>
                <a:cubicBezTo>
                  <a:pt x="8383" y="6132"/>
                  <a:pt x="8025" y="6287"/>
                  <a:pt x="7644" y="6287"/>
                </a:cubicBezTo>
                <a:lnTo>
                  <a:pt x="5692" y="6287"/>
                </a:lnTo>
                <a:cubicBezTo>
                  <a:pt x="4965" y="6287"/>
                  <a:pt x="4108" y="5870"/>
                  <a:pt x="3191" y="5061"/>
                </a:cubicBezTo>
                <a:cubicBezTo>
                  <a:pt x="2429" y="4394"/>
                  <a:pt x="1810" y="3644"/>
                  <a:pt x="1513" y="3263"/>
                </a:cubicBezTo>
                <a:cubicBezTo>
                  <a:pt x="1358" y="3072"/>
                  <a:pt x="1132" y="2965"/>
                  <a:pt x="894" y="2965"/>
                </a:cubicBezTo>
                <a:lnTo>
                  <a:pt x="584" y="2965"/>
                </a:lnTo>
                <a:lnTo>
                  <a:pt x="894" y="2549"/>
                </a:lnTo>
                <a:close/>
                <a:moveTo>
                  <a:pt x="6954" y="6644"/>
                </a:moveTo>
                <a:cubicBezTo>
                  <a:pt x="7085" y="6835"/>
                  <a:pt x="7430" y="7311"/>
                  <a:pt x="8085" y="7847"/>
                </a:cubicBezTo>
                <a:lnTo>
                  <a:pt x="5251" y="7847"/>
                </a:lnTo>
                <a:cubicBezTo>
                  <a:pt x="5894" y="7323"/>
                  <a:pt x="6251" y="6847"/>
                  <a:pt x="6370" y="6644"/>
                </a:cubicBezTo>
                <a:close/>
                <a:moveTo>
                  <a:pt x="9014" y="8204"/>
                </a:moveTo>
                <a:cubicBezTo>
                  <a:pt x="9121" y="8204"/>
                  <a:pt x="9216" y="8287"/>
                  <a:pt x="9216" y="8406"/>
                </a:cubicBezTo>
                <a:cubicBezTo>
                  <a:pt x="9216" y="8525"/>
                  <a:pt x="9133" y="8621"/>
                  <a:pt x="9014" y="8621"/>
                </a:cubicBezTo>
                <a:lnTo>
                  <a:pt x="4323" y="8621"/>
                </a:lnTo>
                <a:cubicBezTo>
                  <a:pt x="4203" y="8621"/>
                  <a:pt x="4108" y="8525"/>
                  <a:pt x="4108" y="8406"/>
                </a:cubicBezTo>
                <a:cubicBezTo>
                  <a:pt x="4108" y="8287"/>
                  <a:pt x="4203" y="8204"/>
                  <a:pt x="4323" y="8204"/>
                </a:cubicBezTo>
                <a:close/>
                <a:moveTo>
                  <a:pt x="6656" y="1"/>
                </a:moveTo>
                <a:cubicBezTo>
                  <a:pt x="6323" y="1"/>
                  <a:pt x="6073" y="251"/>
                  <a:pt x="6073" y="584"/>
                </a:cubicBezTo>
                <a:cubicBezTo>
                  <a:pt x="6073" y="834"/>
                  <a:pt x="6239" y="1048"/>
                  <a:pt x="6466" y="1132"/>
                </a:cubicBezTo>
                <a:lnTo>
                  <a:pt x="6466" y="1596"/>
                </a:lnTo>
                <a:cubicBezTo>
                  <a:pt x="5585" y="1679"/>
                  <a:pt x="4894" y="2430"/>
                  <a:pt x="4894" y="3322"/>
                </a:cubicBezTo>
                <a:cubicBezTo>
                  <a:pt x="4799" y="3370"/>
                  <a:pt x="4704" y="3430"/>
                  <a:pt x="4596" y="3501"/>
                </a:cubicBezTo>
                <a:cubicBezTo>
                  <a:pt x="4482" y="3585"/>
                  <a:pt x="4353" y="3635"/>
                  <a:pt x="4222" y="3635"/>
                </a:cubicBezTo>
                <a:cubicBezTo>
                  <a:pt x="4149" y="3635"/>
                  <a:pt x="4074" y="3619"/>
                  <a:pt x="4001" y="3584"/>
                </a:cubicBezTo>
                <a:cubicBezTo>
                  <a:pt x="3203" y="3227"/>
                  <a:pt x="2394" y="2715"/>
                  <a:pt x="2001" y="2430"/>
                </a:cubicBezTo>
                <a:cubicBezTo>
                  <a:pt x="1727" y="2251"/>
                  <a:pt x="1429" y="2156"/>
                  <a:pt x="1120" y="2156"/>
                </a:cubicBezTo>
                <a:lnTo>
                  <a:pt x="774" y="2156"/>
                </a:lnTo>
                <a:cubicBezTo>
                  <a:pt x="715" y="2156"/>
                  <a:pt x="655" y="2191"/>
                  <a:pt x="632" y="2239"/>
                </a:cubicBezTo>
                <a:lnTo>
                  <a:pt x="48" y="3025"/>
                </a:lnTo>
                <a:cubicBezTo>
                  <a:pt x="1" y="3084"/>
                  <a:pt x="1" y="3156"/>
                  <a:pt x="36" y="3215"/>
                </a:cubicBezTo>
                <a:cubicBezTo>
                  <a:pt x="60" y="3275"/>
                  <a:pt x="120" y="3322"/>
                  <a:pt x="191" y="3322"/>
                </a:cubicBezTo>
                <a:lnTo>
                  <a:pt x="882" y="3322"/>
                </a:lnTo>
                <a:cubicBezTo>
                  <a:pt x="1001" y="3322"/>
                  <a:pt x="1120" y="3382"/>
                  <a:pt x="1191" y="3489"/>
                </a:cubicBezTo>
                <a:cubicBezTo>
                  <a:pt x="1501" y="3882"/>
                  <a:pt x="2132" y="4656"/>
                  <a:pt x="2918" y="5347"/>
                </a:cubicBezTo>
                <a:cubicBezTo>
                  <a:pt x="3918" y="6204"/>
                  <a:pt x="4835" y="6656"/>
                  <a:pt x="5656" y="6656"/>
                </a:cubicBezTo>
                <a:lnTo>
                  <a:pt x="5894" y="6656"/>
                </a:lnTo>
                <a:cubicBezTo>
                  <a:pt x="5668" y="6942"/>
                  <a:pt x="5275" y="7394"/>
                  <a:pt x="4632" y="7859"/>
                </a:cubicBezTo>
                <a:lnTo>
                  <a:pt x="4299" y="7859"/>
                </a:lnTo>
                <a:cubicBezTo>
                  <a:pt x="3989" y="7859"/>
                  <a:pt x="3727" y="8109"/>
                  <a:pt x="3727" y="8442"/>
                </a:cubicBezTo>
                <a:cubicBezTo>
                  <a:pt x="3727" y="8752"/>
                  <a:pt x="3977" y="9026"/>
                  <a:pt x="4299" y="9026"/>
                </a:cubicBezTo>
                <a:lnTo>
                  <a:pt x="8990" y="9026"/>
                </a:lnTo>
                <a:cubicBezTo>
                  <a:pt x="9299" y="9026"/>
                  <a:pt x="9573" y="8764"/>
                  <a:pt x="9573" y="8442"/>
                </a:cubicBezTo>
                <a:cubicBezTo>
                  <a:pt x="9573" y="8133"/>
                  <a:pt x="9323" y="7859"/>
                  <a:pt x="8990" y="7859"/>
                </a:cubicBezTo>
                <a:lnTo>
                  <a:pt x="8668" y="7859"/>
                </a:lnTo>
                <a:cubicBezTo>
                  <a:pt x="8025" y="7394"/>
                  <a:pt x="7609" y="6942"/>
                  <a:pt x="7394" y="6656"/>
                </a:cubicBezTo>
                <a:lnTo>
                  <a:pt x="7632" y="6656"/>
                </a:lnTo>
                <a:cubicBezTo>
                  <a:pt x="8109" y="6656"/>
                  <a:pt x="8585" y="6442"/>
                  <a:pt x="8918" y="6109"/>
                </a:cubicBezTo>
                <a:cubicBezTo>
                  <a:pt x="9240" y="5763"/>
                  <a:pt x="9407" y="5299"/>
                  <a:pt x="9395" y="4835"/>
                </a:cubicBezTo>
                <a:cubicBezTo>
                  <a:pt x="9395" y="4275"/>
                  <a:pt x="9835" y="3823"/>
                  <a:pt x="10395" y="3823"/>
                </a:cubicBezTo>
                <a:cubicBezTo>
                  <a:pt x="10538" y="3823"/>
                  <a:pt x="10669" y="3858"/>
                  <a:pt x="10788" y="3918"/>
                </a:cubicBezTo>
                <a:cubicBezTo>
                  <a:pt x="10813" y="3931"/>
                  <a:pt x="10840" y="3936"/>
                  <a:pt x="10865" y="3936"/>
                </a:cubicBezTo>
                <a:cubicBezTo>
                  <a:pt x="10935" y="3936"/>
                  <a:pt x="11000" y="3892"/>
                  <a:pt x="11026" y="3823"/>
                </a:cubicBezTo>
                <a:cubicBezTo>
                  <a:pt x="11073" y="3739"/>
                  <a:pt x="11026" y="3632"/>
                  <a:pt x="10942" y="3584"/>
                </a:cubicBezTo>
                <a:cubicBezTo>
                  <a:pt x="10764" y="3513"/>
                  <a:pt x="10585" y="3465"/>
                  <a:pt x="10371" y="3465"/>
                </a:cubicBezTo>
                <a:cubicBezTo>
                  <a:pt x="9871" y="3465"/>
                  <a:pt x="9442" y="3751"/>
                  <a:pt x="9204" y="4156"/>
                </a:cubicBezTo>
                <a:cubicBezTo>
                  <a:pt x="9121" y="4025"/>
                  <a:pt x="9049" y="3906"/>
                  <a:pt x="8942" y="3787"/>
                </a:cubicBezTo>
                <a:cubicBezTo>
                  <a:pt x="9276" y="3322"/>
                  <a:pt x="9811" y="3049"/>
                  <a:pt x="10371" y="3049"/>
                </a:cubicBezTo>
                <a:cubicBezTo>
                  <a:pt x="11264" y="3049"/>
                  <a:pt x="12014" y="3727"/>
                  <a:pt x="12133" y="4596"/>
                </a:cubicBezTo>
                <a:cubicBezTo>
                  <a:pt x="12216" y="5227"/>
                  <a:pt x="11800" y="5823"/>
                  <a:pt x="11228" y="5906"/>
                </a:cubicBezTo>
                <a:cubicBezTo>
                  <a:pt x="11165" y="5917"/>
                  <a:pt x="11102" y="5923"/>
                  <a:pt x="11039" y="5923"/>
                </a:cubicBezTo>
                <a:cubicBezTo>
                  <a:pt x="10633" y="5923"/>
                  <a:pt x="10259" y="5693"/>
                  <a:pt x="10073" y="5311"/>
                </a:cubicBezTo>
                <a:cubicBezTo>
                  <a:pt x="10049" y="5251"/>
                  <a:pt x="10049" y="5180"/>
                  <a:pt x="10097" y="5120"/>
                </a:cubicBezTo>
                <a:cubicBezTo>
                  <a:pt x="10133" y="5061"/>
                  <a:pt x="10192" y="5013"/>
                  <a:pt x="10276" y="5013"/>
                </a:cubicBezTo>
                <a:cubicBezTo>
                  <a:pt x="10347" y="5013"/>
                  <a:pt x="10419" y="5061"/>
                  <a:pt x="10454" y="5120"/>
                </a:cubicBezTo>
                <a:cubicBezTo>
                  <a:pt x="10566" y="5363"/>
                  <a:pt x="10806" y="5503"/>
                  <a:pt x="11065" y="5503"/>
                </a:cubicBezTo>
                <a:cubicBezTo>
                  <a:pt x="11111" y="5503"/>
                  <a:pt x="11158" y="5498"/>
                  <a:pt x="11204" y="5489"/>
                </a:cubicBezTo>
                <a:cubicBezTo>
                  <a:pt x="11526" y="5418"/>
                  <a:pt x="11740" y="5132"/>
                  <a:pt x="11728" y="4799"/>
                </a:cubicBezTo>
                <a:cubicBezTo>
                  <a:pt x="11728" y="4596"/>
                  <a:pt x="11681" y="4418"/>
                  <a:pt x="11597" y="4263"/>
                </a:cubicBezTo>
                <a:cubicBezTo>
                  <a:pt x="11562" y="4193"/>
                  <a:pt x="11496" y="4149"/>
                  <a:pt x="11430" y="4149"/>
                </a:cubicBezTo>
                <a:cubicBezTo>
                  <a:pt x="11406" y="4149"/>
                  <a:pt x="11381" y="4155"/>
                  <a:pt x="11359" y="4168"/>
                </a:cubicBezTo>
                <a:cubicBezTo>
                  <a:pt x="11264" y="4215"/>
                  <a:pt x="11228" y="4323"/>
                  <a:pt x="11264" y="4406"/>
                </a:cubicBezTo>
                <a:cubicBezTo>
                  <a:pt x="11323" y="4525"/>
                  <a:pt x="11359" y="4656"/>
                  <a:pt x="11359" y="4799"/>
                </a:cubicBezTo>
                <a:cubicBezTo>
                  <a:pt x="11359" y="4954"/>
                  <a:pt x="11264" y="5096"/>
                  <a:pt x="11121" y="5120"/>
                </a:cubicBezTo>
                <a:cubicBezTo>
                  <a:pt x="11097" y="5126"/>
                  <a:pt x="11073" y="5128"/>
                  <a:pt x="11050" y="5128"/>
                </a:cubicBezTo>
                <a:cubicBezTo>
                  <a:pt x="10918" y="5128"/>
                  <a:pt x="10816" y="5045"/>
                  <a:pt x="10776" y="4954"/>
                </a:cubicBezTo>
                <a:cubicBezTo>
                  <a:pt x="10692" y="4763"/>
                  <a:pt x="10478" y="4644"/>
                  <a:pt x="10276" y="4644"/>
                </a:cubicBezTo>
                <a:cubicBezTo>
                  <a:pt x="10073" y="4644"/>
                  <a:pt x="9883" y="4751"/>
                  <a:pt x="9776" y="4918"/>
                </a:cubicBezTo>
                <a:cubicBezTo>
                  <a:pt x="9680" y="5073"/>
                  <a:pt x="9657" y="5287"/>
                  <a:pt x="9752" y="5466"/>
                </a:cubicBezTo>
                <a:cubicBezTo>
                  <a:pt x="10002" y="5966"/>
                  <a:pt x="10514" y="6263"/>
                  <a:pt x="11061" y="6263"/>
                </a:cubicBezTo>
                <a:cubicBezTo>
                  <a:pt x="11133" y="6263"/>
                  <a:pt x="11204" y="6263"/>
                  <a:pt x="11288" y="6251"/>
                </a:cubicBezTo>
                <a:cubicBezTo>
                  <a:pt x="11669" y="6192"/>
                  <a:pt x="12014" y="5989"/>
                  <a:pt x="12240" y="5644"/>
                </a:cubicBezTo>
                <a:cubicBezTo>
                  <a:pt x="12466" y="5299"/>
                  <a:pt x="12550" y="4894"/>
                  <a:pt x="12502" y="4513"/>
                </a:cubicBezTo>
                <a:cubicBezTo>
                  <a:pt x="12371" y="3453"/>
                  <a:pt x="11454" y="2656"/>
                  <a:pt x="10395" y="2656"/>
                </a:cubicBezTo>
                <a:cubicBezTo>
                  <a:pt x="9716" y="2656"/>
                  <a:pt x="9097" y="2965"/>
                  <a:pt x="8680" y="3501"/>
                </a:cubicBezTo>
                <a:cubicBezTo>
                  <a:pt x="8597" y="3442"/>
                  <a:pt x="8514" y="3382"/>
                  <a:pt x="8418" y="3334"/>
                </a:cubicBezTo>
                <a:cubicBezTo>
                  <a:pt x="8418" y="2418"/>
                  <a:pt x="7728" y="1679"/>
                  <a:pt x="6847" y="1596"/>
                </a:cubicBezTo>
                <a:lnTo>
                  <a:pt x="6847" y="1132"/>
                </a:lnTo>
                <a:cubicBezTo>
                  <a:pt x="7073" y="1060"/>
                  <a:pt x="7240" y="834"/>
                  <a:pt x="7240" y="584"/>
                </a:cubicBezTo>
                <a:cubicBezTo>
                  <a:pt x="7240" y="263"/>
                  <a:pt x="6978" y="1"/>
                  <a:pt x="66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4773;p82">
            <a:extLst>
              <a:ext uri="{FF2B5EF4-FFF2-40B4-BE49-F238E27FC236}">
                <a16:creationId xmlns:a16="http://schemas.microsoft.com/office/drawing/2014/main" id="{984B735B-9937-0BF5-0E91-06438EDAE1FB}"/>
              </a:ext>
            </a:extLst>
          </p:cNvPr>
          <p:cNvGrpSpPr/>
          <p:nvPr/>
        </p:nvGrpSpPr>
        <p:grpSpPr>
          <a:xfrm>
            <a:off x="7765763" y="4840250"/>
            <a:ext cx="434016" cy="319202"/>
            <a:chOff x="4707125" y="3378525"/>
            <a:chExt cx="311675" cy="229225"/>
          </a:xfrm>
        </p:grpSpPr>
        <p:sp>
          <p:nvSpPr>
            <p:cNvPr id="150" name="Google Shape;4774;p82">
              <a:extLst>
                <a:ext uri="{FF2B5EF4-FFF2-40B4-BE49-F238E27FC236}">
                  <a16:creationId xmlns:a16="http://schemas.microsoft.com/office/drawing/2014/main" id="{60A22E9A-534A-8981-AC6E-731DFB55647D}"/>
                </a:ext>
              </a:extLst>
            </p:cNvPr>
            <p:cNvSpPr/>
            <p:nvPr/>
          </p:nvSpPr>
          <p:spPr>
            <a:xfrm>
              <a:off x="4707125" y="3378525"/>
              <a:ext cx="311675" cy="229225"/>
            </a:xfrm>
            <a:custGeom>
              <a:avLst/>
              <a:gdLst/>
              <a:ahLst/>
              <a:cxnLst/>
              <a:rect l="l" t="t" r="r" b="b"/>
              <a:pathLst>
                <a:path w="12467" h="9169" extrusionOk="0">
                  <a:moveTo>
                    <a:pt x="9585" y="4941"/>
                  </a:moveTo>
                  <a:lnTo>
                    <a:pt x="9585" y="5918"/>
                  </a:lnTo>
                  <a:lnTo>
                    <a:pt x="9573" y="5918"/>
                  </a:lnTo>
                  <a:lnTo>
                    <a:pt x="9133" y="5156"/>
                  </a:lnTo>
                  <a:cubicBezTo>
                    <a:pt x="9192" y="5120"/>
                    <a:pt x="9252" y="5096"/>
                    <a:pt x="9311" y="5084"/>
                  </a:cubicBezTo>
                  <a:lnTo>
                    <a:pt x="9585" y="4941"/>
                  </a:lnTo>
                  <a:close/>
                  <a:moveTo>
                    <a:pt x="9168" y="8073"/>
                  </a:moveTo>
                  <a:lnTo>
                    <a:pt x="9168" y="8799"/>
                  </a:lnTo>
                  <a:lnTo>
                    <a:pt x="8704" y="8799"/>
                  </a:lnTo>
                  <a:lnTo>
                    <a:pt x="9168" y="8073"/>
                  </a:lnTo>
                  <a:close/>
                  <a:moveTo>
                    <a:pt x="10930" y="8073"/>
                  </a:moveTo>
                  <a:lnTo>
                    <a:pt x="10930" y="8799"/>
                  </a:lnTo>
                  <a:lnTo>
                    <a:pt x="10478" y="8799"/>
                  </a:lnTo>
                  <a:lnTo>
                    <a:pt x="10930" y="8073"/>
                  </a:lnTo>
                  <a:close/>
                  <a:moveTo>
                    <a:pt x="5608" y="0"/>
                  </a:moveTo>
                  <a:cubicBezTo>
                    <a:pt x="5454" y="0"/>
                    <a:pt x="5311" y="60"/>
                    <a:pt x="5203" y="167"/>
                  </a:cubicBezTo>
                  <a:lnTo>
                    <a:pt x="3287" y="2084"/>
                  </a:lnTo>
                  <a:lnTo>
                    <a:pt x="3287" y="977"/>
                  </a:lnTo>
                  <a:cubicBezTo>
                    <a:pt x="3287" y="774"/>
                    <a:pt x="3227" y="584"/>
                    <a:pt x="3120" y="441"/>
                  </a:cubicBezTo>
                  <a:lnTo>
                    <a:pt x="3239" y="322"/>
                  </a:lnTo>
                  <a:cubicBezTo>
                    <a:pt x="3310" y="238"/>
                    <a:pt x="3310" y="119"/>
                    <a:pt x="3239" y="60"/>
                  </a:cubicBezTo>
                  <a:cubicBezTo>
                    <a:pt x="3203" y="24"/>
                    <a:pt x="3156" y="6"/>
                    <a:pt x="3109" y="6"/>
                  </a:cubicBezTo>
                  <a:cubicBezTo>
                    <a:pt x="3063" y="6"/>
                    <a:pt x="3019" y="24"/>
                    <a:pt x="2989" y="60"/>
                  </a:cubicBezTo>
                  <a:lnTo>
                    <a:pt x="2870" y="179"/>
                  </a:lnTo>
                  <a:cubicBezTo>
                    <a:pt x="2715" y="72"/>
                    <a:pt x="2525" y="12"/>
                    <a:pt x="2334" y="12"/>
                  </a:cubicBezTo>
                  <a:lnTo>
                    <a:pt x="1751" y="12"/>
                  </a:lnTo>
                  <a:cubicBezTo>
                    <a:pt x="1501" y="12"/>
                    <a:pt x="1286" y="179"/>
                    <a:pt x="1203" y="405"/>
                  </a:cubicBezTo>
                  <a:lnTo>
                    <a:pt x="572" y="405"/>
                  </a:lnTo>
                  <a:cubicBezTo>
                    <a:pt x="262" y="405"/>
                    <a:pt x="0" y="655"/>
                    <a:pt x="0" y="989"/>
                  </a:cubicBezTo>
                  <a:lnTo>
                    <a:pt x="0" y="1370"/>
                  </a:lnTo>
                  <a:cubicBezTo>
                    <a:pt x="0" y="1465"/>
                    <a:pt x="60" y="1536"/>
                    <a:pt x="143" y="1548"/>
                  </a:cubicBezTo>
                  <a:lnTo>
                    <a:pt x="1679" y="1870"/>
                  </a:lnTo>
                  <a:cubicBezTo>
                    <a:pt x="1723" y="1878"/>
                    <a:pt x="1767" y="1882"/>
                    <a:pt x="1811" y="1882"/>
                  </a:cubicBezTo>
                  <a:cubicBezTo>
                    <a:pt x="2091" y="1882"/>
                    <a:pt x="2367" y="1722"/>
                    <a:pt x="2501" y="1465"/>
                  </a:cubicBezTo>
                  <a:cubicBezTo>
                    <a:pt x="2536" y="1370"/>
                    <a:pt x="2513" y="1274"/>
                    <a:pt x="2417" y="1227"/>
                  </a:cubicBezTo>
                  <a:cubicBezTo>
                    <a:pt x="2390" y="1211"/>
                    <a:pt x="2359" y="1203"/>
                    <a:pt x="2329" y="1203"/>
                  </a:cubicBezTo>
                  <a:cubicBezTo>
                    <a:pt x="2269" y="1203"/>
                    <a:pt x="2211" y="1235"/>
                    <a:pt x="2179" y="1298"/>
                  </a:cubicBezTo>
                  <a:cubicBezTo>
                    <a:pt x="2120" y="1437"/>
                    <a:pt x="1986" y="1510"/>
                    <a:pt x="1840" y="1510"/>
                  </a:cubicBezTo>
                  <a:cubicBezTo>
                    <a:pt x="1811" y="1510"/>
                    <a:pt x="1781" y="1507"/>
                    <a:pt x="1751" y="1501"/>
                  </a:cubicBezTo>
                  <a:lnTo>
                    <a:pt x="370" y="1227"/>
                  </a:lnTo>
                  <a:lnTo>
                    <a:pt x="370" y="977"/>
                  </a:lnTo>
                  <a:cubicBezTo>
                    <a:pt x="370" y="858"/>
                    <a:pt x="453" y="762"/>
                    <a:pt x="572" y="762"/>
                  </a:cubicBezTo>
                  <a:lnTo>
                    <a:pt x="1370" y="762"/>
                  </a:lnTo>
                  <a:cubicBezTo>
                    <a:pt x="1465" y="762"/>
                    <a:pt x="1548" y="679"/>
                    <a:pt x="1548" y="584"/>
                  </a:cubicBezTo>
                  <a:cubicBezTo>
                    <a:pt x="1548" y="465"/>
                    <a:pt x="1632" y="381"/>
                    <a:pt x="1751" y="381"/>
                  </a:cubicBezTo>
                  <a:lnTo>
                    <a:pt x="2334" y="381"/>
                  </a:lnTo>
                  <a:cubicBezTo>
                    <a:pt x="2656" y="381"/>
                    <a:pt x="2929" y="643"/>
                    <a:pt x="2929" y="977"/>
                  </a:cubicBezTo>
                  <a:lnTo>
                    <a:pt x="2929" y="2536"/>
                  </a:lnTo>
                  <a:cubicBezTo>
                    <a:pt x="2929" y="2608"/>
                    <a:pt x="2977" y="2667"/>
                    <a:pt x="3048" y="2703"/>
                  </a:cubicBezTo>
                  <a:cubicBezTo>
                    <a:pt x="3071" y="2711"/>
                    <a:pt x="3094" y="2715"/>
                    <a:pt x="3116" y="2715"/>
                  </a:cubicBezTo>
                  <a:cubicBezTo>
                    <a:pt x="3163" y="2715"/>
                    <a:pt x="3206" y="2696"/>
                    <a:pt x="3239" y="2655"/>
                  </a:cubicBezTo>
                  <a:lnTo>
                    <a:pt x="5477" y="417"/>
                  </a:lnTo>
                  <a:cubicBezTo>
                    <a:pt x="5513" y="381"/>
                    <a:pt x="5561" y="358"/>
                    <a:pt x="5620" y="358"/>
                  </a:cubicBezTo>
                  <a:lnTo>
                    <a:pt x="5656" y="358"/>
                  </a:lnTo>
                  <a:cubicBezTo>
                    <a:pt x="5775" y="358"/>
                    <a:pt x="5858" y="453"/>
                    <a:pt x="5858" y="572"/>
                  </a:cubicBezTo>
                  <a:cubicBezTo>
                    <a:pt x="5858" y="1215"/>
                    <a:pt x="6382" y="1727"/>
                    <a:pt x="7025" y="1727"/>
                  </a:cubicBezTo>
                  <a:cubicBezTo>
                    <a:pt x="7656" y="1727"/>
                    <a:pt x="8180" y="1215"/>
                    <a:pt x="8180" y="572"/>
                  </a:cubicBezTo>
                  <a:cubicBezTo>
                    <a:pt x="8180" y="453"/>
                    <a:pt x="8275" y="358"/>
                    <a:pt x="8394" y="358"/>
                  </a:cubicBezTo>
                  <a:lnTo>
                    <a:pt x="8418" y="358"/>
                  </a:lnTo>
                  <a:cubicBezTo>
                    <a:pt x="8478" y="358"/>
                    <a:pt x="8537" y="393"/>
                    <a:pt x="8573" y="417"/>
                  </a:cubicBezTo>
                  <a:lnTo>
                    <a:pt x="11335" y="3370"/>
                  </a:lnTo>
                  <a:lnTo>
                    <a:pt x="11335" y="5894"/>
                  </a:lnTo>
                  <a:lnTo>
                    <a:pt x="9918" y="3394"/>
                  </a:lnTo>
                  <a:cubicBezTo>
                    <a:pt x="9894" y="3336"/>
                    <a:pt x="9829" y="3301"/>
                    <a:pt x="9759" y="3301"/>
                  </a:cubicBezTo>
                  <a:cubicBezTo>
                    <a:pt x="9729" y="3301"/>
                    <a:pt x="9697" y="3308"/>
                    <a:pt x="9668" y="3322"/>
                  </a:cubicBezTo>
                  <a:cubicBezTo>
                    <a:pt x="9585" y="3370"/>
                    <a:pt x="9549" y="3489"/>
                    <a:pt x="9597" y="3572"/>
                  </a:cubicBezTo>
                  <a:lnTo>
                    <a:pt x="9954" y="4203"/>
                  </a:lnTo>
                  <a:cubicBezTo>
                    <a:pt x="9835" y="4310"/>
                    <a:pt x="9549" y="4525"/>
                    <a:pt x="9133" y="4727"/>
                  </a:cubicBezTo>
                  <a:cubicBezTo>
                    <a:pt x="8672" y="4947"/>
                    <a:pt x="7954" y="5194"/>
                    <a:pt x="7027" y="5194"/>
                  </a:cubicBezTo>
                  <a:cubicBezTo>
                    <a:pt x="6899" y="5194"/>
                    <a:pt x="6768" y="5190"/>
                    <a:pt x="6632" y="5180"/>
                  </a:cubicBezTo>
                  <a:cubicBezTo>
                    <a:pt x="6626" y="5179"/>
                    <a:pt x="6620" y="5179"/>
                    <a:pt x="6614" y="5179"/>
                  </a:cubicBezTo>
                  <a:cubicBezTo>
                    <a:pt x="6516" y="5179"/>
                    <a:pt x="6442" y="5268"/>
                    <a:pt x="6442" y="5346"/>
                  </a:cubicBezTo>
                  <a:cubicBezTo>
                    <a:pt x="6430" y="5453"/>
                    <a:pt x="6513" y="5537"/>
                    <a:pt x="6608" y="5537"/>
                  </a:cubicBezTo>
                  <a:cubicBezTo>
                    <a:pt x="6751" y="5561"/>
                    <a:pt x="6906" y="5561"/>
                    <a:pt x="7037" y="5561"/>
                  </a:cubicBezTo>
                  <a:cubicBezTo>
                    <a:pt x="7740" y="5561"/>
                    <a:pt x="8311" y="5418"/>
                    <a:pt x="8775" y="5263"/>
                  </a:cubicBezTo>
                  <a:lnTo>
                    <a:pt x="9549" y="6632"/>
                  </a:lnTo>
                  <a:cubicBezTo>
                    <a:pt x="9549" y="6727"/>
                    <a:pt x="9514" y="6823"/>
                    <a:pt x="9466" y="6906"/>
                  </a:cubicBezTo>
                  <a:lnTo>
                    <a:pt x="8216" y="8870"/>
                  </a:lnTo>
                  <a:cubicBezTo>
                    <a:pt x="8180" y="8930"/>
                    <a:pt x="8168" y="9013"/>
                    <a:pt x="8216" y="9073"/>
                  </a:cubicBezTo>
                  <a:cubicBezTo>
                    <a:pt x="8240" y="9132"/>
                    <a:pt x="8299" y="9156"/>
                    <a:pt x="8371" y="9156"/>
                  </a:cubicBezTo>
                  <a:lnTo>
                    <a:pt x="9359" y="9156"/>
                  </a:lnTo>
                  <a:cubicBezTo>
                    <a:pt x="9466" y="9156"/>
                    <a:pt x="9537" y="9073"/>
                    <a:pt x="9537" y="8978"/>
                  </a:cubicBezTo>
                  <a:lnTo>
                    <a:pt x="9537" y="7489"/>
                  </a:lnTo>
                  <a:lnTo>
                    <a:pt x="9775" y="7120"/>
                  </a:lnTo>
                  <a:cubicBezTo>
                    <a:pt x="9883" y="6965"/>
                    <a:pt x="9918" y="6787"/>
                    <a:pt x="9918" y="6596"/>
                  </a:cubicBezTo>
                  <a:lnTo>
                    <a:pt x="9918" y="4691"/>
                  </a:lnTo>
                  <a:cubicBezTo>
                    <a:pt x="10002" y="4632"/>
                    <a:pt x="10073" y="4584"/>
                    <a:pt x="10121" y="4549"/>
                  </a:cubicBezTo>
                  <a:lnTo>
                    <a:pt x="11311" y="6644"/>
                  </a:lnTo>
                  <a:cubicBezTo>
                    <a:pt x="11311" y="6751"/>
                    <a:pt x="11264" y="6835"/>
                    <a:pt x="11216" y="6930"/>
                  </a:cubicBezTo>
                  <a:lnTo>
                    <a:pt x="9966" y="8894"/>
                  </a:lnTo>
                  <a:cubicBezTo>
                    <a:pt x="9942" y="8954"/>
                    <a:pt x="9918" y="9025"/>
                    <a:pt x="9966" y="9085"/>
                  </a:cubicBezTo>
                  <a:cubicBezTo>
                    <a:pt x="10002" y="9144"/>
                    <a:pt x="10061" y="9168"/>
                    <a:pt x="10133" y="9168"/>
                  </a:cubicBezTo>
                  <a:lnTo>
                    <a:pt x="11109" y="9168"/>
                  </a:lnTo>
                  <a:cubicBezTo>
                    <a:pt x="11216" y="9168"/>
                    <a:pt x="11288" y="9085"/>
                    <a:pt x="11288" y="8990"/>
                  </a:cubicBezTo>
                  <a:lnTo>
                    <a:pt x="11288" y="7501"/>
                  </a:lnTo>
                  <a:lnTo>
                    <a:pt x="11526" y="7132"/>
                  </a:lnTo>
                  <a:cubicBezTo>
                    <a:pt x="11633" y="6989"/>
                    <a:pt x="11680" y="6811"/>
                    <a:pt x="11680" y="6608"/>
                  </a:cubicBezTo>
                  <a:lnTo>
                    <a:pt x="11680" y="3775"/>
                  </a:lnTo>
                  <a:lnTo>
                    <a:pt x="11692" y="3787"/>
                  </a:lnTo>
                  <a:cubicBezTo>
                    <a:pt x="11966" y="4048"/>
                    <a:pt x="12097" y="4394"/>
                    <a:pt x="12097" y="4763"/>
                  </a:cubicBezTo>
                  <a:lnTo>
                    <a:pt x="12097" y="6073"/>
                  </a:lnTo>
                  <a:cubicBezTo>
                    <a:pt x="12097" y="6180"/>
                    <a:pt x="12181" y="6251"/>
                    <a:pt x="12276" y="6251"/>
                  </a:cubicBezTo>
                  <a:cubicBezTo>
                    <a:pt x="12359" y="6251"/>
                    <a:pt x="12454" y="6168"/>
                    <a:pt x="12454" y="6073"/>
                  </a:cubicBezTo>
                  <a:lnTo>
                    <a:pt x="12454" y="4763"/>
                  </a:lnTo>
                  <a:cubicBezTo>
                    <a:pt x="12466" y="4275"/>
                    <a:pt x="12288" y="3846"/>
                    <a:pt x="11966" y="3513"/>
                  </a:cubicBezTo>
                  <a:lnTo>
                    <a:pt x="11633" y="3191"/>
                  </a:lnTo>
                  <a:lnTo>
                    <a:pt x="8823" y="179"/>
                  </a:lnTo>
                  <a:cubicBezTo>
                    <a:pt x="8716" y="60"/>
                    <a:pt x="8549" y="0"/>
                    <a:pt x="8406" y="0"/>
                  </a:cubicBezTo>
                  <a:lnTo>
                    <a:pt x="8371" y="0"/>
                  </a:lnTo>
                  <a:cubicBezTo>
                    <a:pt x="8061" y="0"/>
                    <a:pt x="7799" y="262"/>
                    <a:pt x="7799" y="584"/>
                  </a:cubicBezTo>
                  <a:cubicBezTo>
                    <a:pt x="7799" y="1012"/>
                    <a:pt x="7442" y="1370"/>
                    <a:pt x="7001" y="1370"/>
                  </a:cubicBezTo>
                  <a:cubicBezTo>
                    <a:pt x="6573" y="1370"/>
                    <a:pt x="6216" y="1012"/>
                    <a:pt x="6216" y="584"/>
                  </a:cubicBezTo>
                  <a:cubicBezTo>
                    <a:pt x="6216" y="274"/>
                    <a:pt x="5965" y="0"/>
                    <a:pt x="56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4775;p82">
              <a:extLst>
                <a:ext uri="{FF2B5EF4-FFF2-40B4-BE49-F238E27FC236}">
                  <a16:creationId xmlns:a16="http://schemas.microsoft.com/office/drawing/2014/main" id="{78E94CAE-C817-0747-774A-431872759BA7}"/>
                </a:ext>
              </a:extLst>
            </p:cNvPr>
            <p:cNvSpPr/>
            <p:nvPr/>
          </p:nvSpPr>
          <p:spPr>
            <a:xfrm>
              <a:off x="4746125" y="3435075"/>
              <a:ext cx="111625" cy="172375"/>
            </a:xfrm>
            <a:custGeom>
              <a:avLst/>
              <a:gdLst/>
              <a:ahLst/>
              <a:cxnLst/>
              <a:rect l="l" t="t" r="r" b="b"/>
              <a:pathLst>
                <a:path w="4465" h="6895" extrusionOk="0">
                  <a:moveTo>
                    <a:pt x="3489" y="3441"/>
                  </a:moveTo>
                  <a:lnTo>
                    <a:pt x="4096" y="4442"/>
                  </a:lnTo>
                  <a:lnTo>
                    <a:pt x="4096" y="5120"/>
                  </a:lnTo>
                  <a:lnTo>
                    <a:pt x="3489" y="6097"/>
                  </a:lnTo>
                  <a:lnTo>
                    <a:pt x="3489" y="3441"/>
                  </a:lnTo>
                  <a:close/>
                  <a:moveTo>
                    <a:pt x="3108" y="5799"/>
                  </a:moveTo>
                  <a:lnTo>
                    <a:pt x="3108" y="6537"/>
                  </a:lnTo>
                  <a:lnTo>
                    <a:pt x="2655" y="6537"/>
                  </a:lnTo>
                  <a:lnTo>
                    <a:pt x="3108" y="5799"/>
                  </a:lnTo>
                  <a:close/>
                  <a:moveTo>
                    <a:pt x="4096" y="5799"/>
                  </a:moveTo>
                  <a:lnTo>
                    <a:pt x="4096" y="6537"/>
                  </a:lnTo>
                  <a:lnTo>
                    <a:pt x="3632" y="6537"/>
                  </a:lnTo>
                  <a:lnTo>
                    <a:pt x="4096" y="5799"/>
                  </a:lnTo>
                  <a:close/>
                  <a:moveTo>
                    <a:pt x="179" y="1"/>
                  </a:moveTo>
                  <a:cubicBezTo>
                    <a:pt x="72" y="1"/>
                    <a:pt x="0" y="96"/>
                    <a:pt x="0" y="179"/>
                  </a:cubicBezTo>
                  <a:lnTo>
                    <a:pt x="0" y="834"/>
                  </a:lnTo>
                  <a:cubicBezTo>
                    <a:pt x="0" y="1810"/>
                    <a:pt x="786" y="2584"/>
                    <a:pt x="1738" y="2584"/>
                  </a:cubicBezTo>
                  <a:cubicBezTo>
                    <a:pt x="2131" y="2584"/>
                    <a:pt x="2477" y="2382"/>
                    <a:pt x="2679" y="2108"/>
                  </a:cubicBezTo>
                  <a:lnTo>
                    <a:pt x="3120" y="2822"/>
                  </a:lnTo>
                  <a:lnTo>
                    <a:pt x="3120" y="5108"/>
                  </a:lnTo>
                  <a:lnTo>
                    <a:pt x="2167" y="6632"/>
                  </a:lnTo>
                  <a:cubicBezTo>
                    <a:pt x="2143" y="6692"/>
                    <a:pt x="2143" y="6763"/>
                    <a:pt x="2167" y="6811"/>
                  </a:cubicBezTo>
                  <a:cubicBezTo>
                    <a:pt x="2203" y="6870"/>
                    <a:pt x="2262" y="6894"/>
                    <a:pt x="2334" y="6894"/>
                  </a:cubicBezTo>
                  <a:lnTo>
                    <a:pt x="4286" y="6894"/>
                  </a:lnTo>
                  <a:cubicBezTo>
                    <a:pt x="4394" y="6894"/>
                    <a:pt x="4465" y="6811"/>
                    <a:pt x="4465" y="6716"/>
                  </a:cubicBezTo>
                  <a:lnTo>
                    <a:pt x="4465" y="2025"/>
                  </a:lnTo>
                  <a:cubicBezTo>
                    <a:pt x="4465" y="1929"/>
                    <a:pt x="4382" y="1846"/>
                    <a:pt x="4275" y="1846"/>
                  </a:cubicBezTo>
                  <a:cubicBezTo>
                    <a:pt x="4167" y="1846"/>
                    <a:pt x="4096" y="1941"/>
                    <a:pt x="4096" y="2025"/>
                  </a:cubicBezTo>
                  <a:lnTo>
                    <a:pt x="4096" y="3727"/>
                  </a:lnTo>
                  <a:lnTo>
                    <a:pt x="2858" y="1715"/>
                  </a:lnTo>
                  <a:cubicBezTo>
                    <a:pt x="2893" y="1632"/>
                    <a:pt x="2893" y="1525"/>
                    <a:pt x="2893" y="1429"/>
                  </a:cubicBezTo>
                  <a:lnTo>
                    <a:pt x="2893" y="1239"/>
                  </a:lnTo>
                  <a:cubicBezTo>
                    <a:pt x="2893" y="1132"/>
                    <a:pt x="2798" y="1060"/>
                    <a:pt x="2715" y="1060"/>
                  </a:cubicBezTo>
                  <a:cubicBezTo>
                    <a:pt x="2620" y="1060"/>
                    <a:pt x="2524" y="1155"/>
                    <a:pt x="2524" y="1239"/>
                  </a:cubicBezTo>
                  <a:lnTo>
                    <a:pt x="2524" y="1429"/>
                  </a:lnTo>
                  <a:cubicBezTo>
                    <a:pt x="2524" y="1870"/>
                    <a:pt x="2167" y="2227"/>
                    <a:pt x="1738" y="2227"/>
                  </a:cubicBezTo>
                  <a:cubicBezTo>
                    <a:pt x="988" y="2227"/>
                    <a:pt x="357" y="1596"/>
                    <a:pt x="357" y="834"/>
                  </a:cubicBezTo>
                  <a:lnTo>
                    <a:pt x="357" y="179"/>
                  </a:lnTo>
                  <a:cubicBezTo>
                    <a:pt x="357" y="84"/>
                    <a:pt x="274"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4776;p82">
              <a:extLst>
                <a:ext uri="{FF2B5EF4-FFF2-40B4-BE49-F238E27FC236}">
                  <a16:creationId xmlns:a16="http://schemas.microsoft.com/office/drawing/2014/main" id="{BCAB0C00-E8C7-27E3-17A4-7DEA025807D7}"/>
                </a:ext>
              </a:extLst>
            </p:cNvPr>
            <p:cNvSpPr/>
            <p:nvPr/>
          </p:nvSpPr>
          <p:spPr>
            <a:xfrm>
              <a:off x="4750875" y="3393100"/>
              <a:ext cx="8950" cy="8950"/>
            </a:xfrm>
            <a:custGeom>
              <a:avLst/>
              <a:gdLst/>
              <a:ahLst/>
              <a:cxnLst/>
              <a:rect l="l" t="t" r="r" b="b"/>
              <a:pathLst>
                <a:path w="358" h="358" extrusionOk="0">
                  <a:moveTo>
                    <a:pt x="179" y="1"/>
                  </a:moveTo>
                  <a:cubicBezTo>
                    <a:pt x="72" y="1"/>
                    <a:pt x="1" y="96"/>
                    <a:pt x="1" y="179"/>
                  </a:cubicBezTo>
                  <a:cubicBezTo>
                    <a:pt x="1" y="287"/>
                    <a:pt x="96" y="358"/>
                    <a:pt x="179" y="358"/>
                  </a:cubicBezTo>
                  <a:cubicBezTo>
                    <a:pt x="286" y="358"/>
                    <a:pt x="358" y="275"/>
                    <a:pt x="358" y="179"/>
                  </a:cubicBezTo>
                  <a:cubicBezTo>
                    <a:pt x="358" y="96"/>
                    <a:pt x="275"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 name="Google Shape;4777;p82">
            <a:extLst>
              <a:ext uri="{FF2B5EF4-FFF2-40B4-BE49-F238E27FC236}">
                <a16:creationId xmlns:a16="http://schemas.microsoft.com/office/drawing/2014/main" id="{99E1115E-1BBD-5B0C-542D-B3C62F085AFC}"/>
              </a:ext>
            </a:extLst>
          </p:cNvPr>
          <p:cNvGrpSpPr/>
          <p:nvPr/>
        </p:nvGrpSpPr>
        <p:grpSpPr>
          <a:xfrm>
            <a:off x="8989755" y="4791756"/>
            <a:ext cx="298488" cy="434016"/>
            <a:chOff x="5433700" y="3343700"/>
            <a:chExt cx="214350" cy="311675"/>
          </a:xfrm>
        </p:grpSpPr>
        <p:sp>
          <p:nvSpPr>
            <p:cNvPr id="154" name="Google Shape;4778;p82">
              <a:extLst>
                <a:ext uri="{FF2B5EF4-FFF2-40B4-BE49-F238E27FC236}">
                  <a16:creationId xmlns:a16="http://schemas.microsoft.com/office/drawing/2014/main" id="{B493CED3-787A-E4DE-10EA-FC38F6DB8C04}"/>
                </a:ext>
              </a:extLst>
            </p:cNvPr>
            <p:cNvSpPr/>
            <p:nvPr/>
          </p:nvSpPr>
          <p:spPr>
            <a:xfrm>
              <a:off x="5433700" y="3382700"/>
              <a:ext cx="155700" cy="272675"/>
            </a:xfrm>
            <a:custGeom>
              <a:avLst/>
              <a:gdLst/>
              <a:ahLst/>
              <a:cxnLst/>
              <a:rect l="l" t="t" r="r" b="b"/>
              <a:pathLst>
                <a:path w="6228" h="10907" extrusionOk="0">
                  <a:moveTo>
                    <a:pt x="5847" y="369"/>
                  </a:moveTo>
                  <a:cubicBezTo>
                    <a:pt x="5847" y="369"/>
                    <a:pt x="5858" y="369"/>
                    <a:pt x="5858" y="393"/>
                  </a:cubicBezTo>
                  <a:lnTo>
                    <a:pt x="5858" y="10549"/>
                  </a:lnTo>
                  <a:lnTo>
                    <a:pt x="5870" y="10549"/>
                  </a:lnTo>
                  <a:lnTo>
                    <a:pt x="370" y="10573"/>
                  </a:lnTo>
                  <a:cubicBezTo>
                    <a:pt x="370" y="10573"/>
                    <a:pt x="358" y="10573"/>
                    <a:pt x="358" y="10549"/>
                  </a:cubicBezTo>
                  <a:lnTo>
                    <a:pt x="358" y="393"/>
                  </a:lnTo>
                  <a:cubicBezTo>
                    <a:pt x="358" y="393"/>
                    <a:pt x="358" y="369"/>
                    <a:pt x="370" y="369"/>
                  </a:cubicBezTo>
                  <a:close/>
                  <a:moveTo>
                    <a:pt x="370" y="0"/>
                  </a:moveTo>
                  <a:cubicBezTo>
                    <a:pt x="167" y="0"/>
                    <a:pt x="1" y="167"/>
                    <a:pt x="1" y="369"/>
                  </a:cubicBezTo>
                  <a:lnTo>
                    <a:pt x="1" y="10537"/>
                  </a:lnTo>
                  <a:cubicBezTo>
                    <a:pt x="1" y="10751"/>
                    <a:pt x="167" y="10906"/>
                    <a:pt x="370" y="10906"/>
                  </a:cubicBezTo>
                  <a:lnTo>
                    <a:pt x="5847" y="10906"/>
                  </a:lnTo>
                  <a:cubicBezTo>
                    <a:pt x="6061" y="10906"/>
                    <a:pt x="6228" y="10751"/>
                    <a:pt x="6228" y="10537"/>
                  </a:cubicBezTo>
                  <a:lnTo>
                    <a:pt x="6228" y="369"/>
                  </a:lnTo>
                  <a:cubicBezTo>
                    <a:pt x="6228" y="167"/>
                    <a:pt x="6061" y="0"/>
                    <a:pt x="58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779;p82">
              <a:extLst>
                <a:ext uri="{FF2B5EF4-FFF2-40B4-BE49-F238E27FC236}">
                  <a16:creationId xmlns:a16="http://schemas.microsoft.com/office/drawing/2014/main" id="{493B166E-04BC-C413-76D5-0F68CF26229F}"/>
                </a:ext>
              </a:extLst>
            </p:cNvPr>
            <p:cNvSpPr/>
            <p:nvPr/>
          </p:nvSpPr>
          <p:spPr>
            <a:xfrm>
              <a:off x="5492050" y="3343700"/>
              <a:ext cx="156000" cy="272675"/>
            </a:xfrm>
            <a:custGeom>
              <a:avLst/>
              <a:gdLst/>
              <a:ahLst/>
              <a:cxnLst/>
              <a:rect l="l" t="t" r="r" b="b"/>
              <a:pathLst>
                <a:path w="6240" h="10907" extrusionOk="0">
                  <a:moveTo>
                    <a:pt x="381" y="0"/>
                  </a:moveTo>
                  <a:cubicBezTo>
                    <a:pt x="167" y="0"/>
                    <a:pt x="0" y="167"/>
                    <a:pt x="0" y="369"/>
                  </a:cubicBezTo>
                  <a:lnTo>
                    <a:pt x="0" y="953"/>
                  </a:lnTo>
                  <a:cubicBezTo>
                    <a:pt x="0" y="1060"/>
                    <a:pt x="95" y="1131"/>
                    <a:pt x="179" y="1131"/>
                  </a:cubicBezTo>
                  <a:cubicBezTo>
                    <a:pt x="286" y="1131"/>
                    <a:pt x="357" y="1036"/>
                    <a:pt x="357" y="953"/>
                  </a:cubicBezTo>
                  <a:lnTo>
                    <a:pt x="357" y="369"/>
                  </a:lnTo>
                  <a:cubicBezTo>
                    <a:pt x="357" y="369"/>
                    <a:pt x="357" y="358"/>
                    <a:pt x="381" y="358"/>
                  </a:cubicBezTo>
                  <a:lnTo>
                    <a:pt x="5858" y="358"/>
                  </a:lnTo>
                  <a:cubicBezTo>
                    <a:pt x="5858" y="358"/>
                    <a:pt x="5870" y="358"/>
                    <a:pt x="5870" y="369"/>
                  </a:cubicBezTo>
                  <a:lnTo>
                    <a:pt x="5870" y="1358"/>
                  </a:lnTo>
                  <a:cubicBezTo>
                    <a:pt x="5870" y="2108"/>
                    <a:pt x="5239" y="2739"/>
                    <a:pt x="4489" y="2739"/>
                  </a:cubicBezTo>
                  <a:cubicBezTo>
                    <a:pt x="4382" y="2739"/>
                    <a:pt x="4310" y="2822"/>
                    <a:pt x="4310" y="2917"/>
                  </a:cubicBezTo>
                  <a:cubicBezTo>
                    <a:pt x="4310" y="3025"/>
                    <a:pt x="4394" y="3096"/>
                    <a:pt x="4489" y="3096"/>
                  </a:cubicBezTo>
                  <a:cubicBezTo>
                    <a:pt x="5048" y="3096"/>
                    <a:pt x="5537" y="2822"/>
                    <a:pt x="5870" y="2405"/>
                  </a:cubicBezTo>
                  <a:lnTo>
                    <a:pt x="5870" y="10537"/>
                  </a:lnTo>
                  <a:cubicBezTo>
                    <a:pt x="5870" y="10537"/>
                    <a:pt x="5870" y="10549"/>
                    <a:pt x="5858" y="10549"/>
                  </a:cubicBezTo>
                  <a:lnTo>
                    <a:pt x="4489" y="10549"/>
                  </a:lnTo>
                  <a:cubicBezTo>
                    <a:pt x="4382" y="10549"/>
                    <a:pt x="4310" y="10644"/>
                    <a:pt x="4310" y="10728"/>
                  </a:cubicBezTo>
                  <a:cubicBezTo>
                    <a:pt x="4310" y="10835"/>
                    <a:pt x="4394" y="10906"/>
                    <a:pt x="4489" y="10906"/>
                  </a:cubicBezTo>
                  <a:lnTo>
                    <a:pt x="5858" y="10906"/>
                  </a:lnTo>
                  <a:cubicBezTo>
                    <a:pt x="6061" y="10906"/>
                    <a:pt x="6227" y="10740"/>
                    <a:pt x="6227" y="10537"/>
                  </a:cubicBezTo>
                  <a:lnTo>
                    <a:pt x="6227" y="369"/>
                  </a:lnTo>
                  <a:cubicBezTo>
                    <a:pt x="6239" y="167"/>
                    <a:pt x="6061" y="0"/>
                    <a:pt x="58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780;p82">
              <a:extLst>
                <a:ext uri="{FF2B5EF4-FFF2-40B4-BE49-F238E27FC236}">
                  <a16:creationId xmlns:a16="http://schemas.microsoft.com/office/drawing/2014/main" id="{34D7CCCA-EE41-94A4-A5D3-B77EFB3D7FBC}"/>
                </a:ext>
              </a:extLst>
            </p:cNvPr>
            <p:cNvSpPr/>
            <p:nvPr/>
          </p:nvSpPr>
          <p:spPr>
            <a:xfrm>
              <a:off x="5463175" y="3471250"/>
              <a:ext cx="96750" cy="96900"/>
            </a:xfrm>
            <a:custGeom>
              <a:avLst/>
              <a:gdLst/>
              <a:ahLst/>
              <a:cxnLst/>
              <a:rect l="l" t="t" r="r" b="b"/>
              <a:pathLst>
                <a:path w="3870" h="3876" extrusionOk="0">
                  <a:moveTo>
                    <a:pt x="953" y="685"/>
                  </a:moveTo>
                  <a:lnTo>
                    <a:pt x="953" y="685"/>
                  </a:lnTo>
                  <a:cubicBezTo>
                    <a:pt x="834" y="911"/>
                    <a:pt x="774" y="1161"/>
                    <a:pt x="774" y="1435"/>
                  </a:cubicBezTo>
                  <a:cubicBezTo>
                    <a:pt x="774" y="2340"/>
                    <a:pt x="1512" y="3078"/>
                    <a:pt x="2429" y="3078"/>
                  </a:cubicBezTo>
                  <a:cubicBezTo>
                    <a:pt x="2691" y="3078"/>
                    <a:pt x="2941" y="3018"/>
                    <a:pt x="3167" y="2899"/>
                  </a:cubicBezTo>
                  <a:lnTo>
                    <a:pt x="3167" y="2899"/>
                  </a:lnTo>
                  <a:cubicBezTo>
                    <a:pt x="2870" y="3280"/>
                    <a:pt x="2429" y="3495"/>
                    <a:pt x="1929" y="3495"/>
                  </a:cubicBezTo>
                  <a:cubicBezTo>
                    <a:pt x="1072" y="3495"/>
                    <a:pt x="358" y="2780"/>
                    <a:pt x="358" y="1923"/>
                  </a:cubicBezTo>
                  <a:cubicBezTo>
                    <a:pt x="358" y="1435"/>
                    <a:pt x="584" y="982"/>
                    <a:pt x="953" y="685"/>
                  </a:cubicBezTo>
                  <a:close/>
                  <a:moveTo>
                    <a:pt x="1669" y="1"/>
                  </a:moveTo>
                  <a:cubicBezTo>
                    <a:pt x="1657" y="1"/>
                    <a:pt x="1644" y="3"/>
                    <a:pt x="1631" y="6"/>
                  </a:cubicBezTo>
                  <a:cubicBezTo>
                    <a:pt x="1191" y="78"/>
                    <a:pt x="774" y="304"/>
                    <a:pt x="477" y="661"/>
                  </a:cubicBezTo>
                  <a:cubicBezTo>
                    <a:pt x="179" y="1018"/>
                    <a:pt x="0" y="1459"/>
                    <a:pt x="0" y="1923"/>
                  </a:cubicBezTo>
                  <a:cubicBezTo>
                    <a:pt x="0" y="2995"/>
                    <a:pt x="881" y="3876"/>
                    <a:pt x="1953" y="3876"/>
                  </a:cubicBezTo>
                  <a:cubicBezTo>
                    <a:pt x="2405" y="3876"/>
                    <a:pt x="2858" y="3709"/>
                    <a:pt x="3215" y="3399"/>
                  </a:cubicBezTo>
                  <a:cubicBezTo>
                    <a:pt x="3560" y="3102"/>
                    <a:pt x="3798" y="2685"/>
                    <a:pt x="3870" y="2233"/>
                  </a:cubicBezTo>
                  <a:cubicBezTo>
                    <a:pt x="3870" y="2149"/>
                    <a:pt x="3810" y="2054"/>
                    <a:pt x="3739" y="2030"/>
                  </a:cubicBezTo>
                  <a:cubicBezTo>
                    <a:pt x="3717" y="2021"/>
                    <a:pt x="3693" y="2016"/>
                    <a:pt x="3670" y="2016"/>
                  </a:cubicBezTo>
                  <a:cubicBezTo>
                    <a:pt x="3608" y="2016"/>
                    <a:pt x="3548" y="2049"/>
                    <a:pt x="3513" y="2102"/>
                  </a:cubicBezTo>
                  <a:cubicBezTo>
                    <a:pt x="3275" y="2483"/>
                    <a:pt x="2870" y="2709"/>
                    <a:pt x="2429" y="2709"/>
                  </a:cubicBezTo>
                  <a:cubicBezTo>
                    <a:pt x="1715" y="2709"/>
                    <a:pt x="1143" y="2125"/>
                    <a:pt x="1143" y="1435"/>
                  </a:cubicBezTo>
                  <a:cubicBezTo>
                    <a:pt x="1143" y="982"/>
                    <a:pt x="1370" y="578"/>
                    <a:pt x="1751" y="339"/>
                  </a:cubicBezTo>
                  <a:cubicBezTo>
                    <a:pt x="1834" y="304"/>
                    <a:pt x="1858" y="209"/>
                    <a:pt x="1834" y="125"/>
                  </a:cubicBezTo>
                  <a:cubicBezTo>
                    <a:pt x="1804" y="54"/>
                    <a:pt x="1739" y="1"/>
                    <a:pt x="16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781;p82">
              <a:extLst>
                <a:ext uri="{FF2B5EF4-FFF2-40B4-BE49-F238E27FC236}">
                  <a16:creationId xmlns:a16="http://schemas.microsoft.com/office/drawing/2014/main" id="{6ADDC706-8D30-30AB-5DD7-F026D99E2A2C}"/>
                </a:ext>
              </a:extLst>
            </p:cNvPr>
            <p:cNvSpPr/>
            <p:nvPr/>
          </p:nvSpPr>
          <p:spPr>
            <a:xfrm>
              <a:off x="5507525" y="3467825"/>
              <a:ext cx="52100" cy="49475"/>
            </a:xfrm>
            <a:custGeom>
              <a:avLst/>
              <a:gdLst/>
              <a:ahLst/>
              <a:cxnLst/>
              <a:rect l="l" t="t" r="r" b="b"/>
              <a:pathLst>
                <a:path w="2084" h="1979" extrusionOk="0">
                  <a:moveTo>
                    <a:pt x="1036" y="607"/>
                  </a:moveTo>
                  <a:lnTo>
                    <a:pt x="1131" y="810"/>
                  </a:lnTo>
                  <a:cubicBezTo>
                    <a:pt x="1155" y="869"/>
                    <a:pt x="1203" y="893"/>
                    <a:pt x="1262" y="905"/>
                  </a:cubicBezTo>
                  <a:lnTo>
                    <a:pt x="1465" y="941"/>
                  </a:lnTo>
                  <a:lnTo>
                    <a:pt x="1370" y="1096"/>
                  </a:lnTo>
                  <a:cubicBezTo>
                    <a:pt x="1322" y="1131"/>
                    <a:pt x="1310" y="1191"/>
                    <a:pt x="1310" y="1250"/>
                  </a:cubicBezTo>
                  <a:lnTo>
                    <a:pt x="1334" y="1465"/>
                  </a:lnTo>
                  <a:lnTo>
                    <a:pt x="1143" y="1358"/>
                  </a:lnTo>
                  <a:cubicBezTo>
                    <a:pt x="1114" y="1340"/>
                    <a:pt x="1084" y="1331"/>
                    <a:pt x="1056" y="1331"/>
                  </a:cubicBezTo>
                  <a:cubicBezTo>
                    <a:pt x="1027" y="1331"/>
                    <a:pt x="1000" y="1340"/>
                    <a:pt x="977" y="1358"/>
                  </a:cubicBezTo>
                  <a:lnTo>
                    <a:pt x="786" y="1465"/>
                  </a:lnTo>
                  <a:lnTo>
                    <a:pt x="810" y="1250"/>
                  </a:lnTo>
                  <a:cubicBezTo>
                    <a:pt x="834" y="1191"/>
                    <a:pt x="798" y="1131"/>
                    <a:pt x="750" y="1096"/>
                  </a:cubicBezTo>
                  <a:lnTo>
                    <a:pt x="608" y="941"/>
                  </a:lnTo>
                  <a:lnTo>
                    <a:pt x="810" y="905"/>
                  </a:lnTo>
                  <a:cubicBezTo>
                    <a:pt x="870" y="893"/>
                    <a:pt x="917" y="869"/>
                    <a:pt x="953" y="810"/>
                  </a:cubicBezTo>
                  <a:lnTo>
                    <a:pt x="1036" y="607"/>
                  </a:lnTo>
                  <a:close/>
                  <a:moveTo>
                    <a:pt x="1048" y="0"/>
                  </a:moveTo>
                  <a:cubicBezTo>
                    <a:pt x="977" y="0"/>
                    <a:pt x="917" y="48"/>
                    <a:pt x="893" y="107"/>
                  </a:cubicBezTo>
                  <a:lnTo>
                    <a:pt x="667" y="560"/>
                  </a:lnTo>
                  <a:lnTo>
                    <a:pt x="179" y="631"/>
                  </a:lnTo>
                  <a:cubicBezTo>
                    <a:pt x="96" y="643"/>
                    <a:pt x="60" y="691"/>
                    <a:pt x="24" y="750"/>
                  </a:cubicBezTo>
                  <a:cubicBezTo>
                    <a:pt x="0" y="810"/>
                    <a:pt x="24" y="881"/>
                    <a:pt x="72" y="941"/>
                  </a:cubicBezTo>
                  <a:lnTo>
                    <a:pt x="429" y="1286"/>
                  </a:lnTo>
                  <a:lnTo>
                    <a:pt x="334" y="1762"/>
                  </a:lnTo>
                  <a:cubicBezTo>
                    <a:pt x="322" y="1834"/>
                    <a:pt x="358" y="1893"/>
                    <a:pt x="417" y="1941"/>
                  </a:cubicBezTo>
                  <a:cubicBezTo>
                    <a:pt x="441" y="1965"/>
                    <a:pt x="489" y="1965"/>
                    <a:pt x="512" y="1965"/>
                  </a:cubicBezTo>
                  <a:cubicBezTo>
                    <a:pt x="548" y="1965"/>
                    <a:pt x="572" y="1965"/>
                    <a:pt x="608" y="1953"/>
                  </a:cubicBezTo>
                  <a:lnTo>
                    <a:pt x="1036" y="1727"/>
                  </a:lnTo>
                  <a:lnTo>
                    <a:pt x="1465" y="1953"/>
                  </a:lnTo>
                  <a:cubicBezTo>
                    <a:pt x="1492" y="1969"/>
                    <a:pt x="1525" y="1978"/>
                    <a:pt x="1558" y="1978"/>
                  </a:cubicBezTo>
                  <a:cubicBezTo>
                    <a:pt x="1597" y="1978"/>
                    <a:pt x="1635" y="1966"/>
                    <a:pt x="1667" y="1941"/>
                  </a:cubicBezTo>
                  <a:cubicBezTo>
                    <a:pt x="1727" y="1893"/>
                    <a:pt x="1751" y="1834"/>
                    <a:pt x="1739" y="1762"/>
                  </a:cubicBezTo>
                  <a:lnTo>
                    <a:pt x="1643" y="1286"/>
                  </a:lnTo>
                  <a:lnTo>
                    <a:pt x="2001" y="941"/>
                  </a:lnTo>
                  <a:cubicBezTo>
                    <a:pt x="2048" y="893"/>
                    <a:pt x="2084" y="822"/>
                    <a:pt x="2048" y="750"/>
                  </a:cubicBezTo>
                  <a:cubicBezTo>
                    <a:pt x="2060" y="691"/>
                    <a:pt x="2001" y="643"/>
                    <a:pt x="1929" y="631"/>
                  </a:cubicBezTo>
                  <a:lnTo>
                    <a:pt x="1441" y="560"/>
                  </a:lnTo>
                  <a:lnTo>
                    <a:pt x="1215" y="107"/>
                  </a:lnTo>
                  <a:cubicBezTo>
                    <a:pt x="1191" y="48"/>
                    <a:pt x="1131" y="0"/>
                    <a:pt x="10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 name="Google Shape;4782;p82">
            <a:extLst>
              <a:ext uri="{FF2B5EF4-FFF2-40B4-BE49-F238E27FC236}">
                <a16:creationId xmlns:a16="http://schemas.microsoft.com/office/drawing/2014/main" id="{1E4E35F3-98F4-03F3-4A83-ACA74FF0E3BA}"/>
              </a:ext>
            </a:extLst>
          </p:cNvPr>
          <p:cNvSpPr/>
          <p:nvPr/>
        </p:nvSpPr>
        <p:spPr>
          <a:xfrm>
            <a:off x="10161636" y="4802344"/>
            <a:ext cx="268619" cy="432380"/>
          </a:xfrm>
          <a:custGeom>
            <a:avLst/>
            <a:gdLst/>
            <a:ahLst/>
            <a:cxnLst/>
            <a:rect l="l" t="t" r="r" b="b"/>
            <a:pathLst>
              <a:path w="7716" h="12420" extrusionOk="0">
                <a:moveTo>
                  <a:pt x="3810" y="310"/>
                </a:moveTo>
                <a:cubicBezTo>
                  <a:pt x="3930" y="310"/>
                  <a:pt x="4025" y="406"/>
                  <a:pt x="4025" y="525"/>
                </a:cubicBezTo>
                <a:cubicBezTo>
                  <a:pt x="4025" y="644"/>
                  <a:pt x="3930" y="727"/>
                  <a:pt x="3810" y="727"/>
                </a:cubicBezTo>
                <a:cubicBezTo>
                  <a:pt x="3691" y="727"/>
                  <a:pt x="3608" y="644"/>
                  <a:pt x="3608" y="525"/>
                </a:cubicBezTo>
                <a:cubicBezTo>
                  <a:pt x="3608" y="418"/>
                  <a:pt x="3691" y="310"/>
                  <a:pt x="3810" y="310"/>
                </a:cubicBezTo>
                <a:close/>
                <a:moveTo>
                  <a:pt x="4739" y="430"/>
                </a:moveTo>
                <a:cubicBezTo>
                  <a:pt x="4846" y="465"/>
                  <a:pt x="4918" y="584"/>
                  <a:pt x="4882" y="691"/>
                </a:cubicBezTo>
                <a:cubicBezTo>
                  <a:pt x="4862" y="771"/>
                  <a:pt x="4775" y="843"/>
                  <a:pt x="4684" y="843"/>
                </a:cubicBezTo>
                <a:cubicBezTo>
                  <a:pt x="4667" y="843"/>
                  <a:pt x="4649" y="840"/>
                  <a:pt x="4632" y="834"/>
                </a:cubicBezTo>
                <a:cubicBezTo>
                  <a:pt x="4572" y="822"/>
                  <a:pt x="4525" y="787"/>
                  <a:pt x="4513" y="727"/>
                </a:cubicBezTo>
                <a:cubicBezTo>
                  <a:pt x="4465" y="703"/>
                  <a:pt x="4453" y="644"/>
                  <a:pt x="4465" y="584"/>
                </a:cubicBezTo>
                <a:cubicBezTo>
                  <a:pt x="4489" y="525"/>
                  <a:pt x="4513" y="477"/>
                  <a:pt x="4572" y="465"/>
                </a:cubicBezTo>
                <a:cubicBezTo>
                  <a:pt x="4608" y="453"/>
                  <a:pt x="4644" y="430"/>
                  <a:pt x="4680" y="430"/>
                </a:cubicBezTo>
                <a:close/>
                <a:moveTo>
                  <a:pt x="2965" y="453"/>
                </a:moveTo>
                <a:cubicBezTo>
                  <a:pt x="3001" y="453"/>
                  <a:pt x="3037" y="465"/>
                  <a:pt x="3072" y="477"/>
                </a:cubicBezTo>
                <a:cubicBezTo>
                  <a:pt x="3120" y="513"/>
                  <a:pt x="3156" y="549"/>
                  <a:pt x="3179" y="596"/>
                </a:cubicBezTo>
                <a:cubicBezTo>
                  <a:pt x="3203" y="703"/>
                  <a:pt x="3144" y="822"/>
                  <a:pt x="3025" y="846"/>
                </a:cubicBezTo>
                <a:cubicBezTo>
                  <a:pt x="3006" y="854"/>
                  <a:pt x="2989" y="856"/>
                  <a:pt x="2972" y="856"/>
                </a:cubicBezTo>
                <a:cubicBezTo>
                  <a:pt x="2934" y="856"/>
                  <a:pt x="2899" y="843"/>
                  <a:pt x="2858" y="834"/>
                </a:cubicBezTo>
                <a:cubicBezTo>
                  <a:pt x="2822" y="811"/>
                  <a:pt x="2775" y="763"/>
                  <a:pt x="2763" y="715"/>
                </a:cubicBezTo>
                <a:cubicBezTo>
                  <a:pt x="2727" y="584"/>
                  <a:pt x="2787" y="477"/>
                  <a:pt x="2906" y="453"/>
                </a:cubicBezTo>
                <a:close/>
                <a:moveTo>
                  <a:pt x="5477" y="763"/>
                </a:moveTo>
                <a:cubicBezTo>
                  <a:pt x="5513" y="763"/>
                  <a:pt x="5561" y="775"/>
                  <a:pt x="5585" y="787"/>
                </a:cubicBezTo>
                <a:cubicBezTo>
                  <a:pt x="5632" y="822"/>
                  <a:pt x="5680" y="870"/>
                  <a:pt x="5692" y="906"/>
                </a:cubicBezTo>
                <a:cubicBezTo>
                  <a:pt x="5704" y="965"/>
                  <a:pt x="5692" y="1013"/>
                  <a:pt x="5680" y="1072"/>
                </a:cubicBezTo>
                <a:cubicBezTo>
                  <a:pt x="5644" y="1120"/>
                  <a:pt x="5596" y="1168"/>
                  <a:pt x="5561" y="1180"/>
                </a:cubicBezTo>
                <a:cubicBezTo>
                  <a:pt x="5543" y="1183"/>
                  <a:pt x="5527" y="1185"/>
                  <a:pt x="5511" y="1185"/>
                </a:cubicBezTo>
                <a:cubicBezTo>
                  <a:pt x="5472" y="1185"/>
                  <a:pt x="5436" y="1176"/>
                  <a:pt x="5394" y="1168"/>
                </a:cubicBezTo>
                <a:cubicBezTo>
                  <a:pt x="5346" y="1132"/>
                  <a:pt x="5299" y="1084"/>
                  <a:pt x="5287" y="1049"/>
                </a:cubicBezTo>
                <a:cubicBezTo>
                  <a:pt x="5263" y="965"/>
                  <a:pt x="5275" y="930"/>
                  <a:pt x="5299" y="870"/>
                </a:cubicBezTo>
                <a:cubicBezTo>
                  <a:pt x="5334" y="822"/>
                  <a:pt x="5382" y="775"/>
                  <a:pt x="5418" y="763"/>
                </a:cubicBezTo>
                <a:close/>
                <a:moveTo>
                  <a:pt x="2227" y="775"/>
                </a:moveTo>
                <a:cubicBezTo>
                  <a:pt x="2286" y="787"/>
                  <a:pt x="2322" y="822"/>
                  <a:pt x="2346" y="882"/>
                </a:cubicBezTo>
                <a:cubicBezTo>
                  <a:pt x="2370" y="930"/>
                  <a:pt x="2370" y="989"/>
                  <a:pt x="2358" y="1049"/>
                </a:cubicBezTo>
                <a:cubicBezTo>
                  <a:pt x="2346" y="1108"/>
                  <a:pt x="2310" y="1144"/>
                  <a:pt x="2251" y="1168"/>
                </a:cubicBezTo>
                <a:cubicBezTo>
                  <a:pt x="2223" y="1182"/>
                  <a:pt x="2191" y="1187"/>
                  <a:pt x="2157" y="1187"/>
                </a:cubicBezTo>
                <a:cubicBezTo>
                  <a:pt x="2133" y="1187"/>
                  <a:pt x="2109" y="1185"/>
                  <a:pt x="2084" y="1180"/>
                </a:cubicBezTo>
                <a:cubicBezTo>
                  <a:pt x="2025" y="1168"/>
                  <a:pt x="1989" y="1132"/>
                  <a:pt x="1965" y="1072"/>
                </a:cubicBezTo>
                <a:cubicBezTo>
                  <a:pt x="1953" y="1013"/>
                  <a:pt x="1941" y="965"/>
                  <a:pt x="1953" y="930"/>
                </a:cubicBezTo>
                <a:cubicBezTo>
                  <a:pt x="1965" y="870"/>
                  <a:pt x="2001" y="822"/>
                  <a:pt x="2060" y="811"/>
                </a:cubicBezTo>
                <a:cubicBezTo>
                  <a:pt x="2084" y="787"/>
                  <a:pt x="2132" y="775"/>
                  <a:pt x="2167" y="775"/>
                </a:cubicBezTo>
                <a:close/>
                <a:moveTo>
                  <a:pt x="1465" y="1299"/>
                </a:moveTo>
                <a:cubicBezTo>
                  <a:pt x="1524" y="1299"/>
                  <a:pt x="1572" y="1311"/>
                  <a:pt x="1608" y="1358"/>
                </a:cubicBezTo>
                <a:cubicBezTo>
                  <a:pt x="1691" y="1430"/>
                  <a:pt x="1691" y="1561"/>
                  <a:pt x="1608" y="1656"/>
                </a:cubicBezTo>
                <a:cubicBezTo>
                  <a:pt x="1572" y="1692"/>
                  <a:pt x="1522" y="1709"/>
                  <a:pt x="1468" y="1709"/>
                </a:cubicBezTo>
                <a:cubicBezTo>
                  <a:pt x="1414" y="1709"/>
                  <a:pt x="1358" y="1692"/>
                  <a:pt x="1310" y="1656"/>
                </a:cubicBezTo>
                <a:cubicBezTo>
                  <a:pt x="1239" y="1561"/>
                  <a:pt x="1239" y="1430"/>
                  <a:pt x="1310" y="1358"/>
                </a:cubicBezTo>
                <a:cubicBezTo>
                  <a:pt x="1358" y="1311"/>
                  <a:pt x="1405" y="1299"/>
                  <a:pt x="1465" y="1299"/>
                </a:cubicBezTo>
                <a:close/>
                <a:moveTo>
                  <a:pt x="6168" y="1299"/>
                </a:moveTo>
                <a:cubicBezTo>
                  <a:pt x="6227" y="1299"/>
                  <a:pt x="6275" y="1311"/>
                  <a:pt x="6311" y="1358"/>
                </a:cubicBezTo>
                <a:cubicBezTo>
                  <a:pt x="6394" y="1430"/>
                  <a:pt x="6394" y="1561"/>
                  <a:pt x="6311" y="1656"/>
                </a:cubicBezTo>
                <a:cubicBezTo>
                  <a:pt x="6275" y="1692"/>
                  <a:pt x="6224" y="1709"/>
                  <a:pt x="6171" y="1709"/>
                </a:cubicBezTo>
                <a:cubicBezTo>
                  <a:pt x="6117" y="1709"/>
                  <a:pt x="6061" y="1692"/>
                  <a:pt x="6013" y="1656"/>
                </a:cubicBezTo>
                <a:cubicBezTo>
                  <a:pt x="5942" y="1584"/>
                  <a:pt x="5942" y="1442"/>
                  <a:pt x="6013" y="1358"/>
                </a:cubicBezTo>
                <a:cubicBezTo>
                  <a:pt x="6061" y="1311"/>
                  <a:pt x="6108" y="1299"/>
                  <a:pt x="6168" y="1299"/>
                </a:cubicBezTo>
                <a:close/>
                <a:moveTo>
                  <a:pt x="941" y="1977"/>
                </a:moveTo>
                <a:cubicBezTo>
                  <a:pt x="977" y="1977"/>
                  <a:pt x="1013" y="2001"/>
                  <a:pt x="1048" y="2013"/>
                </a:cubicBezTo>
                <a:cubicBezTo>
                  <a:pt x="1155" y="2073"/>
                  <a:pt x="1179" y="2192"/>
                  <a:pt x="1120" y="2299"/>
                </a:cubicBezTo>
                <a:cubicBezTo>
                  <a:pt x="1080" y="2362"/>
                  <a:pt x="1014" y="2399"/>
                  <a:pt x="942" y="2399"/>
                </a:cubicBezTo>
                <a:cubicBezTo>
                  <a:pt x="907" y="2399"/>
                  <a:pt x="870" y="2390"/>
                  <a:pt x="834" y="2370"/>
                </a:cubicBezTo>
                <a:cubicBezTo>
                  <a:pt x="798" y="2335"/>
                  <a:pt x="751" y="2299"/>
                  <a:pt x="739" y="2251"/>
                </a:cubicBezTo>
                <a:cubicBezTo>
                  <a:pt x="715" y="2192"/>
                  <a:pt x="739" y="2132"/>
                  <a:pt x="762" y="2084"/>
                </a:cubicBezTo>
                <a:cubicBezTo>
                  <a:pt x="798" y="2037"/>
                  <a:pt x="834" y="2001"/>
                  <a:pt x="882" y="1977"/>
                </a:cubicBezTo>
                <a:close/>
                <a:moveTo>
                  <a:pt x="6751" y="1977"/>
                </a:moveTo>
                <a:cubicBezTo>
                  <a:pt x="6811" y="2013"/>
                  <a:pt x="6847" y="2037"/>
                  <a:pt x="6882" y="2084"/>
                </a:cubicBezTo>
                <a:cubicBezTo>
                  <a:pt x="6906" y="2132"/>
                  <a:pt x="6906" y="2192"/>
                  <a:pt x="6894" y="2251"/>
                </a:cubicBezTo>
                <a:cubicBezTo>
                  <a:pt x="6882" y="2311"/>
                  <a:pt x="6847" y="2358"/>
                  <a:pt x="6787" y="2370"/>
                </a:cubicBezTo>
                <a:cubicBezTo>
                  <a:pt x="6755" y="2390"/>
                  <a:pt x="6721" y="2399"/>
                  <a:pt x="6687" y="2399"/>
                </a:cubicBezTo>
                <a:cubicBezTo>
                  <a:pt x="6619" y="2399"/>
                  <a:pt x="6553" y="2362"/>
                  <a:pt x="6513" y="2299"/>
                </a:cubicBezTo>
                <a:cubicBezTo>
                  <a:pt x="6442" y="2192"/>
                  <a:pt x="6477" y="2073"/>
                  <a:pt x="6585" y="2013"/>
                </a:cubicBezTo>
                <a:cubicBezTo>
                  <a:pt x="6608" y="2001"/>
                  <a:pt x="6656" y="1977"/>
                  <a:pt x="6692" y="1977"/>
                </a:cubicBezTo>
                <a:close/>
                <a:moveTo>
                  <a:pt x="7001" y="2787"/>
                </a:moveTo>
                <a:cubicBezTo>
                  <a:pt x="7025" y="2787"/>
                  <a:pt x="7073" y="2799"/>
                  <a:pt x="7109" y="2811"/>
                </a:cubicBezTo>
                <a:cubicBezTo>
                  <a:pt x="7144" y="2846"/>
                  <a:pt x="7192" y="2894"/>
                  <a:pt x="7204" y="2930"/>
                </a:cubicBezTo>
                <a:cubicBezTo>
                  <a:pt x="7251" y="3049"/>
                  <a:pt x="7192" y="3156"/>
                  <a:pt x="7073" y="3192"/>
                </a:cubicBezTo>
                <a:cubicBezTo>
                  <a:pt x="7057" y="3195"/>
                  <a:pt x="7042" y="3196"/>
                  <a:pt x="7027" y="3196"/>
                </a:cubicBezTo>
                <a:cubicBezTo>
                  <a:pt x="6987" y="3196"/>
                  <a:pt x="6950" y="3185"/>
                  <a:pt x="6906" y="3168"/>
                </a:cubicBezTo>
                <a:cubicBezTo>
                  <a:pt x="6870" y="3144"/>
                  <a:pt x="6823" y="3097"/>
                  <a:pt x="6811" y="3049"/>
                </a:cubicBezTo>
                <a:cubicBezTo>
                  <a:pt x="6787" y="2989"/>
                  <a:pt x="6811" y="2954"/>
                  <a:pt x="6823" y="2894"/>
                </a:cubicBezTo>
                <a:cubicBezTo>
                  <a:pt x="6835" y="2835"/>
                  <a:pt x="6894" y="2799"/>
                  <a:pt x="6942" y="2787"/>
                </a:cubicBezTo>
                <a:close/>
                <a:moveTo>
                  <a:pt x="679" y="2787"/>
                </a:moveTo>
                <a:cubicBezTo>
                  <a:pt x="739" y="2799"/>
                  <a:pt x="774" y="2835"/>
                  <a:pt x="798" y="2894"/>
                </a:cubicBezTo>
                <a:cubicBezTo>
                  <a:pt x="822" y="2930"/>
                  <a:pt x="822" y="2989"/>
                  <a:pt x="810" y="3049"/>
                </a:cubicBezTo>
                <a:cubicBezTo>
                  <a:pt x="779" y="3142"/>
                  <a:pt x="685" y="3208"/>
                  <a:pt x="598" y="3208"/>
                </a:cubicBezTo>
                <a:cubicBezTo>
                  <a:pt x="585" y="3208"/>
                  <a:pt x="572" y="3207"/>
                  <a:pt x="560" y="3204"/>
                </a:cubicBezTo>
                <a:cubicBezTo>
                  <a:pt x="441" y="3156"/>
                  <a:pt x="381" y="3049"/>
                  <a:pt x="405" y="2930"/>
                </a:cubicBezTo>
                <a:cubicBezTo>
                  <a:pt x="417" y="2870"/>
                  <a:pt x="453" y="2835"/>
                  <a:pt x="512" y="2811"/>
                </a:cubicBezTo>
                <a:cubicBezTo>
                  <a:pt x="536" y="2799"/>
                  <a:pt x="584" y="2787"/>
                  <a:pt x="620" y="2787"/>
                </a:cubicBezTo>
                <a:close/>
                <a:moveTo>
                  <a:pt x="501" y="3644"/>
                </a:moveTo>
                <a:cubicBezTo>
                  <a:pt x="620" y="3644"/>
                  <a:pt x="703" y="3739"/>
                  <a:pt x="703" y="3859"/>
                </a:cubicBezTo>
                <a:cubicBezTo>
                  <a:pt x="703" y="3978"/>
                  <a:pt x="620" y="4061"/>
                  <a:pt x="501" y="4061"/>
                </a:cubicBezTo>
                <a:cubicBezTo>
                  <a:pt x="370" y="4061"/>
                  <a:pt x="286" y="3978"/>
                  <a:pt x="286" y="3859"/>
                </a:cubicBezTo>
                <a:cubicBezTo>
                  <a:pt x="286" y="3739"/>
                  <a:pt x="381" y="3644"/>
                  <a:pt x="501" y="3644"/>
                </a:cubicBezTo>
                <a:close/>
                <a:moveTo>
                  <a:pt x="7132" y="3644"/>
                </a:moveTo>
                <a:cubicBezTo>
                  <a:pt x="7251" y="3644"/>
                  <a:pt x="7347" y="3739"/>
                  <a:pt x="7347" y="3859"/>
                </a:cubicBezTo>
                <a:cubicBezTo>
                  <a:pt x="7347" y="3966"/>
                  <a:pt x="7251" y="4061"/>
                  <a:pt x="7132" y="4061"/>
                </a:cubicBezTo>
                <a:cubicBezTo>
                  <a:pt x="7013" y="4061"/>
                  <a:pt x="6918" y="3978"/>
                  <a:pt x="6918" y="3859"/>
                </a:cubicBezTo>
                <a:cubicBezTo>
                  <a:pt x="6918" y="3739"/>
                  <a:pt x="7013" y="3644"/>
                  <a:pt x="7132" y="3644"/>
                </a:cubicBezTo>
                <a:close/>
                <a:moveTo>
                  <a:pt x="7109" y="4501"/>
                </a:moveTo>
                <a:cubicBezTo>
                  <a:pt x="7168" y="4513"/>
                  <a:pt x="7204" y="4537"/>
                  <a:pt x="7228" y="4597"/>
                </a:cubicBezTo>
                <a:cubicBezTo>
                  <a:pt x="7239" y="4656"/>
                  <a:pt x="7239" y="4716"/>
                  <a:pt x="7228" y="4763"/>
                </a:cubicBezTo>
                <a:cubicBezTo>
                  <a:pt x="7197" y="4857"/>
                  <a:pt x="7102" y="4923"/>
                  <a:pt x="7008" y="4923"/>
                </a:cubicBezTo>
                <a:cubicBezTo>
                  <a:pt x="6994" y="4923"/>
                  <a:pt x="6980" y="4921"/>
                  <a:pt x="6966" y="4918"/>
                </a:cubicBezTo>
                <a:cubicBezTo>
                  <a:pt x="6906" y="4894"/>
                  <a:pt x="6870" y="4871"/>
                  <a:pt x="6847" y="4811"/>
                </a:cubicBezTo>
                <a:cubicBezTo>
                  <a:pt x="6823" y="4763"/>
                  <a:pt x="6823" y="4704"/>
                  <a:pt x="6835" y="4644"/>
                </a:cubicBezTo>
                <a:cubicBezTo>
                  <a:pt x="6847" y="4585"/>
                  <a:pt x="6882" y="4537"/>
                  <a:pt x="6942" y="4525"/>
                </a:cubicBezTo>
                <a:cubicBezTo>
                  <a:pt x="6966" y="4513"/>
                  <a:pt x="7013" y="4501"/>
                  <a:pt x="7049" y="4501"/>
                </a:cubicBezTo>
                <a:close/>
                <a:moveTo>
                  <a:pt x="596" y="4513"/>
                </a:moveTo>
                <a:cubicBezTo>
                  <a:pt x="632" y="4513"/>
                  <a:pt x="679" y="4525"/>
                  <a:pt x="703" y="4537"/>
                </a:cubicBezTo>
                <a:cubicBezTo>
                  <a:pt x="751" y="4573"/>
                  <a:pt x="798" y="4621"/>
                  <a:pt x="810" y="4656"/>
                </a:cubicBezTo>
                <a:cubicBezTo>
                  <a:pt x="822" y="4716"/>
                  <a:pt x="810" y="4763"/>
                  <a:pt x="798" y="4823"/>
                </a:cubicBezTo>
                <a:cubicBezTo>
                  <a:pt x="762" y="4871"/>
                  <a:pt x="715" y="4918"/>
                  <a:pt x="679" y="4930"/>
                </a:cubicBezTo>
                <a:cubicBezTo>
                  <a:pt x="663" y="4934"/>
                  <a:pt x="648" y="4935"/>
                  <a:pt x="632" y="4935"/>
                </a:cubicBezTo>
                <a:cubicBezTo>
                  <a:pt x="539" y="4935"/>
                  <a:pt x="448" y="4877"/>
                  <a:pt x="417" y="4775"/>
                </a:cubicBezTo>
                <a:cubicBezTo>
                  <a:pt x="393" y="4716"/>
                  <a:pt x="393" y="4656"/>
                  <a:pt x="417" y="4621"/>
                </a:cubicBezTo>
                <a:cubicBezTo>
                  <a:pt x="453" y="4573"/>
                  <a:pt x="501" y="4525"/>
                  <a:pt x="536" y="4513"/>
                </a:cubicBezTo>
                <a:close/>
                <a:moveTo>
                  <a:pt x="950" y="5303"/>
                </a:moveTo>
                <a:cubicBezTo>
                  <a:pt x="1019" y="5303"/>
                  <a:pt x="1081" y="5337"/>
                  <a:pt x="1120" y="5406"/>
                </a:cubicBezTo>
                <a:cubicBezTo>
                  <a:pt x="1179" y="5513"/>
                  <a:pt x="1155" y="5633"/>
                  <a:pt x="1048" y="5692"/>
                </a:cubicBezTo>
                <a:cubicBezTo>
                  <a:pt x="1013" y="5711"/>
                  <a:pt x="976" y="5721"/>
                  <a:pt x="940" y="5721"/>
                </a:cubicBezTo>
                <a:cubicBezTo>
                  <a:pt x="865" y="5721"/>
                  <a:pt x="795" y="5681"/>
                  <a:pt x="762" y="5609"/>
                </a:cubicBezTo>
                <a:cubicBezTo>
                  <a:pt x="703" y="5513"/>
                  <a:pt x="739" y="5394"/>
                  <a:pt x="834" y="5335"/>
                </a:cubicBezTo>
                <a:cubicBezTo>
                  <a:pt x="872" y="5314"/>
                  <a:pt x="912" y="5303"/>
                  <a:pt x="950" y="5303"/>
                </a:cubicBezTo>
                <a:close/>
                <a:moveTo>
                  <a:pt x="6704" y="5299"/>
                </a:moveTo>
                <a:cubicBezTo>
                  <a:pt x="6728" y="5299"/>
                  <a:pt x="6775" y="5311"/>
                  <a:pt x="6811" y="5335"/>
                </a:cubicBezTo>
                <a:cubicBezTo>
                  <a:pt x="6894" y="5394"/>
                  <a:pt x="6930" y="5525"/>
                  <a:pt x="6882" y="5609"/>
                </a:cubicBezTo>
                <a:cubicBezTo>
                  <a:pt x="6842" y="5681"/>
                  <a:pt x="6775" y="5721"/>
                  <a:pt x="6703" y="5721"/>
                </a:cubicBezTo>
                <a:cubicBezTo>
                  <a:pt x="6668" y="5721"/>
                  <a:pt x="6631" y="5711"/>
                  <a:pt x="6597" y="5692"/>
                </a:cubicBezTo>
                <a:cubicBezTo>
                  <a:pt x="6489" y="5633"/>
                  <a:pt x="6466" y="5513"/>
                  <a:pt x="6525" y="5406"/>
                </a:cubicBezTo>
                <a:cubicBezTo>
                  <a:pt x="6573" y="5347"/>
                  <a:pt x="6632" y="5299"/>
                  <a:pt x="6704" y="5299"/>
                </a:cubicBezTo>
                <a:close/>
                <a:moveTo>
                  <a:pt x="1465" y="6002"/>
                </a:moveTo>
                <a:cubicBezTo>
                  <a:pt x="1524" y="6002"/>
                  <a:pt x="1572" y="6014"/>
                  <a:pt x="1608" y="6061"/>
                </a:cubicBezTo>
                <a:cubicBezTo>
                  <a:pt x="1655" y="6109"/>
                  <a:pt x="1667" y="6144"/>
                  <a:pt x="1667" y="6204"/>
                </a:cubicBezTo>
                <a:cubicBezTo>
                  <a:pt x="1667" y="6264"/>
                  <a:pt x="1655" y="6311"/>
                  <a:pt x="1608" y="6359"/>
                </a:cubicBezTo>
                <a:cubicBezTo>
                  <a:pt x="1572" y="6395"/>
                  <a:pt x="1522" y="6412"/>
                  <a:pt x="1468" y="6412"/>
                </a:cubicBezTo>
                <a:cubicBezTo>
                  <a:pt x="1414" y="6412"/>
                  <a:pt x="1358" y="6395"/>
                  <a:pt x="1310" y="6359"/>
                </a:cubicBezTo>
                <a:cubicBezTo>
                  <a:pt x="1274" y="6311"/>
                  <a:pt x="1251" y="6264"/>
                  <a:pt x="1251" y="6204"/>
                </a:cubicBezTo>
                <a:cubicBezTo>
                  <a:pt x="1251" y="6144"/>
                  <a:pt x="1263" y="6109"/>
                  <a:pt x="1310" y="6061"/>
                </a:cubicBezTo>
                <a:cubicBezTo>
                  <a:pt x="1358" y="6014"/>
                  <a:pt x="1405" y="6002"/>
                  <a:pt x="1465" y="6002"/>
                </a:cubicBezTo>
                <a:close/>
                <a:moveTo>
                  <a:pt x="6168" y="6002"/>
                </a:moveTo>
                <a:cubicBezTo>
                  <a:pt x="6227" y="6002"/>
                  <a:pt x="6275" y="6014"/>
                  <a:pt x="6311" y="6061"/>
                </a:cubicBezTo>
                <a:cubicBezTo>
                  <a:pt x="6394" y="6133"/>
                  <a:pt x="6394" y="6264"/>
                  <a:pt x="6311" y="6359"/>
                </a:cubicBezTo>
                <a:cubicBezTo>
                  <a:pt x="6275" y="6395"/>
                  <a:pt x="6224" y="6412"/>
                  <a:pt x="6171" y="6412"/>
                </a:cubicBezTo>
                <a:cubicBezTo>
                  <a:pt x="6117" y="6412"/>
                  <a:pt x="6061" y="6395"/>
                  <a:pt x="6013" y="6359"/>
                </a:cubicBezTo>
                <a:cubicBezTo>
                  <a:pt x="5942" y="6287"/>
                  <a:pt x="5942" y="6144"/>
                  <a:pt x="6013" y="6061"/>
                </a:cubicBezTo>
                <a:cubicBezTo>
                  <a:pt x="6061" y="6014"/>
                  <a:pt x="6108" y="6002"/>
                  <a:pt x="6168" y="6002"/>
                </a:cubicBezTo>
                <a:close/>
                <a:moveTo>
                  <a:pt x="4215" y="977"/>
                </a:moveTo>
                <a:cubicBezTo>
                  <a:pt x="4287" y="1096"/>
                  <a:pt x="4406" y="1192"/>
                  <a:pt x="4537" y="1215"/>
                </a:cubicBezTo>
                <a:cubicBezTo>
                  <a:pt x="4584" y="1239"/>
                  <a:pt x="4644" y="1239"/>
                  <a:pt x="4692" y="1239"/>
                </a:cubicBezTo>
                <a:cubicBezTo>
                  <a:pt x="4775" y="1239"/>
                  <a:pt x="4870" y="1215"/>
                  <a:pt x="4942" y="1180"/>
                </a:cubicBezTo>
                <a:cubicBezTo>
                  <a:pt x="4989" y="1311"/>
                  <a:pt x="5084" y="1418"/>
                  <a:pt x="5204" y="1489"/>
                </a:cubicBezTo>
                <a:cubicBezTo>
                  <a:pt x="5287" y="1537"/>
                  <a:pt x="5394" y="1561"/>
                  <a:pt x="5477" y="1561"/>
                </a:cubicBezTo>
                <a:cubicBezTo>
                  <a:pt x="5525" y="1561"/>
                  <a:pt x="5561" y="1561"/>
                  <a:pt x="5596" y="1549"/>
                </a:cubicBezTo>
                <a:cubicBezTo>
                  <a:pt x="5620" y="1680"/>
                  <a:pt x="5656" y="1811"/>
                  <a:pt x="5763" y="1918"/>
                </a:cubicBezTo>
                <a:cubicBezTo>
                  <a:pt x="5870" y="2025"/>
                  <a:pt x="6001" y="2084"/>
                  <a:pt x="6132" y="2084"/>
                </a:cubicBezTo>
                <a:cubicBezTo>
                  <a:pt x="6108" y="2215"/>
                  <a:pt x="6120" y="2370"/>
                  <a:pt x="6192" y="2489"/>
                </a:cubicBezTo>
                <a:cubicBezTo>
                  <a:pt x="6275" y="2608"/>
                  <a:pt x="6394" y="2692"/>
                  <a:pt x="6513" y="2739"/>
                </a:cubicBezTo>
                <a:cubicBezTo>
                  <a:pt x="6442" y="2858"/>
                  <a:pt x="6430" y="3001"/>
                  <a:pt x="6466" y="3144"/>
                </a:cubicBezTo>
                <a:cubicBezTo>
                  <a:pt x="6489" y="3275"/>
                  <a:pt x="6585" y="3394"/>
                  <a:pt x="6704" y="3466"/>
                </a:cubicBezTo>
                <a:cubicBezTo>
                  <a:pt x="6608" y="3573"/>
                  <a:pt x="6549" y="3704"/>
                  <a:pt x="6549" y="3859"/>
                </a:cubicBezTo>
                <a:cubicBezTo>
                  <a:pt x="6549" y="4001"/>
                  <a:pt x="6608" y="4132"/>
                  <a:pt x="6704" y="4240"/>
                </a:cubicBezTo>
                <a:cubicBezTo>
                  <a:pt x="6585" y="4311"/>
                  <a:pt x="6489" y="4430"/>
                  <a:pt x="6466" y="4573"/>
                </a:cubicBezTo>
                <a:cubicBezTo>
                  <a:pt x="6418" y="4704"/>
                  <a:pt x="6454" y="4847"/>
                  <a:pt x="6513" y="4966"/>
                </a:cubicBezTo>
                <a:cubicBezTo>
                  <a:pt x="6394" y="5013"/>
                  <a:pt x="6275" y="5109"/>
                  <a:pt x="6192" y="5228"/>
                </a:cubicBezTo>
                <a:cubicBezTo>
                  <a:pt x="6120" y="5359"/>
                  <a:pt x="6108" y="5490"/>
                  <a:pt x="6132" y="5633"/>
                </a:cubicBezTo>
                <a:cubicBezTo>
                  <a:pt x="6001" y="5644"/>
                  <a:pt x="5870" y="5692"/>
                  <a:pt x="5763" y="5787"/>
                </a:cubicBezTo>
                <a:cubicBezTo>
                  <a:pt x="5656" y="5894"/>
                  <a:pt x="5596" y="6025"/>
                  <a:pt x="5596" y="6168"/>
                </a:cubicBezTo>
                <a:cubicBezTo>
                  <a:pt x="5551" y="6156"/>
                  <a:pt x="5505" y="6149"/>
                  <a:pt x="5458" y="6149"/>
                </a:cubicBezTo>
                <a:cubicBezTo>
                  <a:pt x="5370" y="6149"/>
                  <a:pt x="5281" y="6173"/>
                  <a:pt x="5204" y="6228"/>
                </a:cubicBezTo>
                <a:cubicBezTo>
                  <a:pt x="5084" y="6299"/>
                  <a:pt x="4989" y="6418"/>
                  <a:pt x="4942" y="6537"/>
                </a:cubicBezTo>
                <a:cubicBezTo>
                  <a:pt x="4860" y="6497"/>
                  <a:pt x="4768" y="6478"/>
                  <a:pt x="4672" y="6478"/>
                </a:cubicBezTo>
                <a:cubicBezTo>
                  <a:pt x="4627" y="6478"/>
                  <a:pt x="4582" y="6482"/>
                  <a:pt x="4537" y="6490"/>
                </a:cubicBezTo>
                <a:cubicBezTo>
                  <a:pt x="4406" y="6537"/>
                  <a:pt x="4287" y="6609"/>
                  <a:pt x="4215" y="6728"/>
                </a:cubicBezTo>
                <a:cubicBezTo>
                  <a:pt x="4108" y="6645"/>
                  <a:pt x="3977" y="6585"/>
                  <a:pt x="3834" y="6585"/>
                </a:cubicBezTo>
                <a:cubicBezTo>
                  <a:pt x="3680" y="6585"/>
                  <a:pt x="3549" y="6645"/>
                  <a:pt x="3441" y="6728"/>
                </a:cubicBezTo>
                <a:cubicBezTo>
                  <a:pt x="3370" y="6609"/>
                  <a:pt x="3251" y="6525"/>
                  <a:pt x="3120" y="6490"/>
                </a:cubicBezTo>
                <a:cubicBezTo>
                  <a:pt x="3075" y="6482"/>
                  <a:pt x="3029" y="6478"/>
                  <a:pt x="2985" y="6478"/>
                </a:cubicBezTo>
                <a:cubicBezTo>
                  <a:pt x="2889" y="6478"/>
                  <a:pt x="2796" y="6497"/>
                  <a:pt x="2715" y="6537"/>
                </a:cubicBezTo>
                <a:cubicBezTo>
                  <a:pt x="2667" y="6406"/>
                  <a:pt x="2572" y="6299"/>
                  <a:pt x="2453" y="6228"/>
                </a:cubicBezTo>
                <a:cubicBezTo>
                  <a:pt x="2383" y="6173"/>
                  <a:pt x="2292" y="6149"/>
                  <a:pt x="2201" y="6149"/>
                </a:cubicBezTo>
                <a:cubicBezTo>
                  <a:pt x="2154" y="6149"/>
                  <a:pt x="2105" y="6156"/>
                  <a:pt x="2060" y="6168"/>
                </a:cubicBezTo>
                <a:cubicBezTo>
                  <a:pt x="2048" y="6025"/>
                  <a:pt x="2001" y="5894"/>
                  <a:pt x="1894" y="5787"/>
                </a:cubicBezTo>
                <a:cubicBezTo>
                  <a:pt x="1786" y="5692"/>
                  <a:pt x="1655" y="5633"/>
                  <a:pt x="1524" y="5633"/>
                </a:cubicBezTo>
                <a:cubicBezTo>
                  <a:pt x="1548" y="5490"/>
                  <a:pt x="1536" y="5347"/>
                  <a:pt x="1465" y="5228"/>
                </a:cubicBezTo>
                <a:cubicBezTo>
                  <a:pt x="1382" y="5097"/>
                  <a:pt x="1263" y="5013"/>
                  <a:pt x="1155" y="4966"/>
                </a:cubicBezTo>
                <a:cubicBezTo>
                  <a:pt x="1215" y="4859"/>
                  <a:pt x="1227" y="4704"/>
                  <a:pt x="1191" y="4573"/>
                </a:cubicBezTo>
                <a:cubicBezTo>
                  <a:pt x="1167" y="4430"/>
                  <a:pt x="1072" y="4311"/>
                  <a:pt x="953" y="4240"/>
                </a:cubicBezTo>
                <a:cubicBezTo>
                  <a:pt x="1048" y="4132"/>
                  <a:pt x="1108" y="4001"/>
                  <a:pt x="1108" y="3859"/>
                </a:cubicBezTo>
                <a:cubicBezTo>
                  <a:pt x="1108" y="3704"/>
                  <a:pt x="1048" y="3573"/>
                  <a:pt x="953" y="3466"/>
                </a:cubicBezTo>
                <a:cubicBezTo>
                  <a:pt x="1072" y="3394"/>
                  <a:pt x="1167" y="3275"/>
                  <a:pt x="1191" y="3144"/>
                </a:cubicBezTo>
                <a:cubicBezTo>
                  <a:pt x="1227" y="3001"/>
                  <a:pt x="1203" y="2858"/>
                  <a:pt x="1155" y="2739"/>
                </a:cubicBezTo>
                <a:cubicBezTo>
                  <a:pt x="1286" y="2692"/>
                  <a:pt x="1382" y="2608"/>
                  <a:pt x="1465" y="2489"/>
                </a:cubicBezTo>
                <a:cubicBezTo>
                  <a:pt x="1536" y="2346"/>
                  <a:pt x="1548" y="2215"/>
                  <a:pt x="1524" y="2084"/>
                </a:cubicBezTo>
                <a:cubicBezTo>
                  <a:pt x="1655" y="2073"/>
                  <a:pt x="1786" y="2025"/>
                  <a:pt x="1894" y="1918"/>
                </a:cubicBezTo>
                <a:cubicBezTo>
                  <a:pt x="2001" y="1811"/>
                  <a:pt x="2060" y="1680"/>
                  <a:pt x="2060" y="1549"/>
                </a:cubicBezTo>
                <a:cubicBezTo>
                  <a:pt x="2096" y="1561"/>
                  <a:pt x="2132" y="1561"/>
                  <a:pt x="2179" y="1561"/>
                </a:cubicBezTo>
                <a:cubicBezTo>
                  <a:pt x="2275" y="1561"/>
                  <a:pt x="2370" y="1537"/>
                  <a:pt x="2453" y="1489"/>
                </a:cubicBezTo>
                <a:cubicBezTo>
                  <a:pt x="2572" y="1418"/>
                  <a:pt x="2667" y="1299"/>
                  <a:pt x="2715" y="1180"/>
                </a:cubicBezTo>
                <a:cubicBezTo>
                  <a:pt x="2787" y="1215"/>
                  <a:pt x="2870" y="1239"/>
                  <a:pt x="2965" y="1239"/>
                </a:cubicBezTo>
                <a:cubicBezTo>
                  <a:pt x="3013" y="1239"/>
                  <a:pt x="3072" y="1239"/>
                  <a:pt x="3120" y="1215"/>
                </a:cubicBezTo>
                <a:cubicBezTo>
                  <a:pt x="3251" y="1192"/>
                  <a:pt x="3370" y="1096"/>
                  <a:pt x="3441" y="977"/>
                </a:cubicBezTo>
                <a:cubicBezTo>
                  <a:pt x="3549" y="1072"/>
                  <a:pt x="3680" y="1132"/>
                  <a:pt x="3834" y="1132"/>
                </a:cubicBezTo>
                <a:cubicBezTo>
                  <a:pt x="3977" y="1132"/>
                  <a:pt x="4108" y="1072"/>
                  <a:pt x="4215" y="977"/>
                </a:cubicBezTo>
                <a:close/>
                <a:moveTo>
                  <a:pt x="5537" y="6502"/>
                </a:moveTo>
                <a:cubicBezTo>
                  <a:pt x="5596" y="6514"/>
                  <a:pt x="5644" y="6549"/>
                  <a:pt x="5656" y="6609"/>
                </a:cubicBezTo>
                <a:cubicBezTo>
                  <a:pt x="5692" y="6668"/>
                  <a:pt x="5692" y="6728"/>
                  <a:pt x="5680" y="6787"/>
                </a:cubicBezTo>
                <a:cubicBezTo>
                  <a:pt x="5656" y="6847"/>
                  <a:pt x="5632" y="6895"/>
                  <a:pt x="5573" y="6906"/>
                </a:cubicBezTo>
                <a:cubicBezTo>
                  <a:pt x="5546" y="6926"/>
                  <a:pt x="5517" y="6935"/>
                  <a:pt x="5485" y="6935"/>
                </a:cubicBezTo>
                <a:cubicBezTo>
                  <a:pt x="5459" y="6935"/>
                  <a:pt x="5433" y="6929"/>
                  <a:pt x="5406" y="6918"/>
                </a:cubicBezTo>
                <a:cubicBezTo>
                  <a:pt x="5346" y="6906"/>
                  <a:pt x="5299" y="6883"/>
                  <a:pt x="5287" y="6811"/>
                </a:cubicBezTo>
                <a:cubicBezTo>
                  <a:pt x="5263" y="6776"/>
                  <a:pt x="5263" y="6716"/>
                  <a:pt x="5275" y="6656"/>
                </a:cubicBezTo>
                <a:cubicBezTo>
                  <a:pt x="5287" y="6597"/>
                  <a:pt x="5323" y="6549"/>
                  <a:pt x="5382" y="6537"/>
                </a:cubicBezTo>
                <a:cubicBezTo>
                  <a:pt x="5406" y="6514"/>
                  <a:pt x="5454" y="6502"/>
                  <a:pt x="5477" y="6502"/>
                </a:cubicBezTo>
                <a:close/>
                <a:moveTo>
                  <a:pt x="2132" y="6537"/>
                </a:moveTo>
                <a:cubicBezTo>
                  <a:pt x="2167" y="6537"/>
                  <a:pt x="2203" y="6549"/>
                  <a:pt x="2239" y="6561"/>
                </a:cubicBezTo>
                <a:cubicBezTo>
                  <a:pt x="2286" y="6597"/>
                  <a:pt x="2322" y="6645"/>
                  <a:pt x="2346" y="6680"/>
                </a:cubicBezTo>
                <a:cubicBezTo>
                  <a:pt x="2370" y="6728"/>
                  <a:pt x="2358" y="6787"/>
                  <a:pt x="2322" y="6835"/>
                </a:cubicBezTo>
                <a:cubicBezTo>
                  <a:pt x="2298" y="6883"/>
                  <a:pt x="2251" y="6918"/>
                  <a:pt x="2203" y="6942"/>
                </a:cubicBezTo>
                <a:cubicBezTo>
                  <a:pt x="2187" y="6945"/>
                  <a:pt x="2173" y="6947"/>
                  <a:pt x="2159" y="6947"/>
                </a:cubicBezTo>
                <a:cubicBezTo>
                  <a:pt x="2123" y="6947"/>
                  <a:pt x="2092" y="6936"/>
                  <a:pt x="2048" y="6918"/>
                </a:cubicBezTo>
                <a:cubicBezTo>
                  <a:pt x="2001" y="6895"/>
                  <a:pt x="1953" y="6847"/>
                  <a:pt x="1941" y="6799"/>
                </a:cubicBezTo>
                <a:cubicBezTo>
                  <a:pt x="1929" y="6740"/>
                  <a:pt x="1941" y="6704"/>
                  <a:pt x="1953" y="6645"/>
                </a:cubicBezTo>
                <a:cubicBezTo>
                  <a:pt x="1989" y="6597"/>
                  <a:pt x="2025" y="6549"/>
                  <a:pt x="2072" y="6537"/>
                </a:cubicBezTo>
                <a:close/>
                <a:moveTo>
                  <a:pt x="3025" y="6859"/>
                </a:moveTo>
                <a:cubicBezTo>
                  <a:pt x="3084" y="6883"/>
                  <a:pt x="3132" y="6906"/>
                  <a:pt x="3144" y="6966"/>
                </a:cubicBezTo>
                <a:cubicBezTo>
                  <a:pt x="3156" y="7014"/>
                  <a:pt x="3179" y="7061"/>
                  <a:pt x="3156" y="7121"/>
                </a:cubicBezTo>
                <a:cubicBezTo>
                  <a:pt x="3136" y="7201"/>
                  <a:pt x="3049" y="7272"/>
                  <a:pt x="2958" y="7272"/>
                </a:cubicBezTo>
                <a:cubicBezTo>
                  <a:pt x="2941" y="7272"/>
                  <a:pt x="2923" y="7269"/>
                  <a:pt x="2906" y="7264"/>
                </a:cubicBezTo>
                <a:cubicBezTo>
                  <a:pt x="2798" y="7240"/>
                  <a:pt x="2727" y="7121"/>
                  <a:pt x="2763" y="7014"/>
                </a:cubicBezTo>
                <a:cubicBezTo>
                  <a:pt x="2775" y="6954"/>
                  <a:pt x="2798" y="6906"/>
                  <a:pt x="2858" y="6895"/>
                </a:cubicBezTo>
                <a:cubicBezTo>
                  <a:pt x="2894" y="6883"/>
                  <a:pt x="2941" y="6859"/>
                  <a:pt x="2965" y="6859"/>
                </a:cubicBezTo>
                <a:close/>
                <a:moveTo>
                  <a:pt x="4680" y="6859"/>
                </a:moveTo>
                <a:cubicBezTo>
                  <a:pt x="4703" y="6859"/>
                  <a:pt x="4751" y="6883"/>
                  <a:pt x="4787" y="6895"/>
                </a:cubicBezTo>
                <a:cubicBezTo>
                  <a:pt x="4823" y="6918"/>
                  <a:pt x="4870" y="6966"/>
                  <a:pt x="4882" y="7014"/>
                </a:cubicBezTo>
                <a:cubicBezTo>
                  <a:pt x="4906" y="7121"/>
                  <a:pt x="4846" y="7240"/>
                  <a:pt x="4727" y="7264"/>
                </a:cubicBezTo>
                <a:cubicBezTo>
                  <a:pt x="4706" y="7271"/>
                  <a:pt x="4685" y="7274"/>
                  <a:pt x="4664" y="7274"/>
                </a:cubicBezTo>
                <a:cubicBezTo>
                  <a:pt x="4577" y="7274"/>
                  <a:pt x="4494" y="7217"/>
                  <a:pt x="4465" y="7121"/>
                </a:cubicBezTo>
                <a:cubicBezTo>
                  <a:pt x="4442" y="7014"/>
                  <a:pt x="4501" y="6895"/>
                  <a:pt x="4620" y="6859"/>
                </a:cubicBezTo>
                <a:close/>
                <a:moveTo>
                  <a:pt x="3810" y="6966"/>
                </a:moveTo>
                <a:cubicBezTo>
                  <a:pt x="3930" y="6966"/>
                  <a:pt x="4025" y="7061"/>
                  <a:pt x="4025" y="7180"/>
                </a:cubicBezTo>
                <a:cubicBezTo>
                  <a:pt x="4025" y="7299"/>
                  <a:pt x="3930" y="7383"/>
                  <a:pt x="3810" y="7383"/>
                </a:cubicBezTo>
                <a:cubicBezTo>
                  <a:pt x="3691" y="7383"/>
                  <a:pt x="3608" y="7299"/>
                  <a:pt x="3608" y="7180"/>
                </a:cubicBezTo>
                <a:cubicBezTo>
                  <a:pt x="3608" y="7061"/>
                  <a:pt x="3691" y="6966"/>
                  <a:pt x="3810" y="6966"/>
                </a:cubicBezTo>
                <a:close/>
                <a:moveTo>
                  <a:pt x="3810" y="8728"/>
                </a:moveTo>
                <a:cubicBezTo>
                  <a:pt x="3930" y="8728"/>
                  <a:pt x="4025" y="8811"/>
                  <a:pt x="4025" y="8931"/>
                </a:cubicBezTo>
                <a:lnTo>
                  <a:pt x="4025" y="9335"/>
                </a:lnTo>
                <a:lnTo>
                  <a:pt x="3608" y="9335"/>
                </a:lnTo>
                <a:lnTo>
                  <a:pt x="3608" y="8931"/>
                </a:lnTo>
                <a:cubicBezTo>
                  <a:pt x="3608" y="8811"/>
                  <a:pt x="3691" y="8728"/>
                  <a:pt x="3810" y="8728"/>
                </a:cubicBezTo>
                <a:close/>
                <a:moveTo>
                  <a:pt x="3560" y="9704"/>
                </a:moveTo>
                <a:cubicBezTo>
                  <a:pt x="3275" y="10633"/>
                  <a:pt x="3120" y="11681"/>
                  <a:pt x="3072" y="12074"/>
                </a:cubicBezTo>
                <a:lnTo>
                  <a:pt x="2667" y="12074"/>
                </a:lnTo>
                <a:cubicBezTo>
                  <a:pt x="2739" y="11645"/>
                  <a:pt x="2977" y="10574"/>
                  <a:pt x="3513" y="9704"/>
                </a:cubicBezTo>
                <a:close/>
                <a:moveTo>
                  <a:pt x="4096" y="9716"/>
                </a:moveTo>
                <a:cubicBezTo>
                  <a:pt x="4644" y="10586"/>
                  <a:pt x="4882" y="11657"/>
                  <a:pt x="4965" y="12086"/>
                </a:cubicBezTo>
                <a:lnTo>
                  <a:pt x="4561" y="12074"/>
                </a:lnTo>
                <a:cubicBezTo>
                  <a:pt x="4549" y="12014"/>
                  <a:pt x="4549" y="11919"/>
                  <a:pt x="4525" y="11836"/>
                </a:cubicBezTo>
                <a:cubicBezTo>
                  <a:pt x="4514" y="11738"/>
                  <a:pt x="4443" y="11679"/>
                  <a:pt x="4349" y="11679"/>
                </a:cubicBezTo>
                <a:cubicBezTo>
                  <a:pt x="4340" y="11679"/>
                  <a:pt x="4332" y="11680"/>
                  <a:pt x="4322" y="11681"/>
                </a:cubicBezTo>
                <a:cubicBezTo>
                  <a:pt x="4215" y="11705"/>
                  <a:pt x="4156" y="11788"/>
                  <a:pt x="4168" y="11895"/>
                </a:cubicBezTo>
                <a:cubicBezTo>
                  <a:pt x="4180" y="11967"/>
                  <a:pt x="4180" y="12026"/>
                  <a:pt x="4203" y="12074"/>
                </a:cubicBezTo>
                <a:lnTo>
                  <a:pt x="3441" y="12074"/>
                </a:lnTo>
                <a:cubicBezTo>
                  <a:pt x="3501" y="11717"/>
                  <a:pt x="3620" y="10919"/>
                  <a:pt x="3810" y="10169"/>
                </a:cubicBezTo>
                <a:cubicBezTo>
                  <a:pt x="3894" y="10455"/>
                  <a:pt x="3965" y="10764"/>
                  <a:pt x="4025" y="11109"/>
                </a:cubicBezTo>
                <a:cubicBezTo>
                  <a:pt x="4037" y="11193"/>
                  <a:pt x="4108" y="11252"/>
                  <a:pt x="4203" y="11252"/>
                </a:cubicBezTo>
                <a:lnTo>
                  <a:pt x="4227" y="11252"/>
                </a:lnTo>
                <a:cubicBezTo>
                  <a:pt x="4334" y="11240"/>
                  <a:pt x="4394" y="11133"/>
                  <a:pt x="4382" y="11050"/>
                </a:cubicBezTo>
                <a:cubicBezTo>
                  <a:pt x="4275" y="10538"/>
                  <a:pt x="4168" y="10097"/>
                  <a:pt x="4049" y="9716"/>
                </a:cubicBezTo>
                <a:close/>
                <a:moveTo>
                  <a:pt x="3858" y="1"/>
                </a:moveTo>
                <a:cubicBezTo>
                  <a:pt x="3668" y="1"/>
                  <a:pt x="3489" y="108"/>
                  <a:pt x="3382" y="251"/>
                </a:cubicBezTo>
                <a:cubicBezTo>
                  <a:pt x="3358" y="227"/>
                  <a:pt x="3322" y="203"/>
                  <a:pt x="3299" y="179"/>
                </a:cubicBezTo>
                <a:cubicBezTo>
                  <a:pt x="3200" y="130"/>
                  <a:pt x="3102" y="98"/>
                  <a:pt x="3001" y="98"/>
                </a:cubicBezTo>
                <a:cubicBezTo>
                  <a:pt x="2954" y="98"/>
                  <a:pt x="2907" y="105"/>
                  <a:pt x="2858" y="120"/>
                </a:cubicBezTo>
                <a:cubicBezTo>
                  <a:pt x="2715" y="168"/>
                  <a:pt x="2596" y="251"/>
                  <a:pt x="2525" y="382"/>
                </a:cubicBezTo>
                <a:cubicBezTo>
                  <a:pt x="2501" y="418"/>
                  <a:pt x="2489" y="465"/>
                  <a:pt x="2477" y="489"/>
                </a:cubicBezTo>
                <a:cubicBezTo>
                  <a:pt x="2396" y="449"/>
                  <a:pt x="2308" y="428"/>
                  <a:pt x="2217" y="428"/>
                </a:cubicBezTo>
                <a:cubicBezTo>
                  <a:pt x="2120" y="428"/>
                  <a:pt x="2022" y="452"/>
                  <a:pt x="1929" y="501"/>
                </a:cubicBezTo>
                <a:cubicBezTo>
                  <a:pt x="1751" y="608"/>
                  <a:pt x="1655" y="787"/>
                  <a:pt x="1644" y="965"/>
                </a:cubicBezTo>
                <a:cubicBezTo>
                  <a:pt x="1609" y="958"/>
                  <a:pt x="1574" y="955"/>
                  <a:pt x="1537" y="955"/>
                </a:cubicBezTo>
                <a:cubicBezTo>
                  <a:pt x="1386" y="955"/>
                  <a:pt x="1225" y="1014"/>
                  <a:pt x="1120" y="1120"/>
                </a:cubicBezTo>
                <a:cubicBezTo>
                  <a:pt x="989" y="1251"/>
                  <a:pt x="929" y="1453"/>
                  <a:pt x="977" y="1644"/>
                </a:cubicBezTo>
                <a:cubicBezTo>
                  <a:pt x="929" y="1644"/>
                  <a:pt x="893" y="1656"/>
                  <a:pt x="858" y="1656"/>
                </a:cubicBezTo>
                <a:cubicBezTo>
                  <a:pt x="703" y="1692"/>
                  <a:pt x="584" y="1787"/>
                  <a:pt x="512" y="1918"/>
                </a:cubicBezTo>
                <a:cubicBezTo>
                  <a:pt x="405" y="2096"/>
                  <a:pt x="405" y="2287"/>
                  <a:pt x="501" y="2477"/>
                </a:cubicBezTo>
                <a:cubicBezTo>
                  <a:pt x="465" y="2489"/>
                  <a:pt x="417" y="2501"/>
                  <a:pt x="393" y="2513"/>
                </a:cubicBezTo>
                <a:cubicBezTo>
                  <a:pt x="262" y="2585"/>
                  <a:pt x="167" y="2704"/>
                  <a:pt x="120" y="2858"/>
                </a:cubicBezTo>
                <a:cubicBezTo>
                  <a:pt x="84" y="3001"/>
                  <a:pt x="108" y="3156"/>
                  <a:pt x="179" y="3287"/>
                </a:cubicBezTo>
                <a:cubicBezTo>
                  <a:pt x="203" y="3323"/>
                  <a:pt x="227" y="3347"/>
                  <a:pt x="262" y="3382"/>
                </a:cubicBezTo>
                <a:cubicBezTo>
                  <a:pt x="108" y="3478"/>
                  <a:pt x="0" y="3656"/>
                  <a:pt x="0" y="3859"/>
                </a:cubicBezTo>
                <a:cubicBezTo>
                  <a:pt x="0" y="4049"/>
                  <a:pt x="108" y="4228"/>
                  <a:pt x="262" y="4335"/>
                </a:cubicBezTo>
                <a:cubicBezTo>
                  <a:pt x="227" y="4359"/>
                  <a:pt x="215" y="4394"/>
                  <a:pt x="179" y="4418"/>
                </a:cubicBezTo>
                <a:cubicBezTo>
                  <a:pt x="108" y="4561"/>
                  <a:pt x="84" y="4704"/>
                  <a:pt x="120" y="4859"/>
                </a:cubicBezTo>
                <a:cubicBezTo>
                  <a:pt x="167" y="5002"/>
                  <a:pt x="262" y="5121"/>
                  <a:pt x="393" y="5192"/>
                </a:cubicBezTo>
                <a:cubicBezTo>
                  <a:pt x="417" y="5216"/>
                  <a:pt x="465" y="5228"/>
                  <a:pt x="501" y="5240"/>
                </a:cubicBezTo>
                <a:cubicBezTo>
                  <a:pt x="405" y="5406"/>
                  <a:pt x="405" y="5609"/>
                  <a:pt x="512" y="5787"/>
                </a:cubicBezTo>
                <a:cubicBezTo>
                  <a:pt x="620" y="5966"/>
                  <a:pt x="798" y="6061"/>
                  <a:pt x="977" y="6073"/>
                </a:cubicBezTo>
                <a:cubicBezTo>
                  <a:pt x="953" y="6121"/>
                  <a:pt x="953" y="6144"/>
                  <a:pt x="953" y="6192"/>
                </a:cubicBezTo>
                <a:cubicBezTo>
                  <a:pt x="953" y="6335"/>
                  <a:pt x="1013" y="6490"/>
                  <a:pt x="1120" y="6597"/>
                </a:cubicBezTo>
                <a:cubicBezTo>
                  <a:pt x="1239" y="6716"/>
                  <a:pt x="1370" y="6752"/>
                  <a:pt x="1524" y="6752"/>
                </a:cubicBezTo>
                <a:cubicBezTo>
                  <a:pt x="1572" y="6752"/>
                  <a:pt x="1596" y="6752"/>
                  <a:pt x="1644" y="6740"/>
                </a:cubicBezTo>
                <a:cubicBezTo>
                  <a:pt x="1655" y="6930"/>
                  <a:pt x="1763" y="7097"/>
                  <a:pt x="1929" y="7204"/>
                </a:cubicBezTo>
                <a:cubicBezTo>
                  <a:pt x="2013" y="7252"/>
                  <a:pt x="2120" y="7276"/>
                  <a:pt x="2203" y="7276"/>
                </a:cubicBezTo>
                <a:cubicBezTo>
                  <a:pt x="2251" y="7276"/>
                  <a:pt x="2310" y="7276"/>
                  <a:pt x="2358" y="7264"/>
                </a:cubicBezTo>
                <a:cubicBezTo>
                  <a:pt x="2406" y="7252"/>
                  <a:pt x="2429" y="7228"/>
                  <a:pt x="2465" y="7216"/>
                </a:cubicBezTo>
                <a:cubicBezTo>
                  <a:pt x="2525" y="7395"/>
                  <a:pt x="2667" y="7549"/>
                  <a:pt x="2858" y="7597"/>
                </a:cubicBezTo>
                <a:cubicBezTo>
                  <a:pt x="2906" y="7609"/>
                  <a:pt x="2965" y="7609"/>
                  <a:pt x="3013" y="7609"/>
                </a:cubicBezTo>
                <a:cubicBezTo>
                  <a:pt x="3120" y="7609"/>
                  <a:pt x="3203" y="7573"/>
                  <a:pt x="3299" y="7538"/>
                </a:cubicBezTo>
                <a:cubicBezTo>
                  <a:pt x="3322" y="7514"/>
                  <a:pt x="3358" y="7490"/>
                  <a:pt x="3382" y="7454"/>
                </a:cubicBezTo>
                <a:cubicBezTo>
                  <a:pt x="3453" y="7561"/>
                  <a:pt x="3560" y="7645"/>
                  <a:pt x="3680" y="7680"/>
                </a:cubicBezTo>
                <a:lnTo>
                  <a:pt x="3680" y="8347"/>
                </a:lnTo>
                <a:cubicBezTo>
                  <a:pt x="3453" y="8430"/>
                  <a:pt x="3299" y="8645"/>
                  <a:pt x="3299" y="8907"/>
                </a:cubicBezTo>
                <a:lnTo>
                  <a:pt x="3299" y="9443"/>
                </a:lnTo>
                <a:cubicBezTo>
                  <a:pt x="2525" y="10633"/>
                  <a:pt x="2322" y="12145"/>
                  <a:pt x="2310" y="12205"/>
                </a:cubicBezTo>
                <a:cubicBezTo>
                  <a:pt x="2310" y="12252"/>
                  <a:pt x="2322" y="12312"/>
                  <a:pt x="2358" y="12360"/>
                </a:cubicBezTo>
                <a:cubicBezTo>
                  <a:pt x="2382" y="12395"/>
                  <a:pt x="2441" y="12419"/>
                  <a:pt x="2489" y="12419"/>
                </a:cubicBezTo>
                <a:lnTo>
                  <a:pt x="5227" y="12419"/>
                </a:lnTo>
                <a:cubicBezTo>
                  <a:pt x="5287" y="12419"/>
                  <a:pt x="5334" y="12383"/>
                  <a:pt x="5358" y="12360"/>
                </a:cubicBezTo>
                <a:cubicBezTo>
                  <a:pt x="5394" y="12312"/>
                  <a:pt x="5406" y="12264"/>
                  <a:pt x="5406" y="12205"/>
                </a:cubicBezTo>
                <a:cubicBezTo>
                  <a:pt x="5394" y="12145"/>
                  <a:pt x="5204" y="10633"/>
                  <a:pt x="4430" y="9443"/>
                </a:cubicBezTo>
                <a:lnTo>
                  <a:pt x="4430" y="8907"/>
                </a:lnTo>
                <a:cubicBezTo>
                  <a:pt x="4430" y="8645"/>
                  <a:pt x="4263" y="8442"/>
                  <a:pt x="4037" y="8347"/>
                </a:cubicBezTo>
                <a:lnTo>
                  <a:pt x="4037" y="7680"/>
                </a:lnTo>
                <a:cubicBezTo>
                  <a:pt x="4156" y="7633"/>
                  <a:pt x="4263" y="7561"/>
                  <a:pt x="4334" y="7454"/>
                </a:cubicBezTo>
                <a:cubicBezTo>
                  <a:pt x="4442" y="7549"/>
                  <a:pt x="4572" y="7609"/>
                  <a:pt x="4727" y="7609"/>
                </a:cubicBezTo>
                <a:cubicBezTo>
                  <a:pt x="4763" y="7609"/>
                  <a:pt x="4823" y="7609"/>
                  <a:pt x="4870" y="7597"/>
                </a:cubicBezTo>
                <a:cubicBezTo>
                  <a:pt x="5061" y="7549"/>
                  <a:pt x="5215" y="7395"/>
                  <a:pt x="5275" y="7216"/>
                </a:cubicBezTo>
                <a:cubicBezTo>
                  <a:pt x="5299" y="7240"/>
                  <a:pt x="5346" y="7252"/>
                  <a:pt x="5382" y="7264"/>
                </a:cubicBezTo>
                <a:cubicBezTo>
                  <a:pt x="5418" y="7276"/>
                  <a:pt x="5477" y="7276"/>
                  <a:pt x="5525" y="7276"/>
                </a:cubicBezTo>
                <a:cubicBezTo>
                  <a:pt x="5632" y="7276"/>
                  <a:pt x="5715" y="7252"/>
                  <a:pt x="5811" y="7204"/>
                </a:cubicBezTo>
                <a:cubicBezTo>
                  <a:pt x="5989" y="7097"/>
                  <a:pt x="6073" y="6918"/>
                  <a:pt x="6096" y="6740"/>
                </a:cubicBezTo>
                <a:cubicBezTo>
                  <a:pt x="6132" y="6752"/>
                  <a:pt x="6168" y="6752"/>
                  <a:pt x="6216" y="6752"/>
                </a:cubicBezTo>
                <a:cubicBezTo>
                  <a:pt x="6358" y="6752"/>
                  <a:pt x="6513" y="6704"/>
                  <a:pt x="6608" y="6597"/>
                </a:cubicBezTo>
                <a:cubicBezTo>
                  <a:pt x="6763" y="6442"/>
                  <a:pt x="6811" y="6252"/>
                  <a:pt x="6763" y="6073"/>
                </a:cubicBezTo>
                <a:cubicBezTo>
                  <a:pt x="6954" y="6061"/>
                  <a:pt x="7120" y="5954"/>
                  <a:pt x="7228" y="5787"/>
                </a:cubicBezTo>
                <a:cubicBezTo>
                  <a:pt x="7323" y="5609"/>
                  <a:pt x="7323" y="5418"/>
                  <a:pt x="7239" y="5240"/>
                </a:cubicBezTo>
                <a:cubicBezTo>
                  <a:pt x="7263" y="5228"/>
                  <a:pt x="7311" y="5204"/>
                  <a:pt x="7347" y="5192"/>
                </a:cubicBezTo>
                <a:cubicBezTo>
                  <a:pt x="7478" y="5121"/>
                  <a:pt x="7561" y="5002"/>
                  <a:pt x="7609" y="4859"/>
                </a:cubicBezTo>
                <a:cubicBezTo>
                  <a:pt x="7656" y="4704"/>
                  <a:pt x="7620" y="4561"/>
                  <a:pt x="7549" y="4418"/>
                </a:cubicBezTo>
                <a:cubicBezTo>
                  <a:pt x="7501" y="4394"/>
                  <a:pt x="7478" y="4359"/>
                  <a:pt x="7466" y="4335"/>
                </a:cubicBezTo>
                <a:cubicBezTo>
                  <a:pt x="7609" y="4228"/>
                  <a:pt x="7716" y="4049"/>
                  <a:pt x="7716" y="3859"/>
                </a:cubicBezTo>
                <a:cubicBezTo>
                  <a:pt x="7716" y="3668"/>
                  <a:pt x="7609" y="3478"/>
                  <a:pt x="7466" y="3382"/>
                </a:cubicBezTo>
                <a:cubicBezTo>
                  <a:pt x="7490" y="3347"/>
                  <a:pt x="7501" y="3323"/>
                  <a:pt x="7537" y="3287"/>
                </a:cubicBezTo>
                <a:cubicBezTo>
                  <a:pt x="7609" y="3156"/>
                  <a:pt x="7644" y="3001"/>
                  <a:pt x="7597" y="2858"/>
                </a:cubicBezTo>
                <a:cubicBezTo>
                  <a:pt x="7549" y="2704"/>
                  <a:pt x="7466" y="2585"/>
                  <a:pt x="7323" y="2513"/>
                </a:cubicBezTo>
                <a:cubicBezTo>
                  <a:pt x="7299" y="2501"/>
                  <a:pt x="7251" y="2489"/>
                  <a:pt x="7228" y="2477"/>
                </a:cubicBezTo>
                <a:cubicBezTo>
                  <a:pt x="7311" y="2311"/>
                  <a:pt x="7311" y="2096"/>
                  <a:pt x="7204" y="1918"/>
                </a:cubicBezTo>
                <a:cubicBezTo>
                  <a:pt x="7132" y="1787"/>
                  <a:pt x="7013" y="1692"/>
                  <a:pt x="6870" y="1656"/>
                </a:cubicBezTo>
                <a:cubicBezTo>
                  <a:pt x="6823" y="1644"/>
                  <a:pt x="6787" y="1644"/>
                  <a:pt x="6751" y="1644"/>
                </a:cubicBezTo>
                <a:cubicBezTo>
                  <a:pt x="6775" y="1453"/>
                  <a:pt x="6728" y="1251"/>
                  <a:pt x="6597" y="1120"/>
                </a:cubicBezTo>
                <a:cubicBezTo>
                  <a:pt x="6487" y="1001"/>
                  <a:pt x="6342" y="953"/>
                  <a:pt x="6200" y="953"/>
                </a:cubicBezTo>
                <a:cubicBezTo>
                  <a:pt x="6157" y="953"/>
                  <a:pt x="6114" y="957"/>
                  <a:pt x="6073" y="965"/>
                </a:cubicBezTo>
                <a:cubicBezTo>
                  <a:pt x="6061" y="775"/>
                  <a:pt x="5954" y="608"/>
                  <a:pt x="5799" y="501"/>
                </a:cubicBezTo>
                <a:cubicBezTo>
                  <a:pt x="5707" y="452"/>
                  <a:pt x="5608" y="428"/>
                  <a:pt x="5509" y="428"/>
                </a:cubicBezTo>
                <a:cubicBezTo>
                  <a:pt x="5417" y="428"/>
                  <a:pt x="5326" y="449"/>
                  <a:pt x="5239" y="489"/>
                </a:cubicBezTo>
                <a:cubicBezTo>
                  <a:pt x="5227" y="465"/>
                  <a:pt x="5215" y="418"/>
                  <a:pt x="5204" y="382"/>
                </a:cubicBezTo>
                <a:cubicBezTo>
                  <a:pt x="5120" y="251"/>
                  <a:pt x="5001" y="168"/>
                  <a:pt x="4858" y="120"/>
                </a:cubicBezTo>
                <a:cubicBezTo>
                  <a:pt x="4810" y="105"/>
                  <a:pt x="4762" y="98"/>
                  <a:pt x="4716" y="98"/>
                </a:cubicBezTo>
                <a:cubicBezTo>
                  <a:pt x="4615" y="98"/>
                  <a:pt x="4519" y="130"/>
                  <a:pt x="4430" y="179"/>
                </a:cubicBezTo>
                <a:cubicBezTo>
                  <a:pt x="4394" y="191"/>
                  <a:pt x="4370" y="227"/>
                  <a:pt x="4334" y="251"/>
                </a:cubicBezTo>
                <a:cubicBezTo>
                  <a:pt x="4227" y="108"/>
                  <a:pt x="4049" y="1"/>
                  <a:pt x="38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783;p82">
            <a:extLst>
              <a:ext uri="{FF2B5EF4-FFF2-40B4-BE49-F238E27FC236}">
                <a16:creationId xmlns:a16="http://schemas.microsoft.com/office/drawing/2014/main" id="{6EEDD53A-9F57-B40C-AA0B-3AE9564A23DA}"/>
              </a:ext>
            </a:extLst>
          </p:cNvPr>
          <p:cNvSpPr/>
          <p:nvPr/>
        </p:nvSpPr>
        <p:spPr>
          <a:xfrm>
            <a:off x="719371" y="5799186"/>
            <a:ext cx="436907" cy="271926"/>
          </a:xfrm>
          <a:custGeom>
            <a:avLst/>
            <a:gdLst/>
            <a:ahLst/>
            <a:cxnLst/>
            <a:rect l="l" t="t" r="r" b="b"/>
            <a:pathLst>
              <a:path w="12550" h="7811" extrusionOk="0">
                <a:moveTo>
                  <a:pt x="6275" y="393"/>
                </a:moveTo>
                <a:cubicBezTo>
                  <a:pt x="6394" y="393"/>
                  <a:pt x="6477" y="477"/>
                  <a:pt x="6477" y="596"/>
                </a:cubicBezTo>
                <a:cubicBezTo>
                  <a:pt x="6477" y="715"/>
                  <a:pt x="6394" y="810"/>
                  <a:pt x="6275" y="810"/>
                </a:cubicBezTo>
                <a:cubicBezTo>
                  <a:pt x="6144" y="810"/>
                  <a:pt x="6060" y="715"/>
                  <a:pt x="6060" y="596"/>
                </a:cubicBezTo>
                <a:cubicBezTo>
                  <a:pt x="6060" y="477"/>
                  <a:pt x="6144" y="393"/>
                  <a:pt x="6275" y="393"/>
                </a:cubicBezTo>
                <a:close/>
                <a:moveTo>
                  <a:pt x="6275" y="1965"/>
                </a:moveTo>
                <a:cubicBezTo>
                  <a:pt x="9013" y="1965"/>
                  <a:pt x="11240" y="3715"/>
                  <a:pt x="11359" y="5894"/>
                </a:cubicBezTo>
                <a:lnTo>
                  <a:pt x="10763" y="5894"/>
                </a:lnTo>
                <a:cubicBezTo>
                  <a:pt x="10656" y="5894"/>
                  <a:pt x="10585" y="5977"/>
                  <a:pt x="10585" y="6073"/>
                </a:cubicBezTo>
                <a:cubicBezTo>
                  <a:pt x="10585" y="6180"/>
                  <a:pt x="10680" y="6251"/>
                  <a:pt x="10763" y="6251"/>
                </a:cubicBezTo>
                <a:lnTo>
                  <a:pt x="11704" y="6251"/>
                </a:lnTo>
                <a:lnTo>
                  <a:pt x="11645" y="6501"/>
                </a:lnTo>
                <a:cubicBezTo>
                  <a:pt x="11609" y="6596"/>
                  <a:pt x="11537" y="6668"/>
                  <a:pt x="11430" y="6668"/>
                </a:cubicBezTo>
                <a:lnTo>
                  <a:pt x="1107" y="6668"/>
                </a:lnTo>
                <a:cubicBezTo>
                  <a:pt x="1012" y="6668"/>
                  <a:pt x="929" y="6608"/>
                  <a:pt x="893" y="6501"/>
                </a:cubicBezTo>
                <a:lnTo>
                  <a:pt x="834" y="6251"/>
                </a:lnTo>
                <a:lnTo>
                  <a:pt x="9990" y="6251"/>
                </a:lnTo>
                <a:cubicBezTo>
                  <a:pt x="10097" y="6251"/>
                  <a:pt x="10168" y="6156"/>
                  <a:pt x="10168" y="6073"/>
                </a:cubicBezTo>
                <a:cubicBezTo>
                  <a:pt x="10168" y="5965"/>
                  <a:pt x="10085" y="5894"/>
                  <a:pt x="9990" y="5894"/>
                </a:cubicBezTo>
                <a:lnTo>
                  <a:pt x="1179" y="5894"/>
                </a:lnTo>
                <a:cubicBezTo>
                  <a:pt x="1298" y="3703"/>
                  <a:pt x="3536" y="1965"/>
                  <a:pt x="6275" y="1965"/>
                </a:cubicBezTo>
                <a:close/>
                <a:moveTo>
                  <a:pt x="11168" y="7025"/>
                </a:moveTo>
                <a:lnTo>
                  <a:pt x="11168" y="7239"/>
                </a:lnTo>
                <a:cubicBezTo>
                  <a:pt x="11168" y="7358"/>
                  <a:pt x="11073" y="7442"/>
                  <a:pt x="10954" y="7442"/>
                </a:cubicBezTo>
                <a:lnTo>
                  <a:pt x="1584" y="7442"/>
                </a:lnTo>
                <a:cubicBezTo>
                  <a:pt x="1465" y="7442"/>
                  <a:pt x="1369" y="7358"/>
                  <a:pt x="1369" y="7239"/>
                </a:cubicBezTo>
                <a:lnTo>
                  <a:pt x="1369" y="7025"/>
                </a:lnTo>
                <a:close/>
                <a:moveTo>
                  <a:pt x="6251" y="0"/>
                </a:moveTo>
                <a:cubicBezTo>
                  <a:pt x="5941" y="0"/>
                  <a:pt x="5668" y="250"/>
                  <a:pt x="5668" y="584"/>
                </a:cubicBezTo>
                <a:cubicBezTo>
                  <a:pt x="5668" y="834"/>
                  <a:pt x="5834" y="1036"/>
                  <a:pt x="6060" y="1131"/>
                </a:cubicBezTo>
                <a:lnTo>
                  <a:pt x="6060" y="1584"/>
                </a:lnTo>
                <a:cubicBezTo>
                  <a:pt x="4679" y="1608"/>
                  <a:pt x="3382" y="2072"/>
                  <a:pt x="2393" y="2870"/>
                </a:cubicBezTo>
                <a:cubicBezTo>
                  <a:pt x="1417" y="3679"/>
                  <a:pt x="846" y="4739"/>
                  <a:pt x="786" y="5882"/>
                </a:cubicBezTo>
                <a:lnTo>
                  <a:pt x="179" y="5882"/>
                </a:lnTo>
                <a:cubicBezTo>
                  <a:pt x="72" y="5882"/>
                  <a:pt x="0" y="5965"/>
                  <a:pt x="0" y="6061"/>
                </a:cubicBezTo>
                <a:cubicBezTo>
                  <a:pt x="0" y="6168"/>
                  <a:pt x="95" y="6239"/>
                  <a:pt x="179" y="6239"/>
                </a:cubicBezTo>
                <a:lnTo>
                  <a:pt x="465" y="6239"/>
                </a:lnTo>
                <a:lnTo>
                  <a:pt x="560" y="6584"/>
                </a:lnTo>
                <a:cubicBezTo>
                  <a:pt x="619" y="6799"/>
                  <a:pt x="786" y="6965"/>
                  <a:pt x="1012" y="7013"/>
                </a:cubicBezTo>
                <a:lnTo>
                  <a:pt x="1012" y="7239"/>
                </a:lnTo>
                <a:cubicBezTo>
                  <a:pt x="1012" y="7549"/>
                  <a:pt x="1274" y="7811"/>
                  <a:pt x="1596" y="7811"/>
                </a:cubicBezTo>
                <a:lnTo>
                  <a:pt x="10990" y="7811"/>
                </a:lnTo>
                <a:cubicBezTo>
                  <a:pt x="11299" y="7811"/>
                  <a:pt x="11573" y="7561"/>
                  <a:pt x="11573" y="7239"/>
                </a:cubicBezTo>
                <a:lnTo>
                  <a:pt x="11573" y="7013"/>
                </a:lnTo>
                <a:cubicBezTo>
                  <a:pt x="11787" y="6965"/>
                  <a:pt x="11966" y="6799"/>
                  <a:pt x="12026" y="6584"/>
                </a:cubicBezTo>
                <a:lnTo>
                  <a:pt x="12121" y="6239"/>
                </a:lnTo>
                <a:lnTo>
                  <a:pt x="12371" y="6239"/>
                </a:lnTo>
                <a:cubicBezTo>
                  <a:pt x="12478" y="6239"/>
                  <a:pt x="12549" y="6144"/>
                  <a:pt x="12549" y="6061"/>
                </a:cubicBezTo>
                <a:cubicBezTo>
                  <a:pt x="12526" y="5965"/>
                  <a:pt x="12430" y="5882"/>
                  <a:pt x="12323" y="5882"/>
                </a:cubicBezTo>
                <a:lnTo>
                  <a:pt x="11716" y="5882"/>
                </a:lnTo>
                <a:cubicBezTo>
                  <a:pt x="11656" y="4751"/>
                  <a:pt x="11097" y="3679"/>
                  <a:pt x="10109" y="2870"/>
                </a:cubicBezTo>
                <a:cubicBezTo>
                  <a:pt x="9120" y="2072"/>
                  <a:pt x="7835" y="1608"/>
                  <a:pt x="6441" y="1584"/>
                </a:cubicBezTo>
                <a:lnTo>
                  <a:pt x="6441" y="1131"/>
                </a:lnTo>
                <a:cubicBezTo>
                  <a:pt x="6668" y="1060"/>
                  <a:pt x="6834" y="834"/>
                  <a:pt x="6834" y="584"/>
                </a:cubicBezTo>
                <a:cubicBezTo>
                  <a:pt x="6834" y="262"/>
                  <a:pt x="6584" y="0"/>
                  <a:pt x="6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0" name="Google Shape;4784;p82">
            <a:extLst>
              <a:ext uri="{FF2B5EF4-FFF2-40B4-BE49-F238E27FC236}">
                <a16:creationId xmlns:a16="http://schemas.microsoft.com/office/drawing/2014/main" id="{57D5F204-FB2F-28D6-F7C7-2AA867E7F543}"/>
              </a:ext>
            </a:extLst>
          </p:cNvPr>
          <p:cNvGrpSpPr/>
          <p:nvPr/>
        </p:nvGrpSpPr>
        <p:grpSpPr>
          <a:xfrm>
            <a:off x="1865059" y="5745917"/>
            <a:ext cx="436489" cy="379290"/>
            <a:chOff x="1231700" y="4028900"/>
            <a:chExt cx="313450" cy="272375"/>
          </a:xfrm>
        </p:grpSpPr>
        <p:sp>
          <p:nvSpPr>
            <p:cNvPr id="161" name="Google Shape;4785;p82">
              <a:extLst>
                <a:ext uri="{FF2B5EF4-FFF2-40B4-BE49-F238E27FC236}">
                  <a16:creationId xmlns:a16="http://schemas.microsoft.com/office/drawing/2014/main" id="{1E6AD029-1895-E9EC-1199-9C95443045C9}"/>
                </a:ext>
              </a:extLst>
            </p:cNvPr>
            <p:cNvSpPr/>
            <p:nvPr/>
          </p:nvSpPr>
          <p:spPr>
            <a:xfrm>
              <a:off x="1231700" y="4082475"/>
              <a:ext cx="313150" cy="97350"/>
            </a:xfrm>
            <a:custGeom>
              <a:avLst/>
              <a:gdLst/>
              <a:ahLst/>
              <a:cxnLst/>
              <a:rect l="l" t="t" r="r" b="b"/>
              <a:pathLst>
                <a:path w="12526" h="3894" extrusionOk="0">
                  <a:moveTo>
                    <a:pt x="7322" y="941"/>
                  </a:moveTo>
                  <a:lnTo>
                    <a:pt x="6251" y="3263"/>
                  </a:lnTo>
                  <a:lnTo>
                    <a:pt x="5155" y="941"/>
                  </a:lnTo>
                  <a:close/>
                  <a:moveTo>
                    <a:pt x="10835" y="941"/>
                  </a:moveTo>
                  <a:lnTo>
                    <a:pt x="9763" y="3263"/>
                  </a:lnTo>
                  <a:lnTo>
                    <a:pt x="8668" y="941"/>
                  </a:lnTo>
                  <a:close/>
                  <a:moveTo>
                    <a:pt x="214" y="1"/>
                  </a:moveTo>
                  <a:cubicBezTo>
                    <a:pt x="131" y="1"/>
                    <a:pt x="36" y="96"/>
                    <a:pt x="36" y="179"/>
                  </a:cubicBezTo>
                  <a:cubicBezTo>
                    <a:pt x="0" y="596"/>
                    <a:pt x="345" y="953"/>
                    <a:pt x="774" y="953"/>
                  </a:cubicBezTo>
                  <a:lnTo>
                    <a:pt x="1238" y="953"/>
                  </a:lnTo>
                  <a:lnTo>
                    <a:pt x="2572" y="3787"/>
                  </a:lnTo>
                  <a:cubicBezTo>
                    <a:pt x="2596" y="3846"/>
                    <a:pt x="2655" y="3894"/>
                    <a:pt x="2727" y="3894"/>
                  </a:cubicBezTo>
                  <a:cubicBezTo>
                    <a:pt x="2810" y="3894"/>
                    <a:pt x="2869" y="3846"/>
                    <a:pt x="2893" y="3787"/>
                  </a:cubicBezTo>
                  <a:lnTo>
                    <a:pt x="4215" y="953"/>
                  </a:lnTo>
                  <a:lnTo>
                    <a:pt x="4774" y="953"/>
                  </a:lnTo>
                  <a:lnTo>
                    <a:pt x="6096" y="3787"/>
                  </a:lnTo>
                  <a:cubicBezTo>
                    <a:pt x="6120" y="3846"/>
                    <a:pt x="6179" y="3894"/>
                    <a:pt x="6263" y="3894"/>
                  </a:cubicBezTo>
                  <a:cubicBezTo>
                    <a:pt x="6334" y="3894"/>
                    <a:pt x="6394" y="3846"/>
                    <a:pt x="6429" y="3787"/>
                  </a:cubicBezTo>
                  <a:lnTo>
                    <a:pt x="7751" y="953"/>
                  </a:lnTo>
                  <a:lnTo>
                    <a:pt x="8299" y="953"/>
                  </a:lnTo>
                  <a:lnTo>
                    <a:pt x="9620" y="3787"/>
                  </a:lnTo>
                  <a:cubicBezTo>
                    <a:pt x="9656" y="3846"/>
                    <a:pt x="9716" y="3894"/>
                    <a:pt x="9787" y="3894"/>
                  </a:cubicBezTo>
                  <a:cubicBezTo>
                    <a:pt x="9858" y="3894"/>
                    <a:pt x="9918" y="3846"/>
                    <a:pt x="9954" y="3787"/>
                  </a:cubicBezTo>
                  <a:lnTo>
                    <a:pt x="11275" y="953"/>
                  </a:lnTo>
                  <a:lnTo>
                    <a:pt x="11752" y="953"/>
                  </a:lnTo>
                  <a:cubicBezTo>
                    <a:pt x="12180" y="953"/>
                    <a:pt x="12525" y="620"/>
                    <a:pt x="12525" y="179"/>
                  </a:cubicBezTo>
                  <a:cubicBezTo>
                    <a:pt x="12525" y="84"/>
                    <a:pt x="12430" y="1"/>
                    <a:pt x="12347" y="1"/>
                  </a:cubicBezTo>
                  <a:cubicBezTo>
                    <a:pt x="12264" y="1"/>
                    <a:pt x="12168" y="96"/>
                    <a:pt x="12168" y="179"/>
                  </a:cubicBezTo>
                  <a:cubicBezTo>
                    <a:pt x="12168" y="405"/>
                    <a:pt x="11990" y="584"/>
                    <a:pt x="11763" y="584"/>
                  </a:cubicBezTo>
                  <a:lnTo>
                    <a:pt x="3751" y="584"/>
                  </a:lnTo>
                  <a:cubicBezTo>
                    <a:pt x="3643" y="584"/>
                    <a:pt x="3572" y="679"/>
                    <a:pt x="3572" y="763"/>
                  </a:cubicBezTo>
                  <a:cubicBezTo>
                    <a:pt x="3572" y="870"/>
                    <a:pt x="3655" y="941"/>
                    <a:pt x="3751" y="941"/>
                  </a:cubicBezTo>
                  <a:lnTo>
                    <a:pt x="3846" y="941"/>
                  </a:lnTo>
                  <a:lnTo>
                    <a:pt x="2762" y="3263"/>
                  </a:lnTo>
                  <a:lnTo>
                    <a:pt x="1679" y="941"/>
                  </a:lnTo>
                  <a:lnTo>
                    <a:pt x="1774" y="941"/>
                  </a:lnTo>
                  <a:cubicBezTo>
                    <a:pt x="1881" y="941"/>
                    <a:pt x="1953" y="858"/>
                    <a:pt x="1953" y="763"/>
                  </a:cubicBezTo>
                  <a:cubicBezTo>
                    <a:pt x="1953" y="655"/>
                    <a:pt x="1869" y="584"/>
                    <a:pt x="1774" y="584"/>
                  </a:cubicBezTo>
                  <a:lnTo>
                    <a:pt x="798" y="584"/>
                  </a:lnTo>
                  <a:cubicBezTo>
                    <a:pt x="572" y="584"/>
                    <a:pt x="393" y="405"/>
                    <a:pt x="393" y="179"/>
                  </a:cubicBezTo>
                  <a:cubicBezTo>
                    <a:pt x="393" y="84"/>
                    <a:pt x="310" y="1"/>
                    <a:pt x="2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786;p82">
              <a:extLst>
                <a:ext uri="{FF2B5EF4-FFF2-40B4-BE49-F238E27FC236}">
                  <a16:creationId xmlns:a16="http://schemas.microsoft.com/office/drawing/2014/main" id="{E9D8C94E-D4C0-F7ED-9418-4BCF4A0FB727}"/>
                </a:ext>
              </a:extLst>
            </p:cNvPr>
            <p:cNvSpPr/>
            <p:nvPr/>
          </p:nvSpPr>
          <p:spPr>
            <a:xfrm>
              <a:off x="1231975" y="4184875"/>
              <a:ext cx="313175" cy="97050"/>
            </a:xfrm>
            <a:custGeom>
              <a:avLst/>
              <a:gdLst/>
              <a:ahLst/>
              <a:cxnLst/>
              <a:rect l="l" t="t" r="r" b="b"/>
              <a:pathLst>
                <a:path w="12527" h="3882" extrusionOk="0">
                  <a:moveTo>
                    <a:pt x="3775" y="953"/>
                  </a:moveTo>
                  <a:lnTo>
                    <a:pt x="2704" y="3275"/>
                  </a:lnTo>
                  <a:lnTo>
                    <a:pt x="1620" y="953"/>
                  </a:lnTo>
                  <a:close/>
                  <a:moveTo>
                    <a:pt x="7311" y="953"/>
                  </a:moveTo>
                  <a:lnTo>
                    <a:pt x="6240" y="3275"/>
                  </a:lnTo>
                  <a:lnTo>
                    <a:pt x="5144" y="953"/>
                  </a:lnTo>
                  <a:close/>
                  <a:moveTo>
                    <a:pt x="10824" y="953"/>
                  </a:moveTo>
                  <a:lnTo>
                    <a:pt x="9752" y="3275"/>
                  </a:lnTo>
                  <a:lnTo>
                    <a:pt x="8657" y="953"/>
                  </a:lnTo>
                  <a:close/>
                  <a:moveTo>
                    <a:pt x="180" y="0"/>
                  </a:moveTo>
                  <a:cubicBezTo>
                    <a:pt x="84" y="0"/>
                    <a:pt x="1" y="96"/>
                    <a:pt x="1" y="179"/>
                  </a:cubicBezTo>
                  <a:cubicBezTo>
                    <a:pt x="1" y="608"/>
                    <a:pt x="346" y="953"/>
                    <a:pt x="775" y="953"/>
                  </a:cubicBezTo>
                  <a:lnTo>
                    <a:pt x="1251" y="953"/>
                  </a:lnTo>
                  <a:lnTo>
                    <a:pt x="2573" y="3786"/>
                  </a:lnTo>
                  <a:cubicBezTo>
                    <a:pt x="2608" y="3846"/>
                    <a:pt x="2668" y="3882"/>
                    <a:pt x="2739" y="3882"/>
                  </a:cubicBezTo>
                  <a:cubicBezTo>
                    <a:pt x="2811" y="3882"/>
                    <a:pt x="2870" y="3846"/>
                    <a:pt x="2906" y="3786"/>
                  </a:cubicBezTo>
                  <a:lnTo>
                    <a:pt x="4228" y="953"/>
                  </a:lnTo>
                  <a:lnTo>
                    <a:pt x="4775" y="953"/>
                  </a:lnTo>
                  <a:lnTo>
                    <a:pt x="6097" y="3786"/>
                  </a:lnTo>
                  <a:cubicBezTo>
                    <a:pt x="6133" y="3846"/>
                    <a:pt x="6192" y="3882"/>
                    <a:pt x="6264" y="3882"/>
                  </a:cubicBezTo>
                  <a:cubicBezTo>
                    <a:pt x="6335" y="3882"/>
                    <a:pt x="6395" y="3846"/>
                    <a:pt x="6430" y="3786"/>
                  </a:cubicBezTo>
                  <a:lnTo>
                    <a:pt x="7752" y="953"/>
                  </a:lnTo>
                  <a:lnTo>
                    <a:pt x="8300" y="953"/>
                  </a:lnTo>
                  <a:lnTo>
                    <a:pt x="9633" y="3786"/>
                  </a:lnTo>
                  <a:cubicBezTo>
                    <a:pt x="9657" y="3846"/>
                    <a:pt x="9716" y="3882"/>
                    <a:pt x="9788" y="3882"/>
                  </a:cubicBezTo>
                  <a:cubicBezTo>
                    <a:pt x="9871" y="3882"/>
                    <a:pt x="9931" y="3846"/>
                    <a:pt x="9955" y="3786"/>
                  </a:cubicBezTo>
                  <a:lnTo>
                    <a:pt x="11276" y="953"/>
                  </a:lnTo>
                  <a:lnTo>
                    <a:pt x="11752" y="953"/>
                  </a:lnTo>
                  <a:cubicBezTo>
                    <a:pt x="12193" y="953"/>
                    <a:pt x="12526" y="608"/>
                    <a:pt x="12526" y="179"/>
                  </a:cubicBezTo>
                  <a:cubicBezTo>
                    <a:pt x="12467" y="96"/>
                    <a:pt x="12395" y="0"/>
                    <a:pt x="12288" y="0"/>
                  </a:cubicBezTo>
                  <a:cubicBezTo>
                    <a:pt x="12193" y="0"/>
                    <a:pt x="12110" y="96"/>
                    <a:pt x="12110" y="179"/>
                  </a:cubicBezTo>
                  <a:cubicBezTo>
                    <a:pt x="12110" y="405"/>
                    <a:pt x="11931" y="584"/>
                    <a:pt x="11717" y="584"/>
                  </a:cubicBezTo>
                  <a:lnTo>
                    <a:pt x="763" y="584"/>
                  </a:lnTo>
                  <a:cubicBezTo>
                    <a:pt x="537" y="584"/>
                    <a:pt x="358" y="405"/>
                    <a:pt x="358" y="179"/>
                  </a:cubicBezTo>
                  <a:cubicBezTo>
                    <a:pt x="358" y="72"/>
                    <a:pt x="263" y="0"/>
                    <a:pt x="1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787;p82">
              <a:extLst>
                <a:ext uri="{FF2B5EF4-FFF2-40B4-BE49-F238E27FC236}">
                  <a16:creationId xmlns:a16="http://schemas.microsoft.com/office/drawing/2014/main" id="{3364BC0C-5628-2525-7C6B-B236132A6FD2}"/>
                </a:ext>
              </a:extLst>
            </p:cNvPr>
            <p:cNvSpPr/>
            <p:nvPr/>
          </p:nvSpPr>
          <p:spPr>
            <a:xfrm>
              <a:off x="1260850" y="4038725"/>
              <a:ext cx="77425" cy="77400"/>
            </a:xfrm>
            <a:custGeom>
              <a:avLst/>
              <a:gdLst/>
              <a:ahLst/>
              <a:cxnLst/>
              <a:rect l="l" t="t" r="r" b="b"/>
              <a:pathLst>
                <a:path w="3097" h="3096" extrusionOk="0">
                  <a:moveTo>
                    <a:pt x="1549" y="905"/>
                  </a:moveTo>
                  <a:cubicBezTo>
                    <a:pt x="1703" y="1179"/>
                    <a:pt x="1930" y="1393"/>
                    <a:pt x="2192" y="1548"/>
                  </a:cubicBezTo>
                  <a:cubicBezTo>
                    <a:pt x="1930" y="1691"/>
                    <a:pt x="1703" y="1917"/>
                    <a:pt x="1549" y="2179"/>
                  </a:cubicBezTo>
                  <a:cubicBezTo>
                    <a:pt x="1406" y="1917"/>
                    <a:pt x="1180" y="1691"/>
                    <a:pt x="918" y="1548"/>
                  </a:cubicBezTo>
                  <a:cubicBezTo>
                    <a:pt x="1192" y="1393"/>
                    <a:pt x="1418" y="1179"/>
                    <a:pt x="1549" y="905"/>
                  </a:cubicBezTo>
                  <a:close/>
                  <a:moveTo>
                    <a:pt x="1549" y="0"/>
                  </a:moveTo>
                  <a:cubicBezTo>
                    <a:pt x="1465" y="0"/>
                    <a:pt x="1370" y="84"/>
                    <a:pt x="1370" y="179"/>
                  </a:cubicBezTo>
                  <a:cubicBezTo>
                    <a:pt x="1370" y="834"/>
                    <a:pt x="834" y="1370"/>
                    <a:pt x="179" y="1370"/>
                  </a:cubicBezTo>
                  <a:cubicBezTo>
                    <a:pt x="84" y="1370"/>
                    <a:pt x="1" y="1453"/>
                    <a:pt x="1" y="1548"/>
                  </a:cubicBezTo>
                  <a:cubicBezTo>
                    <a:pt x="1" y="1632"/>
                    <a:pt x="96" y="1727"/>
                    <a:pt x="179" y="1727"/>
                  </a:cubicBezTo>
                  <a:cubicBezTo>
                    <a:pt x="834" y="1727"/>
                    <a:pt x="1370" y="2263"/>
                    <a:pt x="1370" y="2917"/>
                  </a:cubicBezTo>
                  <a:cubicBezTo>
                    <a:pt x="1370" y="3025"/>
                    <a:pt x="1465" y="3096"/>
                    <a:pt x="1549" y="3096"/>
                  </a:cubicBezTo>
                  <a:cubicBezTo>
                    <a:pt x="1644" y="3096"/>
                    <a:pt x="1727" y="3001"/>
                    <a:pt x="1727" y="2917"/>
                  </a:cubicBezTo>
                  <a:cubicBezTo>
                    <a:pt x="1727" y="2263"/>
                    <a:pt x="2263" y="1727"/>
                    <a:pt x="2918" y="1727"/>
                  </a:cubicBezTo>
                  <a:cubicBezTo>
                    <a:pt x="3025" y="1727"/>
                    <a:pt x="3097" y="1632"/>
                    <a:pt x="3097" y="1548"/>
                  </a:cubicBezTo>
                  <a:cubicBezTo>
                    <a:pt x="3097" y="1441"/>
                    <a:pt x="3013" y="1370"/>
                    <a:pt x="2918" y="1370"/>
                  </a:cubicBezTo>
                  <a:cubicBezTo>
                    <a:pt x="2263" y="1370"/>
                    <a:pt x="1727" y="834"/>
                    <a:pt x="1727" y="179"/>
                  </a:cubicBezTo>
                  <a:cubicBezTo>
                    <a:pt x="1727" y="72"/>
                    <a:pt x="1644" y="0"/>
                    <a:pt x="1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788;p82">
              <a:extLst>
                <a:ext uri="{FF2B5EF4-FFF2-40B4-BE49-F238E27FC236}">
                  <a16:creationId xmlns:a16="http://schemas.microsoft.com/office/drawing/2014/main" id="{A8049D2C-54DD-7152-68E1-F28BB84F47A5}"/>
                </a:ext>
              </a:extLst>
            </p:cNvPr>
            <p:cNvSpPr/>
            <p:nvPr/>
          </p:nvSpPr>
          <p:spPr>
            <a:xfrm>
              <a:off x="1408200" y="4253625"/>
              <a:ext cx="47650" cy="47650"/>
            </a:xfrm>
            <a:custGeom>
              <a:avLst/>
              <a:gdLst/>
              <a:ahLst/>
              <a:cxnLst/>
              <a:rect l="l" t="t" r="r" b="b"/>
              <a:pathLst>
                <a:path w="1906" h="1906" extrusionOk="0">
                  <a:moveTo>
                    <a:pt x="941" y="739"/>
                  </a:moveTo>
                  <a:cubicBezTo>
                    <a:pt x="1001" y="822"/>
                    <a:pt x="1072" y="894"/>
                    <a:pt x="1167" y="953"/>
                  </a:cubicBezTo>
                  <a:cubicBezTo>
                    <a:pt x="1072" y="1013"/>
                    <a:pt x="1001" y="1096"/>
                    <a:pt x="941" y="1179"/>
                  </a:cubicBezTo>
                  <a:cubicBezTo>
                    <a:pt x="882" y="1096"/>
                    <a:pt x="810" y="1013"/>
                    <a:pt x="715" y="953"/>
                  </a:cubicBezTo>
                  <a:cubicBezTo>
                    <a:pt x="810" y="894"/>
                    <a:pt x="882" y="822"/>
                    <a:pt x="941" y="739"/>
                  </a:cubicBezTo>
                  <a:close/>
                  <a:moveTo>
                    <a:pt x="953" y="1"/>
                  </a:moveTo>
                  <a:cubicBezTo>
                    <a:pt x="870" y="1"/>
                    <a:pt x="774" y="96"/>
                    <a:pt x="774" y="179"/>
                  </a:cubicBezTo>
                  <a:cubicBezTo>
                    <a:pt x="774" y="513"/>
                    <a:pt x="512" y="775"/>
                    <a:pt x="179" y="775"/>
                  </a:cubicBezTo>
                  <a:cubicBezTo>
                    <a:pt x="84" y="775"/>
                    <a:pt x="0" y="870"/>
                    <a:pt x="0" y="953"/>
                  </a:cubicBezTo>
                  <a:cubicBezTo>
                    <a:pt x="0" y="1060"/>
                    <a:pt x="96" y="1132"/>
                    <a:pt x="179" y="1132"/>
                  </a:cubicBezTo>
                  <a:cubicBezTo>
                    <a:pt x="512" y="1132"/>
                    <a:pt x="774" y="1406"/>
                    <a:pt x="774" y="1727"/>
                  </a:cubicBezTo>
                  <a:cubicBezTo>
                    <a:pt x="774" y="1834"/>
                    <a:pt x="870" y="1906"/>
                    <a:pt x="953" y="1906"/>
                  </a:cubicBezTo>
                  <a:cubicBezTo>
                    <a:pt x="1048" y="1906"/>
                    <a:pt x="1132" y="1822"/>
                    <a:pt x="1132" y="1727"/>
                  </a:cubicBezTo>
                  <a:cubicBezTo>
                    <a:pt x="1132" y="1406"/>
                    <a:pt x="1405" y="1132"/>
                    <a:pt x="1727" y="1132"/>
                  </a:cubicBezTo>
                  <a:cubicBezTo>
                    <a:pt x="1834" y="1132"/>
                    <a:pt x="1905" y="1048"/>
                    <a:pt x="1905" y="953"/>
                  </a:cubicBezTo>
                  <a:cubicBezTo>
                    <a:pt x="1905" y="858"/>
                    <a:pt x="1822" y="775"/>
                    <a:pt x="1727" y="775"/>
                  </a:cubicBezTo>
                  <a:cubicBezTo>
                    <a:pt x="1405" y="775"/>
                    <a:pt x="1132" y="513"/>
                    <a:pt x="1132" y="179"/>
                  </a:cubicBezTo>
                  <a:cubicBezTo>
                    <a:pt x="1132" y="84"/>
                    <a:pt x="1048" y="1"/>
                    <a:pt x="9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789;p82">
              <a:extLst>
                <a:ext uri="{FF2B5EF4-FFF2-40B4-BE49-F238E27FC236}">
                  <a16:creationId xmlns:a16="http://schemas.microsoft.com/office/drawing/2014/main" id="{E8AEA8DB-823D-9E6C-8D30-C208AD41F8D7}"/>
                </a:ext>
              </a:extLst>
            </p:cNvPr>
            <p:cNvSpPr/>
            <p:nvPr/>
          </p:nvSpPr>
          <p:spPr>
            <a:xfrm>
              <a:off x="1441250" y="4052850"/>
              <a:ext cx="30675" cy="29050"/>
            </a:xfrm>
            <a:custGeom>
              <a:avLst/>
              <a:gdLst/>
              <a:ahLst/>
              <a:cxnLst/>
              <a:rect l="l" t="t" r="r" b="b"/>
              <a:pathLst>
                <a:path w="1227" h="1162" extrusionOk="0">
                  <a:moveTo>
                    <a:pt x="228" y="1"/>
                  </a:moveTo>
                  <a:cubicBezTo>
                    <a:pt x="182" y="1"/>
                    <a:pt x="137" y="19"/>
                    <a:pt x="107" y="54"/>
                  </a:cubicBezTo>
                  <a:cubicBezTo>
                    <a:pt x="36" y="138"/>
                    <a:pt x="36" y="257"/>
                    <a:pt x="107" y="316"/>
                  </a:cubicBezTo>
                  <a:lnTo>
                    <a:pt x="381" y="578"/>
                  </a:lnTo>
                  <a:lnTo>
                    <a:pt x="107" y="852"/>
                  </a:lnTo>
                  <a:cubicBezTo>
                    <a:pt x="0" y="924"/>
                    <a:pt x="0" y="1043"/>
                    <a:pt x="83" y="1102"/>
                  </a:cubicBezTo>
                  <a:cubicBezTo>
                    <a:pt x="107" y="1126"/>
                    <a:pt x="167" y="1162"/>
                    <a:pt x="214" y="1162"/>
                  </a:cubicBezTo>
                  <a:cubicBezTo>
                    <a:pt x="262" y="1162"/>
                    <a:pt x="298" y="1150"/>
                    <a:pt x="345" y="1102"/>
                  </a:cubicBezTo>
                  <a:lnTo>
                    <a:pt x="619" y="828"/>
                  </a:lnTo>
                  <a:lnTo>
                    <a:pt x="881" y="1102"/>
                  </a:lnTo>
                  <a:cubicBezTo>
                    <a:pt x="917" y="1126"/>
                    <a:pt x="976" y="1162"/>
                    <a:pt x="1012" y="1162"/>
                  </a:cubicBezTo>
                  <a:cubicBezTo>
                    <a:pt x="1060" y="1162"/>
                    <a:pt x="1107" y="1150"/>
                    <a:pt x="1155" y="1102"/>
                  </a:cubicBezTo>
                  <a:cubicBezTo>
                    <a:pt x="1226" y="1031"/>
                    <a:pt x="1226" y="912"/>
                    <a:pt x="1155" y="852"/>
                  </a:cubicBezTo>
                  <a:lnTo>
                    <a:pt x="881" y="578"/>
                  </a:lnTo>
                  <a:lnTo>
                    <a:pt x="1155" y="316"/>
                  </a:lnTo>
                  <a:cubicBezTo>
                    <a:pt x="1226" y="233"/>
                    <a:pt x="1226" y="114"/>
                    <a:pt x="1155" y="54"/>
                  </a:cubicBezTo>
                  <a:cubicBezTo>
                    <a:pt x="1113" y="19"/>
                    <a:pt x="1063" y="1"/>
                    <a:pt x="1015" y="1"/>
                  </a:cubicBezTo>
                  <a:cubicBezTo>
                    <a:pt x="967" y="1"/>
                    <a:pt x="923" y="19"/>
                    <a:pt x="893" y="54"/>
                  </a:cubicBezTo>
                  <a:lnTo>
                    <a:pt x="631" y="328"/>
                  </a:lnTo>
                  <a:lnTo>
                    <a:pt x="357" y="54"/>
                  </a:lnTo>
                  <a:cubicBezTo>
                    <a:pt x="322" y="19"/>
                    <a:pt x="274" y="1"/>
                    <a:pt x="2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790;p82">
              <a:extLst>
                <a:ext uri="{FF2B5EF4-FFF2-40B4-BE49-F238E27FC236}">
                  <a16:creationId xmlns:a16="http://schemas.microsoft.com/office/drawing/2014/main" id="{10AACC12-4E10-9228-076B-7502C65F69A8}"/>
                </a:ext>
              </a:extLst>
            </p:cNvPr>
            <p:cNvSpPr/>
            <p:nvPr/>
          </p:nvSpPr>
          <p:spPr>
            <a:xfrm>
              <a:off x="1329925" y="4238750"/>
              <a:ext cx="28300" cy="28300"/>
            </a:xfrm>
            <a:custGeom>
              <a:avLst/>
              <a:gdLst/>
              <a:ahLst/>
              <a:cxnLst/>
              <a:rect l="l" t="t" r="r" b="b"/>
              <a:pathLst>
                <a:path w="1132" h="1132" extrusionOk="0">
                  <a:moveTo>
                    <a:pt x="560" y="0"/>
                  </a:moveTo>
                  <a:cubicBezTo>
                    <a:pt x="476" y="0"/>
                    <a:pt x="381" y="96"/>
                    <a:pt x="381" y="179"/>
                  </a:cubicBezTo>
                  <a:lnTo>
                    <a:pt x="381" y="393"/>
                  </a:lnTo>
                  <a:lnTo>
                    <a:pt x="179" y="393"/>
                  </a:lnTo>
                  <a:cubicBezTo>
                    <a:pt x="72" y="393"/>
                    <a:pt x="0" y="477"/>
                    <a:pt x="0" y="572"/>
                  </a:cubicBezTo>
                  <a:cubicBezTo>
                    <a:pt x="0" y="679"/>
                    <a:pt x="83" y="750"/>
                    <a:pt x="179" y="750"/>
                  </a:cubicBezTo>
                  <a:lnTo>
                    <a:pt x="381" y="750"/>
                  </a:lnTo>
                  <a:lnTo>
                    <a:pt x="381" y="953"/>
                  </a:lnTo>
                  <a:cubicBezTo>
                    <a:pt x="381" y="1060"/>
                    <a:pt x="476" y="1131"/>
                    <a:pt x="560" y="1131"/>
                  </a:cubicBezTo>
                  <a:cubicBezTo>
                    <a:pt x="655" y="1131"/>
                    <a:pt x="738" y="1048"/>
                    <a:pt x="738" y="953"/>
                  </a:cubicBezTo>
                  <a:lnTo>
                    <a:pt x="738" y="750"/>
                  </a:lnTo>
                  <a:lnTo>
                    <a:pt x="953" y="750"/>
                  </a:lnTo>
                  <a:cubicBezTo>
                    <a:pt x="1048" y="750"/>
                    <a:pt x="1131" y="655"/>
                    <a:pt x="1131" y="572"/>
                  </a:cubicBezTo>
                  <a:cubicBezTo>
                    <a:pt x="1131" y="477"/>
                    <a:pt x="1048" y="393"/>
                    <a:pt x="953" y="393"/>
                  </a:cubicBezTo>
                  <a:lnTo>
                    <a:pt x="738" y="393"/>
                  </a:lnTo>
                  <a:lnTo>
                    <a:pt x="738" y="179"/>
                  </a:lnTo>
                  <a:cubicBezTo>
                    <a:pt x="738" y="84"/>
                    <a:pt x="655" y="0"/>
                    <a:pt x="5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791;p82">
              <a:extLst>
                <a:ext uri="{FF2B5EF4-FFF2-40B4-BE49-F238E27FC236}">
                  <a16:creationId xmlns:a16="http://schemas.microsoft.com/office/drawing/2014/main" id="{AA1DA386-6A8F-81D9-E2D3-91DFB8CA67AB}"/>
                </a:ext>
              </a:extLst>
            </p:cNvPr>
            <p:cNvSpPr/>
            <p:nvPr/>
          </p:nvSpPr>
          <p:spPr>
            <a:xfrm>
              <a:off x="1339150" y="4028900"/>
              <a:ext cx="28600" cy="28300"/>
            </a:xfrm>
            <a:custGeom>
              <a:avLst/>
              <a:gdLst/>
              <a:ahLst/>
              <a:cxnLst/>
              <a:rect l="l" t="t" r="r" b="b"/>
              <a:pathLst>
                <a:path w="1144" h="1132" extrusionOk="0">
                  <a:moveTo>
                    <a:pt x="584" y="0"/>
                  </a:moveTo>
                  <a:cubicBezTo>
                    <a:pt x="488" y="0"/>
                    <a:pt x="405" y="96"/>
                    <a:pt x="405" y="179"/>
                  </a:cubicBezTo>
                  <a:lnTo>
                    <a:pt x="405" y="393"/>
                  </a:lnTo>
                  <a:lnTo>
                    <a:pt x="191" y="393"/>
                  </a:lnTo>
                  <a:cubicBezTo>
                    <a:pt x="84" y="393"/>
                    <a:pt x="12" y="477"/>
                    <a:pt x="12" y="572"/>
                  </a:cubicBezTo>
                  <a:cubicBezTo>
                    <a:pt x="0" y="655"/>
                    <a:pt x="84" y="751"/>
                    <a:pt x="191" y="751"/>
                  </a:cubicBezTo>
                  <a:lnTo>
                    <a:pt x="393" y="751"/>
                  </a:lnTo>
                  <a:lnTo>
                    <a:pt x="393" y="953"/>
                  </a:lnTo>
                  <a:cubicBezTo>
                    <a:pt x="393" y="1060"/>
                    <a:pt x="488" y="1132"/>
                    <a:pt x="572" y="1132"/>
                  </a:cubicBezTo>
                  <a:cubicBezTo>
                    <a:pt x="667" y="1132"/>
                    <a:pt x="750" y="1048"/>
                    <a:pt x="750" y="953"/>
                  </a:cubicBezTo>
                  <a:lnTo>
                    <a:pt x="750" y="751"/>
                  </a:lnTo>
                  <a:lnTo>
                    <a:pt x="965" y="751"/>
                  </a:lnTo>
                  <a:cubicBezTo>
                    <a:pt x="1072" y="751"/>
                    <a:pt x="1143" y="655"/>
                    <a:pt x="1143" y="572"/>
                  </a:cubicBezTo>
                  <a:cubicBezTo>
                    <a:pt x="1143" y="465"/>
                    <a:pt x="1048" y="393"/>
                    <a:pt x="965" y="393"/>
                  </a:cubicBezTo>
                  <a:lnTo>
                    <a:pt x="762" y="393"/>
                  </a:lnTo>
                  <a:lnTo>
                    <a:pt x="762" y="179"/>
                  </a:lnTo>
                  <a:cubicBezTo>
                    <a:pt x="762" y="72"/>
                    <a:pt x="667"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8" name="Google Shape;4792;p82">
            <a:extLst>
              <a:ext uri="{FF2B5EF4-FFF2-40B4-BE49-F238E27FC236}">
                <a16:creationId xmlns:a16="http://schemas.microsoft.com/office/drawing/2014/main" id="{CDA10ACF-7C1A-CE78-F1A9-E973AA1249A3}"/>
              </a:ext>
            </a:extLst>
          </p:cNvPr>
          <p:cNvSpPr/>
          <p:nvPr/>
        </p:nvSpPr>
        <p:spPr>
          <a:xfrm>
            <a:off x="3221169" y="5840613"/>
            <a:ext cx="66772" cy="311334"/>
          </a:xfrm>
          <a:custGeom>
            <a:avLst/>
            <a:gdLst/>
            <a:ahLst/>
            <a:cxnLst/>
            <a:rect l="l" t="t" r="r" b="b"/>
            <a:pathLst>
              <a:path w="1918" h="8943" extrusionOk="0">
                <a:moveTo>
                  <a:pt x="750" y="763"/>
                </a:moveTo>
                <a:lnTo>
                  <a:pt x="750" y="1561"/>
                </a:lnTo>
                <a:lnTo>
                  <a:pt x="334" y="1561"/>
                </a:lnTo>
                <a:lnTo>
                  <a:pt x="334" y="763"/>
                </a:lnTo>
                <a:close/>
                <a:moveTo>
                  <a:pt x="1548" y="763"/>
                </a:moveTo>
                <a:lnTo>
                  <a:pt x="1548" y="1561"/>
                </a:lnTo>
                <a:lnTo>
                  <a:pt x="1131" y="1561"/>
                </a:lnTo>
                <a:lnTo>
                  <a:pt x="1131" y="763"/>
                </a:lnTo>
                <a:close/>
                <a:moveTo>
                  <a:pt x="1155" y="3882"/>
                </a:moveTo>
                <a:lnTo>
                  <a:pt x="1155" y="7430"/>
                </a:lnTo>
                <a:lnTo>
                  <a:pt x="739" y="7430"/>
                </a:lnTo>
                <a:lnTo>
                  <a:pt x="739" y="3882"/>
                </a:lnTo>
                <a:close/>
                <a:moveTo>
                  <a:pt x="1155" y="7800"/>
                </a:moveTo>
                <a:lnTo>
                  <a:pt x="1155" y="8609"/>
                </a:lnTo>
                <a:lnTo>
                  <a:pt x="739" y="8609"/>
                </a:lnTo>
                <a:lnTo>
                  <a:pt x="739" y="7800"/>
                </a:lnTo>
                <a:close/>
                <a:moveTo>
                  <a:pt x="179" y="1"/>
                </a:moveTo>
                <a:cubicBezTo>
                  <a:pt x="84" y="1"/>
                  <a:pt x="0" y="96"/>
                  <a:pt x="0" y="180"/>
                </a:cubicBezTo>
                <a:lnTo>
                  <a:pt x="0" y="1739"/>
                </a:lnTo>
                <a:lnTo>
                  <a:pt x="0" y="1775"/>
                </a:lnTo>
                <a:lnTo>
                  <a:pt x="381" y="3704"/>
                </a:lnTo>
                <a:lnTo>
                  <a:pt x="381" y="8764"/>
                </a:lnTo>
                <a:cubicBezTo>
                  <a:pt x="381" y="8871"/>
                  <a:pt x="477" y="8943"/>
                  <a:pt x="560" y="8943"/>
                </a:cubicBezTo>
                <a:lnTo>
                  <a:pt x="1346" y="8943"/>
                </a:lnTo>
                <a:cubicBezTo>
                  <a:pt x="1453" y="8943"/>
                  <a:pt x="1524" y="8859"/>
                  <a:pt x="1524" y="8764"/>
                </a:cubicBezTo>
                <a:lnTo>
                  <a:pt x="1524" y="3704"/>
                </a:lnTo>
                <a:lnTo>
                  <a:pt x="1679" y="2954"/>
                </a:lnTo>
                <a:cubicBezTo>
                  <a:pt x="1691" y="2847"/>
                  <a:pt x="1631" y="2751"/>
                  <a:pt x="1524" y="2739"/>
                </a:cubicBezTo>
                <a:cubicBezTo>
                  <a:pt x="1516" y="2738"/>
                  <a:pt x="1508" y="2738"/>
                  <a:pt x="1500" y="2738"/>
                </a:cubicBezTo>
                <a:cubicBezTo>
                  <a:pt x="1414" y="2738"/>
                  <a:pt x="1333" y="2796"/>
                  <a:pt x="1322" y="2894"/>
                </a:cubicBezTo>
                <a:lnTo>
                  <a:pt x="1191" y="3525"/>
                </a:lnTo>
                <a:lnTo>
                  <a:pt x="715" y="3525"/>
                </a:lnTo>
                <a:lnTo>
                  <a:pt x="393" y="1942"/>
                </a:lnTo>
                <a:lnTo>
                  <a:pt x="1512" y="1942"/>
                </a:lnTo>
                <a:lnTo>
                  <a:pt x="1489" y="2120"/>
                </a:lnTo>
                <a:cubicBezTo>
                  <a:pt x="1465" y="2216"/>
                  <a:pt x="1524" y="2311"/>
                  <a:pt x="1631" y="2323"/>
                </a:cubicBezTo>
                <a:lnTo>
                  <a:pt x="1667" y="2323"/>
                </a:lnTo>
                <a:cubicBezTo>
                  <a:pt x="1751" y="2323"/>
                  <a:pt x="1822" y="2263"/>
                  <a:pt x="1846" y="2180"/>
                </a:cubicBezTo>
                <a:lnTo>
                  <a:pt x="1917" y="1787"/>
                </a:lnTo>
                <a:lnTo>
                  <a:pt x="1917" y="1763"/>
                </a:lnTo>
                <a:lnTo>
                  <a:pt x="1917" y="191"/>
                </a:lnTo>
                <a:cubicBezTo>
                  <a:pt x="1917" y="96"/>
                  <a:pt x="1822" y="1"/>
                  <a:pt x="1727" y="1"/>
                </a:cubicBezTo>
                <a:cubicBezTo>
                  <a:pt x="1620" y="1"/>
                  <a:pt x="1548" y="96"/>
                  <a:pt x="1548" y="180"/>
                </a:cubicBezTo>
                <a:lnTo>
                  <a:pt x="1548" y="394"/>
                </a:lnTo>
                <a:lnTo>
                  <a:pt x="1131" y="394"/>
                </a:lnTo>
                <a:lnTo>
                  <a:pt x="1131" y="180"/>
                </a:lnTo>
                <a:cubicBezTo>
                  <a:pt x="1131" y="72"/>
                  <a:pt x="1036" y="1"/>
                  <a:pt x="953" y="1"/>
                </a:cubicBezTo>
                <a:cubicBezTo>
                  <a:pt x="858" y="1"/>
                  <a:pt x="774" y="96"/>
                  <a:pt x="774" y="180"/>
                </a:cubicBezTo>
                <a:lnTo>
                  <a:pt x="774" y="394"/>
                </a:lnTo>
                <a:lnTo>
                  <a:pt x="358" y="394"/>
                </a:lnTo>
                <a:lnTo>
                  <a:pt x="358" y="180"/>
                </a:lnTo>
                <a:cubicBezTo>
                  <a:pt x="358" y="72"/>
                  <a:pt x="262"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793;p82">
            <a:extLst>
              <a:ext uri="{FF2B5EF4-FFF2-40B4-BE49-F238E27FC236}">
                <a16:creationId xmlns:a16="http://schemas.microsoft.com/office/drawing/2014/main" id="{EE39022F-891D-1077-BCAE-8C549D1CADC4}"/>
              </a:ext>
            </a:extLst>
          </p:cNvPr>
          <p:cNvSpPr/>
          <p:nvPr/>
        </p:nvSpPr>
        <p:spPr>
          <a:xfrm>
            <a:off x="3213301" y="5718353"/>
            <a:ext cx="81254" cy="108234"/>
          </a:xfrm>
          <a:custGeom>
            <a:avLst/>
            <a:gdLst/>
            <a:ahLst/>
            <a:cxnLst/>
            <a:rect l="l" t="t" r="r" b="b"/>
            <a:pathLst>
              <a:path w="2334" h="3109" extrusionOk="0">
                <a:moveTo>
                  <a:pt x="1155" y="1"/>
                </a:moveTo>
                <a:cubicBezTo>
                  <a:pt x="1072" y="1"/>
                  <a:pt x="1012" y="60"/>
                  <a:pt x="976" y="132"/>
                </a:cubicBezTo>
                <a:lnTo>
                  <a:pt x="655" y="1263"/>
                </a:lnTo>
                <a:lnTo>
                  <a:pt x="286" y="1013"/>
                </a:lnTo>
                <a:cubicBezTo>
                  <a:pt x="254" y="987"/>
                  <a:pt x="215" y="975"/>
                  <a:pt x="177" y="975"/>
                </a:cubicBezTo>
                <a:cubicBezTo>
                  <a:pt x="144" y="975"/>
                  <a:pt x="111" y="984"/>
                  <a:pt x="83" y="1001"/>
                </a:cubicBezTo>
                <a:cubicBezTo>
                  <a:pt x="24" y="1025"/>
                  <a:pt x="0" y="1084"/>
                  <a:pt x="0" y="1167"/>
                </a:cubicBezTo>
                <a:lnTo>
                  <a:pt x="0" y="1953"/>
                </a:lnTo>
                <a:cubicBezTo>
                  <a:pt x="0" y="2025"/>
                  <a:pt x="12" y="2096"/>
                  <a:pt x="24" y="2191"/>
                </a:cubicBezTo>
                <a:cubicBezTo>
                  <a:pt x="44" y="2283"/>
                  <a:pt x="116" y="2339"/>
                  <a:pt x="196" y="2339"/>
                </a:cubicBezTo>
                <a:cubicBezTo>
                  <a:pt x="210" y="2339"/>
                  <a:pt x="224" y="2338"/>
                  <a:pt x="238" y="2334"/>
                </a:cubicBezTo>
                <a:cubicBezTo>
                  <a:pt x="345" y="2322"/>
                  <a:pt x="405" y="2215"/>
                  <a:pt x="381" y="2132"/>
                </a:cubicBezTo>
                <a:cubicBezTo>
                  <a:pt x="369" y="2084"/>
                  <a:pt x="369" y="2025"/>
                  <a:pt x="369" y="1965"/>
                </a:cubicBezTo>
                <a:lnTo>
                  <a:pt x="369" y="1525"/>
                </a:lnTo>
                <a:lnTo>
                  <a:pt x="667" y="1727"/>
                </a:lnTo>
                <a:cubicBezTo>
                  <a:pt x="695" y="1748"/>
                  <a:pt x="726" y="1761"/>
                  <a:pt x="760" y="1761"/>
                </a:cubicBezTo>
                <a:cubicBezTo>
                  <a:pt x="784" y="1761"/>
                  <a:pt x="809" y="1754"/>
                  <a:pt x="834" y="1739"/>
                </a:cubicBezTo>
                <a:cubicBezTo>
                  <a:pt x="893" y="1727"/>
                  <a:pt x="917" y="1679"/>
                  <a:pt x="953" y="1620"/>
                </a:cubicBezTo>
                <a:lnTo>
                  <a:pt x="1155" y="870"/>
                </a:lnTo>
                <a:lnTo>
                  <a:pt x="1369" y="1620"/>
                </a:lnTo>
                <a:cubicBezTo>
                  <a:pt x="1381" y="1679"/>
                  <a:pt x="1429" y="1727"/>
                  <a:pt x="1488" y="1739"/>
                </a:cubicBezTo>
                <a:cubicBezTo>
                  <a:pt x="1515" y="1750"/>
                  <a:pt x="1542" y="1756"/>
                  <a:pt x="1568" y="1756"/>
                </a:cubicBezTo>
                <a:cubicBezTo>
                  <a:pt x="1599" y="1756"/>
                  <a:pt x="1629" y="1747"/>
                  <a:pt x="1655" y="1727"/>
                </a:cubicBezTo>
                <a:lnTo>
                  <a:pt x="1953" y="1525"/>
                </a:lnTo>
                <a:lnTo>
                  <a:pt x="1953" y="1965"/>
                </a:lnTo>
                <a:cubicBezTo>
                  <a:pt x="1953" y="2394"/>
                  <a:pt x="1596" y="2751"/>
                  <a:pt x="1155" y="2751"/>
                </a:cubicBezTo>
                <a:cubicBezTo>
                  <a:pt x="1060" y="2751"/>
                  <a:pt x="941" y="2739"/>
                  <a:pt x="845" y="2691"/>
                </a:cubicBezTo>
                <a:cubicBezTo>
                  <a:pt x="821" y="2682"/>
                  <a:pt x="797" y="2678"/>
                  <a:pt x="773" y="2678"/>
                </a:cubicBezTo>
                <a:cubicBezTo>
                  <a:pt x="705" y="2678"/>
                  <a:pt x="643" y="2716"/>
                  <a:pt x="607" y="2787"/>
                </a:cubicBezTo>
                <a:cubicBezTo>
                  <a:pt x="560" y="2870"/>
                  <a:pt x="607" y="2977"/>
                  <a:pt x="691" y="3025"/>
                </a:cubicBezTo>
                <a:cubicBezTo>
                  <a:pt x="845" y="3084"/>
                  <a:pt x="988" y="3108"/>
                  <a:pt x="1155" y="3108"/>
                </a:cubicBezTo>
                <a:cubicBezTo>
                  <a:pt x="1798" y="3108"/>
                  <a:pt x="2322" y="2596"/>
                  <a:pt x="2322" y="1953"/>
                </a:cubicBezTo>
                <a:lnTo>
                  <a:pt x="2322" y="1167"/>
                </a:lnTo>
                <a:cubicBezTo>
                  <a:pt x="2334" y="1084"/>
                  <a:pt x="2286" y="1025"/>
                  <a:pt x="2227" y="1001"/>
                </a:cubicBezTo>
                <a:cubicBezTo>
                  <a:pt x="2199" y="984"/>
                  <a:pt x="2169" y="975"/>
                  <a:pt x="2138" y="975"/>
                </a:cubicBezTo>
                <a:cubicBezTo>
                  <a:pt x="2103" y="975"/>
                  <a:pt x="2068" y="987"/>
                  <a:pt x="2036" y="1013"/>
                </a:cubicBezTo>
                <a:lnTo>
                  <a:pt x="1667" y="1263"/>
                </a:lnTo>
                <a:lnTo>
                  <a:pt x="1334" y="132"/>
                </a:lnTo>
                <a:cubicBezTo>
                  <a:pt x="1310" y="60"/>
                  <a:pt x="1250" y="1"/>
                  <a:pt x="1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794;p82">
            <a:extLst>
              <a:ext uri="{FF2B5EF4-FFF2-40B4-BE49-F238E27FC236}">
                <a16:creationId xmlns:a16="http://schemas.microsoft.com/office/drawing/2014/main" id="{74832DD4-0E62-8352-66DF-2D67C24BC898}"/>
              </a:ext>
            </a:extLst>
          </p:cNvPr>
          <p:cNvSpPr/>
          <p:nvPr/>
        </p:nvSpPr>
        <p:spPr>
          <a:xfrm>
            <a:off x="4228350" y="5718771"/>
            <a:ext cx="393808" cy="434434"/>
          </a:xfrm>
          <a:custGeom>
            <a:avLst/>
            <a:gdLst/>
            <a:ahLst/>
            <a:cxnLst/>
            <a:rect l="l" t="t" r="r" b="b"/>
            <a:pathLst>
              <a:path w="11312" h="12479" extrusionOk="0">
                <a:moveTo>
                  <a:pt x="5680" y="2310"/>
                </a:moveTo>
                <a:cubicBezTo>
                  <a:pt x="7359" y="2310"/>
                  <a:pt x="8859" y="3334"/>
                  <a:pt x="9490" y="4870"/>
                </a:cubicBezTo>
                <a:lnTo>
                  <a:pt x="1846" y="4870"/>
                </a:lnTo>
                <a:cubicBezTo>
                  <a:pt x="2477" y="3322"/>
                  <a:pt x="3977" y="2310"/>
                  <a:pt x="5680" y="2310"/>
                </a:cubicBezTo>
                <a:close/>
                <a:moveTo>
                  <a:pt x="7430" y="5239"/>
                </a:moveTo>
                <a:lnTo>
                  <a:pt x="7430" y="7216"/>
                </a:lnTo>
                <a:lnTo>
                  <a:pt x="6227" y="7216"/>
                </a:lnTo>
                <a:lnTo>
                  <a:pt x="6227" y="6228"/>
                </a:lnTo>
                <a:cubicBezTo>
                  <a:pt x="6227" y="6180"/>
                  <a:pt x="6216" y="6132"/>
                  <a:pt x="6168" y="6085"/>
                </a:cubicBezTo>
                <a:lnTo>
                  <a:pt x="5775" y="5704"/>
                </a:lnTo>
                <a:cubicBezTo>
                  <a:pt x="5739" y="5668"/>
                  <a:pt x="5692" y="5650"/>
                  <a:pt x="5646" y="5650"/>
                </a:cubicBezTo>
                <a:cubicBezTo>
                  <a:pt x="5599" y="5650"/>
                  <a:pt x="5555" y="5668"/>
                  <a:pt x="5525" y="5704"/>
                </a:cubicBezTo>
                <a:lnTo>
                  <a:pt x="5144" y="6085"/>
                </a:lnTo>
                <a:cubicBezTo>
                  <a:pt x="5108" y="6120"/>
                  <a:pt x="5084" y="6168"/>
                  <a:pt x="5084" y="6228"/>
                </a:cubicBezTo>
                <a:lnTo>
                  <a:pt x="5084" y="7216"/>
                </a:lnTo>
                <a:lnTo>
                  <a:pt x="1536" y="7216"/>
                </a:lnTo>
                <a:lnTo>
                  <a:pt x="1536" y="5239"/>
                </a:lnTo>
                <a:lnTo>
                  <a:pt x="3537" y="5239"/>
                </a:lnTo>
                <a:lnTo>
                  <a:pt x="3537" y="6620"/>
                </a:lnTo>
                <a:cubicBezTo>
                  <a:pt x="3537" y="6728"/>
                  <a:pt x="3620" y="6811"/>
                  <a:pt x="3715" y="6811"/>
                </a:cubicBezTo>
                <a:cubicBezTo>
                  <a:pt x="3811" y="6811"/>
                  <a:pt x="3894" y="6716"/>
                  <a:pt x="3894" y="6620"/>
                </a:cubicBezTo>
                <a:lnTo>
                  <a:pt x="3894" y="5239"/>
                </a:lnTo>
                <a:close/>
                <a:moveTo>
                  <a:pt x="5680" y="6108"/>
                </a:moveTo>
                <a:lnTo>
                  <a:pt x="5882" y="6311"/>
                </a:lnTo>
                <a:lnTo>
                  <a:pt x="5882" y="7228"/>
                </a:lnTo>
                <a:lnTo>
                  <a:pt x="5465" y="7228"/>
                </a:lnTo>
                <a:lnTo>
                  <a:pt x="5465" y="6311"/>
                </a:lnTo>
                <a:lnTo>
                  <a:pt x="5680" y="6108"/>
                </a:lnTo>
                <a:close/>
                <a:moveTo>
                  <a:pt x="9787" y="5239"/>
                </a:moveTo>
                <a:lnTo>
                  <a:pt x="9787" y="7228"/>
                </a:lnTo>
                <a:lnTo>
                  <a:pt x="7799" y="7228"/>
                </a:lnTo>
                <a:lnTo>
                  <a:pt x="7799" y="5239"/>
                </a:lnTo>
                <a:close/>
                <a:moveTo>
                  <a:pt x="2739" y="7585"/>
                </a:moveTo>
                <a:lnTo>
                  <a:pt x="2739" y="9752"/>
                </a:lnTo>
                <a:lnTo>
                  <a:pt x="1941" y="9752"/>
                </a:lnTo>
                <a:lnTo>
                  <a:pt x="1941" y="9549"/>
                </a:lnTo>
                <a:cubicBezTo>
                  <a:pt x="1941" y="9204"/>
                  <a:pt x="1786" y="8871"/>
                  <a:pt x="1525" y="8656"/>
                </a:cubicBezTo>
                <a:lnTo>
                  <a:pt x="763" y="8025"/>
                </a:lnTo>
                <a:lnTo>
                  <a:pt x="763" y="7585"/>
                </a:lnTo>
                <a:close/>
                <a:moveTo>
                  <a:pt x="8216" y="7585"/>
                </a:moveTo>
                <a:lnTo>
                  <a:pt x="8216" y="9752"/>
                </a:lnTo>
                <a:lnTo>
                  <a:pt x="7418" y="9752"/>
                </a:lnTo>
                <a:lnTo>
                  <a:pt x="7418" y="9585"/>
                </a:lnTo>
                <a:cubicBezTo>
                  <a:pt x="7418" y="9264"/>
                  <a:pt x="7251" y="8954"/>
                  <a:pt x="6966" y="8775"/>
                </a:cubicBezTo>
                <a:lnTo>
                  <a:pt x="5775" y="8025"/>
                </a:lnTo>
                <a:cubicBezTo>
                  <a:pt x="5745" y="8013"/>
                  <a:pt x="5713" y="8007"/>
                  <a:pt x="5680" y="8007"/>
                </a:cubicBezTo>
                <a:cubicBezTo>
                  <a:pt x="5647" y="8007"/>
                  <a:pt x="5614" y="8013"/>
                  <a:pt x="5585" y="8025"/>
                </a:cubicBezTo>
                <a:lnTo>
                  <a:pt x="4394" y="8775"/>
                </a:lnTo>
                <a:cubicBezTo>
                  <a:pt x="4108" y="8954"/>
                  <a:pt x="3953" y="9252"/>
                  <a:pt x="3953" y="9585"/>
                </a:cubicBezTo>
                <a:lnTo>
                  <a:pt x="3953" y="9752"/>
                </a:lnTo>
                <a:lnTo>
                  <a:pt x="3144" y="9752"/>
                </a:lnTo>
                <a:lnTo>
                  <a:pt x="3144" y="7585"/>
                </a:lnTo>
                <a:close/>
                <a:moveTo>
                  <a:pt x="10573" y="7585"/>
                </a:moveTo>
                <a:lnTo>
                  <a:pt x="10573" y="8025"/>
                </a:lnTo>
                <a:lnTo>
                  <a:pt x="9811" y="8656"/>
                </a:lnTo>
                <a:cubicBezTo>
                  <a:pt x="9549" y="8871"/>
                  <a:pt x="9395" y="9204"/>
                  <a:pt x="9395" y="9549"/>
                </a:cubicBezTo>
                <a:lnTo>
                  <a:pt x="9395" y="9752"/>
                </a:lnTo>
                <a:lnTo>
                  <a:pt x="8597" y="9752"/>
                </a:lnTo>
                <a:lnTo>
                  <a:pt x="8597" y="7585"/>
                </a:lnTo>
                <a:close/>
                <a:moveTo>
                  <a:pt x="5680" y="8383"/>
                </a:moveTo>
                <a:lnTo>
                  <a:pt x="6775" y="9073"/>
                </a:lnTo>
                <a:cubicBezTo>
                  <a:pt x="6954" y="9168"/>
                  <a:pt x="7061" y="9371"/>
                  <a:pt x="7061" y="9573"/>
                </a:cubicBezTo>
                <a:lnTo>
                  <a:pt x="7061" y="12085"/>
                </a:lnTo>
                <a:lnTo>
                  <a:pt x="6644" y="12085"/>
                </a:lnTo>
                <a:lnTo>
                  <a:pt x="6644" y="9930"/>
                </a:lnTo>
                <a:cubicBezTo>
                  <a:pt x="6632" y="9847"/>
                  <a:pt x="6549" y="9752"/>
                  <a:pt x="6454" y="9752"/>
                </a:cubicBezTo>
                <a:lnTo>
                  <a:pt x="4882" y="9752"/>
                </a:lnTo>
                <a:cubicBezTo>
                  <a:pt x="4787" y="9752"/>
                  <a:pt x="4703" y="9847"/>
                  <a:pt x="4703" y="9930"/>
                </a:cubicBezTo>
                <a:lnTo>
                  <a:pt x="4703" y="12085"/>
                </a:lnTo>
                <a:lnTo>
                  <a:pt x="4287" y="12085"/>
                </a:lnTo>
                <a:lnTo>
                  <a:pt x="4287" y="9573"/>
                </a:lnTo>
                <a:cubicBezTo>
                  <a:pt x="4287" y="9371"/>
                  <a:pt x="4394" y="9168"/>
                  <a:pt x="4573" y="9073"/>
                </a:cubicBezTo>
                <a:lnTo>
                  <a:pt x="5680" y="8383"/>
                </a:lnTo>
                <a:close/>
                <a:moveTo>
                  <a:pt x="763" y="8502"/>
                </a:moveTo>
                <a:lnTo>
                  <a:pt x="1286" y="8930"/>
                </a:lnTo>
                <a:cubicBezTo>
                  <a:pt x="1465" y="9085"/>
                  <a:pt x="1560" y="9311"/>
                  <a:pt x="1560" y="9549"/>
                </a:cubicBezTo>
                <a:lnTo>
                  <a:pt x="1560" y="12109"/>
                </a:lnTo>
                <a:lnTo>
                  <a:pt x="763" y="12109"/>
                </a:lnTo>
                <a:lnTo>
                  <a:pt x="763" y="8502"/>
                </a:lnTo>
                <a:close/>
                <a:moveTo>
                  <a:pt x="2739" y="10121"/>
                </a:moveTo>
                <a:lnTo>
                  <a:pt x="2739" y="12109"/>
                </a:lnTo>
                <a:lnTo>
                  <a:pt x="1941" y="12109"/>
                </a:lnTo>
                <a:lnTo>
                  <a:pt x="1941" y="10121"/>
                </a:lnTo>
                <a:close/>
                <a:moveTo>
                  <a:pt x="3918" y="10121"/>
                </a:moveTo>
                <a:lnTo>
                  <a:pt x="3918" y="12109"/>
                </a:lnTo>
                <a:lnTo>
                  <a:pt x="3120" y="12109"/>
                </a:lnTo>
                <a:lnTo>
                  <a:pt x="3120" y="10121"/>
                </a:lnTo>
                <a:close/>
                <a:moveTo>
                  <a:pt x="6275" y="10121"/>
                </a:moveTo>
                <a:lnTo>
                  <a:pt x="6275" y="12109"/>
                </a:lnTo>
                <a:lnTo>
                  <a:pt x="5061" y="12109"/>
                </a:lnTo>
                <a:lnTo>
                  <a:pt x="5061" y="10121"/>
                </a:lnTo>
                <a:close/>
                <a:moveTo>
                  <a:pt x="8216" y="10121"/>
                </a:moveTo>
                <a:lnTo>
                  <a:pt x="8216" y="12109"/>
                </a:lnTo>
                <a:lnTo>
                  <a:pt x="7418" y="12109"/>
                </a:lnTo>
                <a:lnTo>
                  <a:pt x="7418" y="10121"/>
                </a:lnTo>
                <a:close/>
                <a:moveTo>
                  <a:pt x="10561" y="8502"/>
                </a:moveTo>
                <a:lnTo>
                  <a:pt x="10561" y="12109"/>
                </a:lnTo>
                <a:lnTo>
                  <a:pt x="9752" y="12109"/>
                </a:lnTo>
                <a:lnTo>
                  <a:pt x="9752" y="11109"/>
                </a:lnTo>
                <a:cubicBezTo>
                  <a:pt x="9764" y="11014"/>
                  <a:pt x="9680" y="10930"/>
                  <a:pt x="9573" y="10930"/>
                </a:cubicBezTo>
                <a:cubicBezTo>
                  <a:pt x="9466" y="10930"/>
                  <a:pt x="9395" y="11014"/>
                  <a:pt x="9395" y="11109"/>
                </a:cubicBezTo>
                <a:lnTo>
                  <a:pt x="9395" y="12109"/>
                </a:lnTo>
                <a:lnTo>
                  <a:pt x="8597" y="12109"/>
                </a:lnTo>
                <a:lnTo>
                  <a:pt x="8597" y="10121"/>
                </a:lnTo>
                <a:lnTo>
                  <a:pt x="9395" y="10121"/>
                </a:lnTo>
                <a:lnTo>
                  <a:pt x="9395" y="10335"/>
                </a:lnTo>
                <a:cubicBezTo>
                  <a:pt x="9395" y="10442"/>
                  <a:pt x="9490" y="10514"/>
                  <a:pt x="9573" y="10514"/>
                </a:cubicBezTo>
                <a:cubicBezTo>
                  <a:pt x="9680" y="10514"/>
                  <a:pt x="9752" y="10418"/>
                  <a:pt x="9752" y="10335"/>
                </a:cubicBezTo>
                <a:lnTo>
                  <a:pt x="9752" y="9549"/>
                </a:lnTo>
                <a:cubicBezTo>
                  <a:pt x="9752" y="9311"/>
                  <a:pt x="9859" y="9085"/>
                  <a:pt x="10037" y="8930"/>
                </a:cubicBezTo>
                <a:lnTo>
                  <a:pt x="10561" y="8502"/>
                </a:lnTo>
                <a:close/>
                <a:moveTo>
                  <a:pt x="5751" y="1"/>
                </a:moveTo>
                <a:cubicBezTo>
                  <a:pt x="5537" y="1"/>
                  <a:pt x="5346" y="72"/>
                  <a:pt x="5204" y="227"/>
                </a:cubicBezTo>
                <a:cubicBezTo>
                  <a:pt x="5049" y="370"/>
                  <a:pt x="4977" y="572"/>
                  <a:pt x="4977" y="774"/>
                </a:cubicBezTo>
                <a:cubicBezTo>
                  <a:pt x="4977" y="989"/>
                  <a:pt x="5049" y="1179"/>
                  <a:pt x="5204" y="1322"/>
                </a:cubicBezTo>
                <a:cubicBezTo>
                  <a:pt x="5275" y="1405"/>
                  <a:pt x="5382" y="1465"/>
                  <a:pt x="5477" y="1513"/>
                </a:cubicBezTo>
                <a:lnTo>
                  <a:pt x="5477" y="1965"/>
                </a:lnTo>
                <a:cubicBezTo>
                  <a:pt x="3668" y="2048"/>
                  <a:pt x="2084" y="3191"/>
                  <a:pt x="1465" y="4906"/>
                </a:cubicBezTo>
                <a:lnTo>
                  <a:pt x="965" y="4906"/>
                </a:lnTo>
                <a:cubicBezTo>
                  <a:pt x="870" y="4906"/>
                  <a:pt x="786" y="4989"/>
                  <a:pt x="786" y="5085"/>
                </a:cubicBezTo>
                <a:cubicBezTo>
                  <a:pt x="786" y="5180"/>
                  <a:pt x="882" y="5263"/>
                  <a:pt x="965" y="5263"/>
                </a:cubicBezTo>
                <a:lnTo>
                  <a:pt x="1179" y="5263"/>
                </a:lnTo>
                <a:lnTo>
                  <a:pt x="1179" y="7240"/>
                </a:lnTo>
                <a:lnTo>
                  <a:pt x="179" y="7240"/>
                </a:lnTo>
                <a:cubicBezTo>
                  <a:pt x="72" y="7240"/>
                  <a:pt x="1" y="7323"/>
                  <a:pt x="1" y="7418"/>
                </a:cubicBezTo>
                <a:cubicBezTo>
                  <a:pt x="1" y="7525"/>
                  <a:pt x="96" y="7597"/>
                  <a:pt x="179" y="7597"/>
                </a:cubicBezTo>
                <a:lnTo>
                  <a:pt x="393" y="7597"/>
                </a:lnTo>
                <a:lnTo>
                  <a:pt x="393" y="12121"/>
                </a:lnTo>
                <a:lnTo>
                  <a:pt x="179" y="12121"/>
                </a:lnTo>
                <a:cubicBezTo>
                  <a:pt x="72" y="12121"/>
                  <a:pt x="1" y="12204"/>
                  <a:pt x="1" y="12300"/>
                </a:cubicBezTo>
                <a:cubicBezTo>
                  <a:pt x="1" y="12383"/>
                  <a:pt x="96" y="12478"/>
                  <a:pt x="179" y="12478"/>
                </a:cubicBezTo>
                <a:lnTo>
                  <a:pt x="11133" y="12478"/>
                </a:lnTo>
                <a:cubicBezTo>
                  <a:pt x="11240" y="12478"/>
                  <a:pt x="11311" y="12383"/>
                  <a:pt x="11311" y="12300"/>
                </a:cubicBezTo>
                <a:cubicBezTo>
                  <a:pt x="11311" y="12204"/>
                  <a:pt x="11240" y="12109"/>
                  <a:pt x="11133" y="12109"/>
                </a:cubicBezTo>
                <a:lnTo>
                  <a:pt x="10930" y="12109"/>
                </a:lnTo>
                <a:lnTo>
                  <a:pt x="10930" y="7585"/>
                </a:lnTo>
                <a:lnTo>
                  <a:pt x="11133" y="7585"/>
                </a:lnTo>
                <a:cubicBezTo>
                  <a:pt x="11240" y="7585"/>
                  <a:pt x="11311" y="7490"/>
                  <a:pt x="11311" y="7406"/>
                </a:cubicBezTo>
                <a:cubicBezTo>
                  <a:pt x="11311" y="7299"/>
                  <a:pt x="11228" y="7216"/>
                  <a:pt x="11133" y="7216"/>
                </a:cubicBezTo>
                <a:lnTo>
                  <a:pt x="10145" y="7216"/>
                </a:lnTo>
                <a:lnTo>
                  <a:pt x="10145" y="5239"/>
                </a:lnTo>
                <a:lnTo>
                  <a:pt x="10347" y="5239"/>
                </a:lnTo>
                <a:cubicBezTo>
                  <a:pt x="10454" y="5239"/>
                  <a:pt x="10526" y="5156"/>
                  <a:pt x="10526" y="5061"/>
                </a:cubicBezTo>
                <a:cubicBezTo>
                  <a:pt x="10526" y="4954"/>
                  <a:pt x="10442" y="4882"/>
                  <a:pt x="10347" y="4882"/>
                </a:cubicBezTo>
                <a:lnTo>
                  <a:pt x="9859" y="4882"/>
                </a:lnTo>
                <a:cubicBezTo>
                  <a:pt x="9228" y="3191"/>
                  <a:pt x="7644" y="2025"/>
                  <a:pt x="5835" y="1953"/>
                </a:cubicBezTo>
                <a:lnTo>
                  <a:pt x="5835" y="1525"/>
                </a:lnTo>
                <a:cubicBezTo>
                  <a:pt x="6001" y="1501"/>
                  <a:pt x="6168" y="1417"/>
                  <a:pt x="6287" y="1298"/>
                </a:cubicBezTo>
                <a:cubicBezTo>
                  <a:pt x="6358" y="1227"/>
                  <a:pt x="6358" y="1108"/>
                  <a:pt x="6287" y="1048"/>
                </a:cubicBezTo>
                <a:cubicBezTo>
                  <a:pt x="6251" y="1007"/>
                  <a:pt x="6204" y="986"/>
                  <a:pt x="6158" y="986"/>
                </a:cubicBezTo>
                <a:cubicBezTo>
                  <a:pt x="6111" y="986"/>
                  <a:pt x="6067" y="1007"/>
                  <a:pt x="6037" y="1048"/>
                </a:cubicBezTo>
                <a:cubicBezTo>
                  <a:pt x="5954" y="1120"/>
                  <a:pt x="5846" y="1167"/>
                  <a:pt x="5751" y="1167"/>
                </a:cubicBezTo>
                <a:cubicBezTo>
                  <a:pt x="5644" y="1167"/>
                  <a:pt x="5537" y="1120"/>
                  <a:pt x="5465" y="1048"/>
                </a:cubicBezTo>
                <a:cubicBezTo>
                  <a:pt x="5299" y="882"/>
                  <a:pt x="5299" y="632"/>
                  <a:pt x="5465" y="477"/>
                </a:cubicBezTo>
                <a:cubicBezTo>
                  <a:pt x="5537" y="405"/>
                  <a:pt x="5644" y="358"/>
                  <a:pt x="5751" y="358"/>
                </a:cubicBezTo>
                <a:cubicBezTo>
                  <a:pt x="5858" y="358"/>
                  <a:pt x="5930" y="274"/>
                  <a:pt x="5930" y="179"/>
                </a:cubicBezTo>
                <a:cubicBezTo>
                  <a:pt x="5930" y="72"/>
                  <a:pt x="5835" y="1"/>
                  <a:pt x="57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1" name="Google Shape;4795;p82">
            <a:extLst>
              <a:ext uri="{FF2B5EF4-FFF2-40B4-BE49-F238E27FC236}">
                <a16:creationId xmlns:a16="http://schemas.microsoft.com/office/drawing/2014/main" id="{C44EE72F-C60B-E099-503C-05F641633171}"/>
              </a:ext>
            </a:extLst>
          </p:cNvPr>
          <p:cNvGrpSpPr/>
          <p:nvPr/>
        </p:nvGrpSpPr>
        <p:grpSpPr>
          <a:xfrm>
            <a:off x="5396780" y="5772242"/>
            <a:ext cx="434400" cy="325806"/>
            <a:chOff x="4011648" y="4258245"/>
            <a:chExt cx="303434" cy="227580"/>
          </a:xfrm>
        </p:grpSpPr>
        <p:sp>
          <p:nvSpPr>
            <p:cNvPr id="172" name="Google Shape;4796;p82">
              <a:extLst>
                <a:ext uri="{FF2B5EF4-FFF2-40B4-BE49-F238E27FC236}">
                  <a16:creationId xmlns:a16="http://schemas.microsoft.com/office/drawing/2014/main" id="{E49E1CA1-6C83-A2F8-3B95-63900D9B6FD5}"/>
                </a:ext>
              </a:extLst>
            </p:cNvPr>
            <p:cNvSpPr/>
            <p:nvPr/>
          </p:nvSpPr>
          <p:spPr>
            <a:xfrm>
              <a:off x="4011648" y="4342210"/>
              <a:ext cx="303434" cy="124506"/>
            </a:xfrm>
            <a:custGeom>
              <a:avLst/>
              <a:gdLst/>
              <a:ahLst/>
              <a:cxnLst/>
              <a:rect l="l" t="t" r="r" b="b"/>
              <a:pathLst>
                <a:path w="12478" h="5120" extrusionOk="0">
                  <a:moveTo>
                    <a:pt x="8406" y="1727"/>
                  </a:moveTo>
                  <a:cubicBezTo>
                    <a:pt x="8668" y="1727"/>
                    <a:pt x="8906" y="1834"/>
                    <a:pt x="9109" y="2012"/>
                  </a:cubicBezTo>
                  <a:lnTo>
                    <a:pt x="11668" y="4572"/>
                  </a:lnTo>
                  <a:cubicBezTo>
                    <a:pt x="11645" y="4584"/>
                    <a:pt x="11621" y="4596"/>
                    <a:pt x="11609" y="4620"/>
                  </a:cubicBezTo>
                  <a:cubicBezTo>
                    <a:pt x="11442" y="4691"/>
                    <a:pt x="11335" y="4763"/>
                    <a:pt x="11085" y="4763"/>
                  </a:cubicBezTo>
                  <a:cubicBezTo>
                    <a:pt x="10823" y="4763"/>
                    <a:pt x="10728" y="4691"/>
                    <a:pt x="10573" y="4596"/>
                  </a:cubicBezTo>
                  <a:cubicBezTo>
                    <a:pt x="10418" y="4501"/>
                    <a:pt x="10240" y="4382"/>
                    <a:pt x="9882" y="4382"/>
                  </a:cubicBezTo>
                  <a:cubicBezTo>
                    <a:pt x="9525" y="4382"/>
                    <a:pt x="9335" y="4501"/>
                    <a:pt x="9180" y="4596"/>
                  </a:cubicBezTo>
                  <a:cubicBezTo>
                    <a:pt x="9025" y="4691"/>
                    <a:pt x="8918" y="4763"/>
                    <a:pt x="8668" y="4763"/>
                  </a:cubicBezTo>
                  <a:cubicBezTo>
                    <a:pt x="8418" y="4763"/>
                    <a:pt x="8311" y="4691"/>
                    <a:pt x="8168" y="4596"/>
                  </a:cubicBezTo>
                  <a:cubicBezTo>
                    <a:pt x="8001" y="4501"/>
                    <a:pt x="7823" y="4382"/>
                    <a:pt x="7465" y="4382"/>
                  </a:cubicBezTo>
                  <a:cubicBezTo>
                    <a:pt x="7108" y="4382"/>
                    <a:pt x="6930" y="4501"/>
                    <a:pt x="6763" y="4596"/>
                  </a:cubicBezTo>
                  <a:cubicBezTo>
                    <a:pt x="6620" y="4691"/>
                    <a:pt x="6513" y="4763"/>
                    <a:pt x="6263" y="4763"/>
                  </a:cubicBezTo>
                  <a:cubicBezTo>
                    <a:pt x="6001" y="4763"/>
                    <a:pt x="5906" y="4691"/>
                    <a:pt x="5751" y="4596"/>
                  </a:cubicBezTo>
                  <a:cubicBezTo>
                    <a:pt x="5632" y="4525"/>
                    <a:pt x="5501" y="4441"/>
                    <a:pt x="5310" y="4406"/>
                  </a:cubicBezTo>
                  <a:lnTo>
                    <a:pt x="7704" y="2012"/>
                  </a:lnTo>
                  <a:cubicBezTo>
                    <a:pt x="7894" y="1822"/>
                    <a:pt x="8132" y="1727"/>
                    <a:pt x="8406" y="1727"/>
                  </a:cubicBezTo>
                  <a:close/>
                  <a:moveTo>
                    <a:pt x="5275" y="0"/>
                  </a:moveTo>
                  <a:cubicBezTo>
                    <a:pt x="4918" y="0"/>
                    <a:pt x="4584" y="131"/>
                    <a:pt x="4322" y="405"/>
                  </a:cubicBezTo>
                  <a:lnTo>
                    <a:pt x="298" y="4382"/>
                  </a:lnTo>
                  <a:lnTo>
                    <a:pt x="179" y="4382"/>
                  </a:lnTo>
                  <a:cubicBezTo>
                    <a:pt x="72" y="4382"/>
                    <a:pt x="0" y="4465"/>
                    <a:pt x="0" y="4560"/>
                  </a:cubicBezTo>
                  <a:cubicBezTo>
                    <a:pt x="0" y="4656"/>
                    <a:pt x="84" y="4739"/>
                    <a:pt x="179" y="4739"/>
                  </a:cubicBezTo>
                  <a:cubicBezTo>
                    <a:pt x="429" y="4739"/>
                    <a:pt x="536" y="4810"/>
                    <a:pt x="679" y="4894"/>
                  </a:cubicBezTo>
                  <a:cubicBezTo>
                    <a:pt x="846" y="5001"/>
                    <a:pt x="1024" y="5120"/>
                    <a:pt x="1381" y="5120"/>
                  </a:cubicBezTo>
                  <a:cubicBezTo>
                    <a:pt x="1739" y="5120"/>
                    <a:pt x="1917" y="5001"/>
                    <a:pt x="2084" y="4894"/>
                  </a:cubicBezTo>
                  <a:cubicBezTo>
                    <a:pt x="2227" y="4810"/>
                    <a:pt x="2334" y="4739"/>
                    <a:pt x="2584" y="4739"/>
                  </a:cubicBezTo>
                  <a:cubicBezTo>
                    <a:pt x="2834" y="4739"/>
                    <a:pt x="2941" y="4810"/>
                    <a:pt x="3096" y="4894"/>
                  </a:cubicBezTo>
                  <a:cubicBezTo>
                    <a:pt x="3251" y="5001"/>
                    <a:pt x="3429" y="5120"/>
                    <a:pt x="3786" y="5120"/>
                  </a:cubicBezTo>
                  <a:cubicBezTo>
                    <a:pt x="4144" y="5120"/>
                    <a:pt x="4322" y="5001"/>
                    <a:pt x="4489" y="4894"/>
                  </a:cubicBezTo>
                  <a:cubicBezTo>
                    <a:pt x="4644" y="4810"/>
                    <a:pt x="4739" y="4739"/>
                    <a:pt x="5001" y="4739"/>
                  </a:cubicBezTo>
                  <a:cubicBezTo>
                    <a:pt x="5251" y="4739"/>
                    <a:pt x="5358" y="4810"/>
                    <a:pt x="5501" y="4894"/>
                  </a:cubicBezTo>
                  <a:cubicBezTo>
                    <a:pt x="5668" y="5001"/>
                    <a:pt x="5846" y="5120"/>
                    <a:pt x="6203" y="5120"/>
                  </a:cubicBezTo>
                  <a:cubicBezTo>
                    <a:pt x="6561" y="5120"/>
                    <a:pt x="6739" y="5001"/>
                    <a:pt x="6906" y="4894"/>
                  </a:cubicBezTo>
                  <a:cubicBezTo>
                    <a:pt x="7049" y="4810"/>
                    <a:pt x="7156" y="4739"/>
                    <a:pt x="7406" y="4739"/>
                  </a:cubicBezTo>
                  <a:cubicBezTo>
                    <a:pt x="7656" y="4739"/>
                    <a:pt x="7763" y="4810"/>
                    <a:pt x="7918" y="4894"/>
                  </a:cubicBezTo>
                  <a:cubicBezTo>
                    <a:pt x="8073" y="5001"/>
                    <a:pt x="8251" y="5120"/>
                    <a:pt x="8608" y="5120"/>
                  </a:cubicBezTo>
                  <a:cubicBezTo>
                    <a:pt x="8966" y="5120"/>
                    <a:pt x="9144" y="5001"/>
                    <a:pt x="9311" y="4894"/>
                  </a:cubicBezTo>
                  <a:cubicBezTo>
                    <a:pt x="9466" y="4810"/>
                    <a:pt x="9561" y="4739"/>
                    <a:pt x="9823" y="4739"/>
                  </a:cubicBezTo>
                  <a:cubicBezTo>
                    <a:pt x="10073" y="4739"/>
                    <a:pt x="10180" y="4810"/>
                    <a:pt x="10323" y="4894"/>
                  </a:cubicBezTo>
                  <a:cubicBezTo>
                    <a:pt x="10490" y="5001"/>
                    <a:pt x="10668" y="5120"/>
                    <a:pt x="11025" y="5120"/>
                  </a:cubicBezTo>
                  <a:cubicBezTo>
                    <a:pt x="11383" y="5120"/>
                    <a:pt x="11561" y="5001"/>
                    <a:pt x="11728" y="4894"/>
                  </a:cubicBezTo>
                  <a:cubicBezTo>
                    <a:pt x="11871" y="4810"/>
                    <a:pt x="11978" y="4739"/>
                    <a:pt x="12228" y="4739"/>
                  </a:cubicBezTo>
                  <a:cubicBezTo>
                    <a:pt x="12335" y="4739"/>
                    <a:pt x="12407" y="4644"/>
                    <a:pt x="12407" y="4560"/>
                  </a:cubicBezTo>
                  <a:cubicBezTo>
                    <a:pt x="12478" y="4465"/>
                    <a:pt x="12395" y="4382"/>
                    <a:pt x="12287" y="4382"/>
                  </a:cubicBezTo>
                  <a:cubicBezTo>
                    <a:pt x="12180" y="4382"/>
                    <a:pt x="12085" y="4394"/>
                    <a:pt x="12002" y="4406"/>
                  </a:cubicBezTo>
                  <a:lnTo>
                    <a:pt x="9347" y="1739"/>
                  </a:lnTo>
                  <a:cubicBezTo>
                    <a:pt x="9085" y="1489"/>
                    <a:pt x="8751" y="1346"/>
                    <a:pt x="8394" y="1346"/>
                  </a:cubicBezTo>
                  <a:cubicBezTo>
                    <a:pt x="8037" y="1346"/>
                    <a:pt x="7692" y="1477"/>
                    <a:pt x="7442" y="1739"/>
                  </a:cubicBezTo>
                  <a:lnTo>
                    <a:pt x="4775" y="4406"/>
                  </a:lnTo>
                  <a:cubicBezTo>
                    <a:pt x="4560" y="4453"/>
                    <a:pt x="4441" y="4525"/>
                    <a:pt x="4322" y="4620"/>
                  </a:cubicBezTo>
                  <a:cubicBezTo>
                    <a:pt x="4179" y="4703"/>
                    <a:pt x="4072" y="4775"/>
                    <a:pt x="3822" y="4775"/>
                  </a:cubicBezTo>
                  <a:cubicBezTo>
                    <a:pt x="3572" y="4775"/>
                    <a:pt x="3465" y="4703"/>
                    <a:pt x="3310" y="4620"/>
                  </a:cubicBezTo>
                  <a:cubicBezTo>
                    <a:pt x="3155" y="4513"/>
                    <a:pt x="2977" y="4394"/>
                    <a:pt x="2620" y="4394"/>
                  </a:cubicBezTo>
                  <a:cubicBezTo>
                    <a:pt x="2262" y="4394"/>
                    <a:pt x="2084" y="4513"/>
                    <a:pt x="1917" y="4620"/>
                  </a:cubicBezTo>
                  <a:cubicBezTo>
                    <a:pt x="1762" y="4703"/>
                    <a:pt x="1667" y="4775"/>
                    <a:pt x="1405" y="4775"/>
                  </a:cubicBezTo>
                  <a:cubicBezTo>
                    <a:pt x="1155" y="4775"/>
                    <a:pt x="1048" y="4703"/>
                    <a:pt x="905" y="4620"/>
                  </a:cubicBezTo>
                  <a:cubicBezTo>
                    <a:pt x="846" y="4584"/>
                    <a:pt x="786" y="4537"/>
                    <a:pt x="727" y="4513"/>
                  </a:cubicBezTo>
                  <a:lnTo>
                    <a:pt x="4584" y="655"/>
                  </a:lnTo>
                  <a:cubicBezTo>
                    <a:pt x="4775" y="465"/>
                    <a:pt x="5013" y="369"/>
                    <a:pt x="5275" y="369"/>
                  </a:cubicBezTo>
                  <a:cubicBezTo>
                    <a:pt x="5549" y="369"/>
                    <a:pt x="5787" y="477"/>
                    <a:pt x="5977" y="655"/>
                  </a:cubicBezTo>
                  <a:lnTo>
                    <a:pt x="6811" y="1489"/>
                  </a:lnTo>
                  <a:cubicBezTo>
                    <a:pt x="6846" y="1524"/>
                    <a:pt x="6894" y="1542"/>
                    <a:pt x="6940" y="1542"/>
                  </a:cubicBezTo>
                  <a:cubicBezTo>
                    <a:pt x="6986" y="1542"/>
                    <a:pt x="7031" y="1524"/>
                    <a:pt x="7061" y="1489"/>
                  </a:cubicBezTo>
                  <a:cubicBezTo>
                    <a:pt x="7144" y="1417"/>
                    <a:pt x="7144" y="1298"/>
                    <a:pt x="7061" y="1239"/>
                  </a:cubicBezTo>
                  <a:lnTo>
                    <a:pt x="6227" y="405"/>
                  </a:lnTo>
                  <a:cubicBezTo>
                    <a:pt x="5977" y="143"/>
                    <a:pt x="5632" y="0"/>
                    <a:pt x="52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797;p82">
              <a:extLst>
                <a:ext uri="{FF2B5EF4-FFF2-40B4-BE49-F238E27FC236}">
                  <a16:creationId xmlns:a16="http://schemas.microsoft.com/office/drawing/2014/main" id="{41A3D0CE-6546-F0B4-6959-F5D6777C5D0F}"/>
                </a:ext>
              </a:extLst>
            </p:cNvPr>
            <p:cNvSpPr/>
            <p:nvPr/>
          </p:nvSpPr>
          <p:spPr>
            <a:xfrm>
              <a:off x="4039442" y="4467562"/>
              <a:ext cx="246117" cy="18262"/>
            </a:xfrm>
            <a:custGeom>
              <a:avLst/>
              <a:gdLst/>
              <a:ahLst/>
              <a:cxnLst/>
              <a:rect l="l" t="t" r="r" b="b"/>
              <a:pathLst>
                <a:path w="10121" h="751" extrusionOk="0">
                  <a:moveTo>
                    <a:pt x="1393" y="1"/>
                  </a:moveTo>
                  <a:cubicBezTo>
                    <a:pt x="1274" y="1"/>
                    <a:pt x="1250" y="13"/>
                    <a:pt x="1119" y="96"/>
                  </a:cubicBezTo>
                  <a:cubicBezTo>
                    <a:pt x="941" y="215"/>
                    <a:pt x="667" y="394"/>
                    <a:pt x="179" y="394"/>
                  </a:cubicBezTo>
                  <a:cubicBezTo>
                    <a:pt x="72" y="394"/>
                    <a:pt x="0" y="489"/>
                    <a:pt x="0" y="572"/>
                  </a:cubicBezTo>
                  <a:cubicBezTo>
                    <a:pt x="0" y="679"/>
                    <a:pt x="84" y="751"/>
                    <a:pt x="179" y="751"/>
                  </a:cubicBezTo>
                  <a:cubicBezTo>
                    <a:pt x="762" y="751"/>
                    <a:pt x="1119" y="536"/>
                    <a:pt x="1310" y="394"/>
                  </a:cubicBezTo>
                  <a:cubicBezTo>
                    <a:pt x="1334" y="382"/>
                    <a:pt x="1358" y="370"/>
                    <a:pt x="1369" y="358"/>
                  </a:cubicBezTo>
                  <a:lnTo>
                    <a:pt x="1393" y="358"/>
                  </a:lnTo>
                  <a:cubicBezTo>
                    <a:pt x="1417" y="370"/>
                    <a:pt x="1441" y="382"/>
                    <a:pt x="1453" y="394"/>
                  </a:cubicBezTo>
                  <a:cubicBezTo>
                    <a:pt x="1655" y="513"/>
                    <a:pt x="1989" y="739"/>
                    <a:pt x="2584" y="739"/>
                  </a:cubicBezTo>
                  <a:cubicBezTo>
                    <a:pt x="3167" y="739"/>
                    <a:pt x="3524" y="513"/>
                    <a:pt x="3715" y="394"/>
                  </a:cubicBezTo>
                  <a:cubicBezTo>
                    <a:pt x="3751" y="382"/>
                    <a:pt x="3763" y="370"/>
                    <a:pt x="3775" y="358"/>
                  </a:cubicBezTo>
                  <a:lnTo>
                    <a:pt x="3810" y="358"/>
                  </a:lnTo>
                  <a:cubicBezTo>
                    <a:pt x="3822" y="370"/>
                    <a:pt x="3858" y="382"/>
                    <a:pt x="3870" y="394"/>
                  </a:cubicBezTo>
                  <a:cubicBezTo>
                    <a:pt x="4060" y="513"/>
                    <a:pt x="4406" y="739"/>
                    <a:pt x="5001" y="739"/>
                  </a:cubicBezTo>
                  <a:cubicBezTo>
                    <a:pt x="5584" y="739"/>
                    <a:pt x="5941" y="513"/>
                    <a:pt x="6132" y="394"/>
                  </a:cubicBezTo>
                  <a:cubicBezTo>
                    <a:pt x="6156" y="382"/>
                    <a:pt x="6180" y="370"/>
                    <a:pt x="6191" y="358"/>
                  </a:cubicBezTo>
                  <a:lnTo>
                    <a:pt x="6215" y="358"/>
                  </a:lnTo>
                  <a:cubicBezTo>
                    <a:pt x="6239" y="370"/>
                    <a:pt x="6263" y="382"/>
                    <a:pt x="6275" y="394"/>
                  </a:cubicBezTo>
                  <a:cubicBezTo>
                    <a:pt x="6477" y="513"/>
                    <a:pt x="6811" y="751"/>
                    <a:pt x="7406" y="751"/>
                  </a:cubicBezTo>
                  <a:cubicBezTo>
                    <a:pt x="7989" y="751"/>
                    <a:pt x="8347" y="536"/>
                    <a:pt x="8537" y="417"/>
                  </a:cubicBezTo>
                  <a:cubicBezTo>
                    <a:pt x="8573" y="394"/>
                    <a:pt x="8585" y="382"/>
                    <a:pt x="8597" y="370"/>
                  </a:cubicBezTo>
                  <a:lnTo>
                    <a:pt x="8632" y="370"/>
                  </a:lnTo>
                  <a:cubicBezTo>
                    <a:pt x="8644" y="382"/>
                    <a:pt x="8680" y="394"/>
                    <a:pt x="8692" y="417"/>
                  </a:cubicBezTo>
                  <a:cubicBezTo>
                    <a:pt x="8882" y="536"/>
                    <a:pt x="9228" y="751"/>
                    <a:pt x="9823" y="751"/>
                  </a:cubicBezTo>
                  <a:cubicBezTo>
                    <a:pt x="9930" y="751"/>
                    <a:pt x="10001" y="667"/>
                    <a:pt x="10001" y="572"/>
                  </a:cubicBezTo>
                  <a:cubicBezTo>
                    <a:pt x="10121" y="477"/>
                    <a:pt x="10049" y="394"/>
                    <a:pt x="9942" y="394"/>
                  </a:cubicBezTo>
                  <a:cubicBezTo>
                    <a:pt x="9466" y="394"/>
                    <a:pt x="9192" y="215"/>
                    <a:pt x="9001" y="96"/>
                  </a:cubicBezTo>
                  <a:cubicBezTo>
                    <a:pt x="8882" y="24"/>
                    <a:pt x="8835" y="1"/>
                    <a:pt x="8716" y="1"/>
                  </a:cubicBezTo>
                  <a:cubicBezTo>
                    <a:pt x="8597" y="1"/>
                    <a:pt x="8561" y="13"/>
                    <a:pt x="8442" y="96"/>
                  </a:cubicBezTo>
                  <a:cubicBezTo>
                    <a:pt x="8263" y="215"/>
                    <a:pt x="7989" y="394"/>
                    <a:pt x="7501" y="394"/>
                  </a:cubicBezTo>
                  <a:cubicBezTo>
                    <a:pt x="7025" y="394"/>
                    <a:pt x="6751" y="215"/>
                    <a:pt x="6561" y="96"/>
                  </a:cubicBezTo>
                  <a:cubicBezTo>
                    <a:pt x="6442" y="24"/>
                    <a:pt x="6394" y="1"/>
                    <a:pt x="6275" y="1"/>
                  </a:cubicBezTo>
                  <a:cubicBezTo>
                    <a:pt x="6156" y="1"/>
                    <a:pt x="6132" y="13"/>
                    <a:pt x="6001" y="96"/>
                  </a:cubicBezTo>
                  <a:cubicBezTo>
                    <a:pt x="5822" y="215"/>
                    <a:pt x="5549" y="394"/>
                    <a:pt x="5060" y="394"/>
                  </a:cubicBezTo>
                  <a:cubicBezTo>
                    <a:pt x="4584" y="394"/>
                    <a:pt x="4310" y="215"/>
                    <a:pt x="4120" y="96"/>
                  </a:cubicBezTo>
                  <a:cubicBezTo>
                    <a:pt x="4001" y="24"/>
                    <a:pt x="3953" y="1"/>
                    <a:pt x="3834" y="1"/>
                  </a:cubicBezTo>
                  <a:cubicBezTo>
                    <a:pt x="3715" y="1"/>
                    <a:pt x="3691" y="13"/>
                    <a:pt x="3560" y="96"/>
                  </a:cubicBezTo>
                  <a:cubicBezTo>
                    <a:pt x="3382" y="215"/>
                    <a:pt x="3108" y="394"/>
                    <a:pt x="2620" y="394"/>
                  </a:cubicBezTo>
                  <a:cubicBezTo>
                    <a:pt x="2143" y="394"/>
                    <a:pt x="1870" y="215"/>
                    <a:pt x="1679" y="96"/>
                  </a:cubicBezTo>
                  <a:cubicBezTo>
                    <a:pt x="1560" y="24"/>
                    <a:pt x="1512" y="1"/>
                    <a:pt x="1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798;p82">
              <a:extLst>
                <a:ext uri="{FF2B5EF4-FFF2-40B4-BE49-F238E27FC236}">
                  <a16:creationId xmlns:a16="http://schemas.microsoft.com/office/drawing/2014/main" id="{30A03501-0489-E736-2D69-ED240B402DC4}"/>
                </a:ext>
              </a:extLst>
            </p:cNvPr>
            <p:cNvSpPr/>
            <p:nvPr/>
          </p:nvSpPr>
          <p:spPr>
            <a:xfrm>
              <a:off x="4187384" y="4258245"/>
              <a:ext cx="84844" cy="85136"/>
            </a:xfrm>
            <a:custGeom>
              <a:avLst/>
              <a:gdLst/>
              <a:ahLst/>
              <a:cxnLst/>
              <a:rect l="l" t="t" r="r" b="b"/>
              <a:pathLst>
                <a:path w="3489" h="3501" extrusionOk="0">
                  <a:moveTo>
                    <a:pt x="1739" y="0"/>
                  </a:moveTo>
                  <a:cubicBezTo>
                    <a:pt x="774" y="0"/>
                    <a:pt x="0" y="786"/>
                    <a:pt x="0" y="1739"/>
                  </a:cubicBezTo>
                  <a:cubicBezTo>
                    <a:pt x="0" y="2727"/>
                    <a:pt x="774" y="3501"/>
                    <a:pt x="1739" y="3501"/>
                  </a:cubicBezTo>
                  <a:cubicBezTo>
                    <a:pt x="2715" y="3501"/>
                    <a:pt x="3489" y="2715"/>
                    <a:pt x="3489" y="1763"/>
                  </a:cubicBezTo>
                  <a:cubicBezTo>
                    <a:pt x="3489" y="1703"/>
                    <a:pt x="3489" y="1620"/>
                    <a:pt x="3465" y="1548"/>
                  </a:cubicBezTo>
                  <a:cubicBezTo>
                    <a:pt x="3453" y="1465"/>
                    <a:pt x="3382" y="1382"/>
                    <a:pt x="3286" y="1382"/>
                  </a:cubicBezTo>
                  <a:cubicBezTo>
                    <a:pt x="3203" y="1382"/>
                    <a:pt x="3132" y="1465"/>
                    <a:pt x="3108" y="1548"/>
                  </a:cubicBezTo>
                  <a:cubicBezTo>
                    <a:pt x="3036" y="2072"/>
                    <a:pt x="2608" y="2453"/>
                    <a:pt x="2084" y="2453"/>
                  </a:cubicBezTo>
                  <a:cubicBezTo>
                    <a:pt x="1560" y="2453"/>
                    <a:pt x="1120" y="2072"/>
                    <a:pt x="1060" y="1548"/>
                  </a:cubicBezTo>
                  <a:cubicBezTo>
                    <a:pt x="1049" y="1449"/>
                    <a:pt x="966" y="1380"/>
                    <a:pt x="869" y="1380"/>
                  </a:cubicBezTo>
                  <a:cubicBezTo>
                    <a:pt x="861" y="1380"/>
                    <a:pt x="853" y="1381"/>
                    <a:pt x="846" y="1382"/>
                  </a:cubicBezTo>
                  <a:cubicBezTo>
                    <a:pt x="750" y="1405"/>
                    <a:pt x="667" y="1489"/>
                    <a:pt x="691" y="1596"/>
                  </a:cubicBezTo>
                  <a:cubicBezTo>
                    <a:pt x="774" y="2298"/>
                    <a:pt x="1370" y="2822"/>
                    <a:pt x="2084" y="2822"/>
                  </a:cubicBezTo>
                  <a:cubicBezTo>
                    <a:pt x="2358" y="2822"/>
                    <a:pt x="2620" y="2751"/>
                    <a:pt x="2834" y="2608"/>
                  </a:cubicBezTo>
                  <a:lnTo>
                    <a:pt x="2834" y="2608"/>
                  </a:lnTo>
                  <a:cubicBezTo>
                    <a:pt x="2572" y="2929"/>
                    <a:pt x="2179" y="3144"/>
                    <a:pt x="1739" y="3144"/>
                  </a:cubicBezTo>
                  <a:cubicBezTo>
                    <a:pt x="989" y="3144"/>
                    <a:pt x="358" y="2513"/>
                    <a:pt x="358" y="1763"/>
                  </a:cubicBezTo>
                  <a:cubicBezTo>
                    <a:pt x="358" y="1001"/>
                    <a:pt x="989" y="370"/>
                    <a:pt x="1739" y="370"/>
                  </a:cubicBezTo>
                  <a:cubicBezTo>
                    <a:pt x="1786" y="370"/>
                    <a:pt x="1846" y="370"/>
                    <a:pt x="1905" y="393"/>
                  </a:cubicBezTo>
                  <a:cubicBezTo>
                    <a:pt x="1913" y="394"/>
                    <a:pt x="1921" y="395"/>
                    <a:pt x="1928" y="395"/>
                  </a:cubicBezTo>
                  <a:cubicBezTo>
                    <a:pt x="2024" y="395"/>
                    <a:pt x="2098" y="326"/>
                    <a:pt x="2120" y="227"/>
                  </a:cubicBezTo>
                  <a:cubicBezTo>
                    <a:pt x="2132" y="120"/>
                    <a:pt x="2060" y="36"/>
                    <a:pt x="1953" y="12"/>
                  </a:cubicBezTo>
                  <a:cubicBezTo>
                    <a:pt x="1882" y="0"/>
                    <a:pt x="1822" y="0"/>
                    <a:pt x="17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4799;p82">
            <a:extLst>
              <a:ext uri="{FF2B5EF4-FFF2-40B4-BE49-F238E27FC236}">
                <a16:creationId xmlns:a16="http://schemas.microsoft.com/office/drawing/2014/main" id="{2FB0245A-4A36-A3FE-E957-AD85B3A0C827}"/>
              </a:ext>
            </a:extLst>
          </p:cNvPr>
          <p:cNvSpPr/>
          <p:nvPr/>
        </p:nvSpPr>
        <p:spPr>
          <a:xfrm>
            <a:off x="6653457" y="5718353"/>
            <a:ext cx="284807" cy="434434"/>
          </a:xfrm>
          <a:custGeom>
            <a:avLst/>
            <a:gdLst/>
            <a:ahLst/>
            <a:cxnLst/>
            <a:rect l="l" t="t" r="r" b="b"/>
            <a:pathLst>
              <a:path w="8181" h="12479" extrusionOk="0">
                <a:moveTo>
                  <a:pt x="4073" y="584"/>
                </a:moveTo>
                <a:cubicBezTo>
                  <a:pt x="4228" y="894"/>
                  <a:pt x="4454" y="1406"/>
                  <a:pt x="4668" y="1953"/>
                </a:cubicBezTo>
                <a:lnTo>
                  <a:pt x="3478" y="1953"/>
                </a:lnTo>
                <a:cubicBezTo>
                  <a:pt x="3668" y="1406"/>
                  <a:pt x="3906" y="894"/>
                  <a:pt x="4073" y="584"/>
                </a:cubicBezTo>
                <a:close/>
                <a:moveTo>
                  <a:pt x="5633" y="5847"/>
                </a:moveTo>
                <a:cubicBezTo>
                  <a:pt x="5752" y="5847"/>
                  <a:pt x="5847" y="5942"/>
                  <a:pt x="5847" y="6061"/>
                </a:cubicBezTo>
                <a:lnTo>
                  <a:pt x="5847" y="7799"/>
                </a:lnTo>
                <a:cubicBezTo>
                  <a:pt x="5847" y="7859"/>
                  <a:pt x="5811" y="7918"/>
                  <a:pt x="5776" y="7966"/>
                </a:cubicBezTo>
                <a:cubicBezTo>
                  <a:pt x="5739" y="8002"/>
                  <a:pt x="5696" y="8018"/>
                  <a:pt x="5651" y="8018"/>
                </a:cubicBezTo>
                <a:cubicBezTo>
                  <a:pt x="5637" y="8018"/>
                  <a:pt x="5623" y="8016"/>
                  <a:pt x="5609" y="8014"/>
                </a:cubicBezTo>
                <a:cubicBezTo>
                  <a:pt x="5514" y="7990"/>
                  <a:pt x="5430" y="7894"/>
                  <a:pt x="5430" y="7787"/>
                </a:cubicBezTo>
                <a:lnTo>
                  <a:pt x="5430" y="7025"/>
                </a:lnTo>
                <a:cubicBezTo>
                  <a:pt x="5430" y="6859"/>
                  <a:pt x="5359" y="6692"/>
                  <a:pt x="5216" y="6597"/>
                </a:cubicBezTo>
                <a:cubicBezTo>
                  <a:pt x="5107" y="6508"/>
                  <a:pt x="4974" y="6460"/>
                  <a:pt x="4843" y="6460"/>
                </a:cubicBezTo>
                <a:cubicBezTo>
                  <a:pt x="4816" y="6460"/>
                  <a:pt x="4790" y="6462"/>
                  <a:pt x="4763" y="6466"/>
                </a:cubicBezTo>
                <a:cubicBezTo>
                  <a:pt x="4490" y="6501"/>
                  <a:pt x="4287" y="6763"/>
                  <a:pt x="4287" y="7037"/>
                </a:cubicBezTo>
                <a:lnTo>
                  <a:pt x="4287" y="8799"/>
                </a:lnTo>
                <a:cubicBezTo>
                  <a:pt x="4287" y="8859"/>
                  <a:pt x="4252" y="8918"/>
                  <a:pt x="4204" y="8966"/>
                </a:cubicBezTo>
                <a:cubicBezTo>
                  <a:pt x="4177" y="8993"/>
                  <a:pt x="4137" y="9006"/>
                  <a:pt x="4093" y="9006"/>
                </a:cubicBezTo>
                <a:cubicBezTo>
                  <a:pt x="4079" y="9006"/>
                  <a:pt x="4064" y="9005"/>
                  <a:pt x="4049" y="9002"/>
                </a:cubicBezTo>
                <a:cubicBezTo>
                  <a:pt x="3954" y="8990"/>
                  <a:pt x="3871" y="8883"/>
                  <a:pt x="3871" y="8776"/>
                </a:cubicBezTo>
                <a:lnTo>
                  <a:pt x="3871" y="7025"/>
                </a:lnTo>
                <a:cubicBezTo>
                  <a:pt x="3871" y="6859"/>
                  <a:pt x="3787" y="6692"/>
                  <a:pt x="3656" y="6597"/>
                </a:cubicBezTo>
                <a:cubicBezTo>
                  <a:pt x="3549" y="6501"/>
                  <a:pt x="3418" y="6466"/>
                  <a:pt x="3287" y="6466"/>
                </a:cubicBezTo>
                <a:cubicBezTo>
                  <a:pt x="3251" y="6466"/>
                  <a:pt x="3228" y="6466"/>
                  <a:pt x="3192" y="6478"/>
                </a:cubicBezTo>
                <a:cubicBezTo>
                  <a:pt x="2930" y="6525"/>
                  <a:pt x="2716" y="6775"/>
                  <a:pt x="2716" y="7061"/>
                </a:cubicBezTo>
                <a:lnTo>
                  <a:pt x="2716" y="7633"/>
                </a:lnTo>
                <a:cubicBezTo>
                  <a:pt x="2716" y="7692"/>
                  <a:pt x="2692" y="7752"/>
                  <a:pt x="2644" y="7799"/>
                </a:cubicBezTo>
                <a:cubicBezTo>
                  <a:pt x="2608" y="7836"/>
                  <a:pt x="2564" y="7851"/>
                  <a:pt x="2519" y="7851"/>
                </a:cubicBezTo>
                <a:cubicBezTo>
                  <a:pt x="2506" y="7851"/>
                  <a:pt x="2492" y="7850"/>
                  <a:pt x="2477" y="7847"/>
                </a:cubicBezTo>
                <a:cubicBezTo>
                  <a:pt x="2394" y="7823"/>
                  <a:pt x="2299" y="7728"/>
                  <a:pt x="2299" y="7621"/>
                </a:cubicBezTo>
                <a:lnTo>
                  <a:pt x="2299" y="6061"/>
                </a:lnTo>
                <a:cubicBezTo>
                  <a:pt x="2299" y="5942"/>
                  <a:pt x="2394" y="5847"/>
                  <a:pt x="2513" y="5847"/>
                </a:cubicBezTo>
                <a:close/>
                <a:moveTo>
                  <a:pt x="2966" y="2322"/>
                </a:moveTo>
                <a:cubicBezTo>
                  <a:pt x="2823" y="2799"/>
                  <a:pt x="2716" y="3287"/>
                  <a:pt x="2716" y="3703"/>
                </a:cubicBezTo>
                <a:cubicBezTo>
                  <a:pt x="2716" y="4394"/>
                  <a:pt x="3228" y="4954"/>
                  <a:pt x="3894" y="5049"/>
                </a:cubicBezTo>
                <a:lnTo>
                  <a:pt x="3894" y="5478"/>
                </a:lnTo>
                <a:lnTo>
                  <a:pt x="2513" y="5478"/>
                </a:lnTo>
                <a:cubicBezTo>
                  <a:pt x="2204" y="5478"/>
                  <a:pt x="1930" y="5728"/>
                  <a:pt x="1930" y="6061"/>
                </a:cubicBezTo>
                <a:lnTo>
                  <a:pt x="1930" y="7621"/>
                </a:lnTo>
                <a:cubicBezTo>
                  <a:pt x="1930" y="7918"/>
                  <a:pt x="2144" y="8156"/>
                  <a:pt x="2406" y="8204"/>
                </a:cubicBezTo>
                <a:cubicBezTo>
                  <a:pt x="2434" y="8208"/>
                  <a:pt x="2463" y="8210"/>
                  <a:pt x="2491" y="8210"/>
                </a:cubicBezTo>
                <a:cubicBezTo>
                  <a:pt x="2631" y="8210"/>
                  <a:pt x="2771" y="8162"/>
                  <a:pt x="2870" y="8073"/>
                </a:cubicBezTo>
                <a:cubicBezTo>
                  <a:pt x="3001" y="7966"/>
                  <a:pt x="3073" y="7799"/>
                  <a:pt x="3073" y="7633"/>
                </a:cubicBezTo>
                <a:lnTo>
                  <a:pt x="3073" y="7061"/>
                </a:lnTo>
                <a:cubicBezTo>
                  <a:pt x="3073" y="6954"/>
                  <a:pt x="3144" y="6847"/>
                  <a:pt x="3251" y="6835"/>
                </a:cubicBezTo>
                <a:cubicBezTo>
                  <a:pt x="3265" y="6832"/>
                  <a:pt x="3279" y="6831"/>
                  <a:pt x="3293" y="6831"/>
                </a:cubicBezTo>
                <a:cubicBezTo>
                  <a:pt x="3338" y="6831"/>
                  <a:pt x="3382" y="6846"/>
                  <a:pt x="3418" y="6882"/>
                </a:cubicBezTo>
                <a:cubicBezTo>
                  <a:pt x="3466" y="6918"/>
                  <a:pt x="3490" y="6978"/>
                  <a:pt x="3490" y="7037"/>
                </a:cubicBezTo>
                <a:lnTo>
                  <a:pt x="3490" y="8787"/>
                </a:lnTo>
                <a:cubicBezTo>
                  <a:pt x="3490" y="9085"/>
                  <a:pt x="3704" y="9323"/>
                  <a:pt x="3966" y="9359"/>
                </a:cubicBezTo>
                <a:cubicBezTo>
                  <a:pt x="4001" y="9359"/>
                  <a:pt x="4025" y="9383"/>
                  <a:pt x="4061" y="9383"/>
                </a:cubicBezTo>
                <a:cubicBezTo>
                  <a:pt x="4192" y="9383"/>
                  <a:pt x="4323" y="9335"/>
                  <a:pt x="4430" y="9240"/>
                </a:cubicBezTo>
                <a:cubicBezTo>
                  <a:pt x="4561" y="9145"/>
                  <a:pt x="4633" y="8978"/>
                  <a:pt x="4633" y="8811"/>
                </a:cubicBezTo>
                <a:lnTo>
                  <a:pt x="4633" y="7061"/>
                </a:lnTo>
                <a:cubicBezTo>
                  <a:pt x="4633" y="6954"/>
                  <a:pt x="4716" y="6847"/>
                  <a:pt x="4823" y="6835"/>
                </a:cubicBezTo>
                <a:cubicBezTo>
                  <a:pt x="4837" y="6832"/>
                  <a:pt x="4850" y="6831"/>
                  <a:pt x="4863" y="6831"/>
                </a:cubicBezTo>
                <a:cubicBezTo>
                  <a:pt x="4905" y="6831"/>
                  <a:pt x="4941" y="6846"/>
                  <a:pt x="4978" y="6882"/>
                </a:cubicBezTo>
                <a:cubicBezTo>
                  <a:pt x="5025" y="6918"/>
                  <a:pt x="5049" y="6978"/>
                  <a:pt x="5049" y="7037"/>
                </a:cubicBezTo>
                <a:lnTo>
                  <a:pt x="5049" y="7799"/>
                </a:lnTo>
                <a:cubicBezTo>
                  <a:pt x="5049" y="8097"/>
                  <a:pt x="5264" y="8335"/>
                  <a:pt x="5525" y="8383"/>
                </a:cubicBezTo>
                <a:cubicBezTo>
                  <a:pt x="5549" y="8383"/>
                  <a:pt x="5578" y="8388"/>
                  <a:pt x="5602" y="8388"/>
                </a:cubicBezTo>
                <a:cubicBezTo>
                  <a:pt x="5614" y="8388"/>
                  <a:pt x="5625" y="8387"/>
                  <a:pt x="5633" y="8383"/>
                </a:cubicBezTo>
                <a:lnTo>
                  <a:pt x="5633" y="9573"/>
                </a:lnTo>
                <a:cubicBezTo>
                  <a:pt x="5633" y="10109"/>
                  <a:pt x="6073" y="10538"/>
                  <a:pt x="6609" y="10538"/>
                </a:cubicBezTo>
                <a:lnTo>
                  <a:pt x="7002" y="10538"/>
                </a:lnTo>
                <a:lnTo>
                  <a:pt x="7002" y="11323"/>
                </a:lnTo>
                <a:cubicBezTo>
                  <a:pt x="7002" y="11323"/>
                  <a:pt x="7002" y="11347"/>
                  <a:pt x="6990" y="11347"/>
                </a:cubicBezTo>
                <a:lnTo>
                  <a:pt x="1132" y="11347"/>
                </a:lnTo>
                <a:cubicBezTo>
                  <a:pt x="1132" y="11347"/>
                  <a:pt x="1108" y="11347"/>
                  <a:pt x="1108" y="11323"/>
                </a:cubicBezTo>
                <a:lnTo>
                  <a:pt x="1108" y="10538"/>
                </a:lnTo>
                <a:lnTo>
                  <a:pt x="1513" y="10538"/>
                </a:lnTo>
                <a:cubicBezTo>
                  <a:pt x="2049" y="10538"/>
                  <a:pt x="2477" y="10109"/>
                  <a:pt x="2477" y="9573"/>
                </a:cubicBezTo>
                <a:lnTo>
                  <a:pt x="2477" y="8787"/>
                </a:lnTo>
                <a:cubicBezTo>
                  <a:pt x="2477" y="8680"/>
                  <a:pt x="2394" y="8609"/>
                  <a:pt x="2299" y="8609"/>
                </a:cubicBezTo>
                <a:cubicBezTo>
                  <a:pt x="2204" y="8609"/>
                  <a:pt x="2120" y="8692"/>
                  <a:pt x="2120" y="8787"/>
                </a:cubicBezTo>
                <a:lnTo>
                  <a:pt x="2120" y="9573"/>
                </a:lnTo>
                <a:cubicBezTo>
                  <a:pt x="2120" y="9895"/>
                  <a:pt x="1858" y="10169"/>
                  <a:pt x="1525" y="10169"/>
                </a:cubicBezTo>
                <a:lnTo>
                  <a:pt x="953" y="10169"/>
                </a:lnTo>
                <a:cubicBezTo>
                  <a:pt x="846" y="10169"/>
                  <a:pt x="763" y="10252"/>
                  <a:pt x="763" y="10347"/>
                </a:cubicBezTo>
                <a:lnTo>
                  <a:pt x="763" y="11323"/>
                </a:lnTo>
                <a:cubicBezTo>
                  <a:pt x="763" y="11538"/>
                  <a:pt x="930" y="11704"/>
                  <a:pt x="1144" y="11704"/>
                </a:cubicBezTo>
                <a:lnTo>
                  <a:pt x="7002" y="11704"/>
                </a:lnTo>
                <a:cubicBezTo>
                  <a:pt x="7216" y="11704"/>
                  <a:pt x="7383" y="11538"/>
                  <a:pt x="7383" y="11323"/>
                </a:cubicBezTo>
                <a:lnTo>
                  <a:pt x="7383" y="10347"/>
                </a:lnTo>
                <a:cubicBezTo>
                  <a:pt x="7383" y="10240"/>
                  <a:pt x="7288" y="10169"/>
                  <a:pt x="7204" y="10169"/>
                </a:cubicBezTo>
                <a:lnTo>
                  <a:pt x="6621" y="10169"/>
                </a:lnTo>
                <a:cubicBezTo>
                  <a:pt x="6287" y="10169"/>
                  <a:pt x="6026" y="9895"/>
                  <a:pt x="6026" y="9573"/>
                </a:cubicBezTo>
                <a:lnTo>
                  <a:pt x="6026" y="8252"/>
                </a:lnTo>
                <a:cubicBezTo>
                  <a:pt x="6145" y="8145"/>
                  <a:pt x="6216" y="7978"/>
                  <a:pt x="6216" y="7811"/>
                </a:cubicBezTo>
                <a:lnTo>
                  <a:pt x="6216" y="6061"/>
                </a:lnTo>
                <a:cubicBezTo>
                  <a:pt x="6216" y="5751"/>
                  <a:pt x="5966" y="5478"/>
                  <a:pt x="5633" y="5478"/>
                </a:cubicBezTo>
                <a:lnTo>
                  <a:pt x="4252" y="5478"/>
                </a:lnTo>
                <a:lnTo>
                  <a:pt x="4252" y="5049"/>
                </a:lnTo>
                <a:cubicBezTo>
                  <a:pt x="4906" y="4954"/>
                  <a:pt x="5430" y="4394"/>
                  <a:pt x="5430" y="3703"/>
                </a:cubicBezTo>
                <a:cubicBezTo>
                  <a:pt x="5430" y="3465"/>
                  <a:pt x="5395" y="3192"/>
                  <a:pt x="5323" y="2894"/>
                </a:cubicBezTo>
                <a:cubicBezTo>
                  <a:pt x="5313" y="2803"/>
                  <a:pt x="5234" y="2746"/>
                  <a:pt x="5144" y="2746"/>
                </a:cubicBezTo>
                <a:cubicBezTo>
                  <a:pt x="5128" y="2746"/>
                  <a:pt x="5113" y="2747"/>
                  <a:pt x="5097" y="2751"/>
                </a:cubicBezTo>
                <a:cubicBezTo>
                  <a:pt x="4990" y="2775"/>
                  <a:pt x="4930" y="2870"/>
                  <a:pt x="4966" y="2977"/>
                </a:cubicBezTo>
                <a:cubicBezTo>
                  <a:pt x="5025" y="3263"/>
                  <a:pt x="5049" y="3513"/>
                  <a:pt x="5049" y="3727"/>
                </a:cubicBezTo>
                <a:cubicBezTo>
                  <a:pt x="5049" y="4204"/>
                  <a:pt x="4716" y="4620"/>
                  <a:pt x="4252" y="4692"/>
                </a:cubicBezTo>
                <a:lnTo>
                  <a:pt x="4252" y="4501"/>
                </a:lnTo>
                <a:cubicBezTo>
                  <a:pt x="4252" y="4394"/>
                  <a:pt x="4156" y="4323"/>
                  <a:pt x="4073" y="4323"/>
                </a:cubicBezTo>
                <a:cubicBezTo>
                  <a:pt x="3966" y="4323"/>
                  <a:pt x="3894" y="4406"/>
                  <a:pt x="3894" y="4501"/>
                </a:cubicBezTo>
                <a:lnTo>
                  <a:pt x="3894" y="4692"/>
                </a:lnTo>
                <a:cubicBezTo>
                  <a:pt x="3430" y="4596"/>
                  <a:pt x="3085" y="4204"/>
                  <a:pt x="3085" y="3727"/>
                </a:cubicBezTo>
                <a:cubicBezTo>
                  <a:pt x="3085" y="3311"/>
                  <a:pt x="3204" y="2811"/>
                  <a:pt x="3359" y="2334"/>
                </a:cubicBezTo>
                <a:lnTo>
                  <a:pt x="7788" y="2334"/>
                </a:lnTo>
                <a:cubicBezTo>
                  <a:pt x="7788" y="2334"/>
                  <a:pt x="7811" y="2334"/>
                  <a:pt x="7811" y="2358"/>
                </a:cubicBezTo>
                <a:lnTo>
                  <a:pt x="7800" y="11323"/>
                </a:lnTo>
                <a:cubicBezTo>
                  <a:pt x="7800" y="11764"/>
                  <a:pt x="7430" y="12121"/>
                  <a:pt x="7002" y="12121"/>
                </a:cubicBezTo>
                <a:lnTo>
                  <a:pt x="1144" y="12121"/>
                </a:lnTo>
                <a:cubicBezTo>
                  <a:pt x="703" y="12121"/>
                  <a:pt x="358" y="11764"/>
                  <a:pt x="358" y="11323"/>
                </a:cubicBezTo>
                <a:lnTo>
                  <a:pt x="358" y="2334"/>
                </a:lnTo>
                <a:cubicBezTo>
                  <a:pt x="358" y="2334"/>
                  <a:pt x="358" y="2322"/>
                  <a:pt x="370" y="2322"/>
                </a:cubicBezTo>
                <a:close/>
                <a:moveTo>
                  <a:pt x="4073" y="1"/>
                </a:moveTo>
                <a:cubicBezTo>
                  <a:pt x="4013" y="1"/>
                  <a:pt x="3942" y="36"/>
                  <a:pt x="3906" y="96"/>
                </a:cubicBezTo>
                <a:cubicBezTo>
                  <a:pt x="3882" y="155"/>
                  <a:pt x="3418" y="989"/>
                  <a:pt x="3097" y="1953"/>
                </a:cubicBezTo>
                <a:lnTo>
                  <a:pt x="370" y="1953"/>
                </a:lnTo>
                <a:cubicBezTo>
                  <a:pt x="156" y="1953"/>
                  <a:pt x="1" y="2120"/>
                  <a:pt x="1" y="2322"/>
                </a:cubicBezTo>
                <a:lnTo>
                  <a:pt x="1" y="11312"/>
                </a:lnTo>
                <a:cubicBezTo>
                  <a:pt x="1" y="11954"/>
                  <a:pt x="513" y="12478"/>
                  <a:pt x="1156" y="12478"/>
                </a:cubicBezTo>
                <a:lnTo>
                  <a:pt x="7026" y="12478"/>
                </a:lnTo>
                <a:cubicBezTo>
                  <a:pt x="7657" y="12478"/>
                  <a:pt x="8181" y="11954"/>
                  <a:pt x="8181" y="11312"/>
                </a:cubicBezTo>
                <a:lnTo>
                  <a:pt x="8181" y="2322"/>
                </a:lnTo>
                <a:cubicBezTo>
                  <a:pt x="8169" y="2120"/>
                  <a:pt x="7990" y="1953"/>
                  <a:pt x="7776" y="1953"/>
                </a:cubicBezTo>
                <a:lnTo>
                  <a:pt x="5061" y="1953"/>
                </a:lnTo>
                <a:cubicBezTo>
                  <a:pt x="4716" y="965"/>
                  <a:pt x="4252" y="132"/>
                  <a:pt x="4240" y="96"/>
                </a:cubicBezTo>
                <a:cubicBezTo>
                  <a:pt x="4204" y="36"/>
                  <a:pt x="4144" y="1"/>
                  <a:pt x="40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800;p82">
            <a:extLst>
              <a:ext uri="{FF2B5EF4-FFF2-40B4-BE49-F238E27FC236}">
                <a16:creationId xmlns:a16="http://schemas.microsoft.com/office/drawing/2014/main" id="{F0B40123-AED1-646A-4667-D9F6EBE76B0E}"/>
              </a:ext>
            </a:extLst>
          </p:cNvPr>
          <p:cNvSpPr/>
          <p:nvPr/>
        </p:nvSpPr>
        <p:spPr>
          <a:xfrm>
            <a:off x="7816108" y="5717935"/>
            <a:ext cx="287663" cy="436105"/>
          </a:xfrm>
          <a:custGeom>
            <a:avLst/>
            <a:gdLst/>
            <a:ahLst/>
            <a:cxnLst/>
            <a:rect l="l" t="t" r="r" b="b"/>
            <a:pathLst>
              <a:path w="8263" h="12527" extrusionOk="0">
                <a:moveTo>
                  <a:pt x="5120" y="370"/>
                </a:moveTo>
                <a:cubicBezTo>
                  <a:pt x="5239" y="370"/>
                  <a:pt x="5334" y="465"/>
                  <a:pt x="5334" y="584"/>
                </a:cubicBezTo>
                <a:cubicBezTo>
                  <a:pt x="5334" y="691"/>
                  <a:pt x="5239" y="787"/>
                  <a:pt x="5120" y="787"/>
                </a:cubicBezTo>
                <a:cubicBezTo>
                  <a:pt x="5001" y="787"/>
                  <a:pt x="4917" y="691"/>
                  <a:pt x="4917" y="584"/>
                </a:cubicBezTo>
                <a:cubicBezTo>
                  <a:pt x="4917" y="465"/>
                  <a:pt x="5001" y="370"/>
                  <a:pt x="5120" y="370"/>
                </a:cubicBezTo>
                <a:close/>
                <a:moveTo>
                  <a:pt x="5108" y="1930"/>
                </a:moveTo>
                <a:cubicBezTo>
                  <a:pt x="5441" y="1930"/>
                  <a:pt x="5703" y="2203"/>
                  <a:pt x="5703" y="2525"/>
                </a:cubicBezTo>
                <a:lnTo>
                  <a:pt x="5703" y="2739"/>
                </a:lnTo>
                <a:lnTo>
                  <a:pt x="4501" y="2739"/>
                </a:lnTo>
                <a:lnTo>
                  <a:pt x="4501" y="2525"/>
                </a:lnTo>
                <a:lnTo>
                  <a:pt x="4512" y="2525"/>
                </a:lnTo>
                <a:cubicBezTo>
                  <a:pt x="4512" y="2203"/>
                  <a:pt x="4786" y="1930"/>
                  <a:pt x="5108" y="1930"/>
                </a:cubicBezTo>
                <a:close/>
                <a:moveTo>
                  <a:pt x="7049" y="3096"/>
                </a:moveTo>
                <a:cubicBezTo>
                  <a:pt x="7287" y="3096"/>
                  <a:pt x="7501" y="3204"/>
                  <a:pt x="7656" y="3370"/>
                </a:cubicBezTo>
                <a:cubicBezTo>
                  <a:pt x="7834" y="3585"/>
                  <a:pt x="7894" y="3823"/>
                  <a:pt x="7846" y="4049"/>
                </a:cubicBezTo>
                <a:lnTo>
                  <a:pt x="7144" y="7680"/>
                </a:lnTo>
                <a:cubicBezTo>
                  <a:pt x="7132" y="7668"/>
                  <a:pt x="7096" y="7645"/>
                  <a:pt x="7084" y="7621"/>
                </a:cubicBezTo>
                <a:lnTo>
                  <a:pt x="6298" y="6918"/>
                </a:lnTo>
                <a:cubicBezTo>
                  <a:pt x="5929" y="6597"/>
                  <a:pt x="5763" y="6085"/>
                  <a:pt x="5870" y="5597"/>
                </a:cubicBezTo>
                <a:lnTo>
                  <a:pt x="6191" y="4132"/>
                </a:lnTo>
                <a:cubicBezTo>
                  <a:pt x="6203" y="4037"/>
                  <a:pt x="6144" y="3942"/>
                  <a:pt x="6060" y="3918"/>
                </a:cubicBezTo>
                <a:cubicBezTo>
                  <a:pt x="6044" y="3914"/>
                  <a:pt x="6029" y="3913"/>
                  <a:pt x="6014" y="3913"/>
                </a:cubicBezTo>
                <a:cubicBezTo>
                  <a:pt x="5929" y="3913"/>
                  <a:pt x="5864" y="3968"/>
                  <a:pt x="5834" y="4049"/>
                </a:cubicBezTo>
                <a:lnTo>
                  <a:pt x="5513" y="5501"/>
                </a:lnTo>
                <a:cubicBezTo>
                  <a:pt x="5370" y="6121"/>
                  <a:pt x="5584" y="6752"/>
                  <a:pt x="6048" y="7192"/>
                </a:cubicBezTo>
                <a:lnTo>
                  <a:pt x="6834" y="7883"/>
                </a:lnTo>
                <a:cubicBezTo>
                  <a:pt x="7096" y="8145"/>
                  <a:pt x="7263" y="8478"/>
                  <a:pt x="7263" y="8859"/>
                </a:cubicBezTo>
                <a:cubicBezTo>
                  <a:pt x="7263" y="9573"/>
                  <a:pt x="6679" y="10169"/>
                  <a:pt x="5953" y="10169"/>
                </a:cubicBezTo>
                <a:lnTo>
                  <a:pt x="4239" y="10169"/>
                </a:lnTo>
                <a:cubicBezTo>
                  <a:pt x="3524" y="10169"/>
                  <a:pt x="2929" y="9585"/>
                  <a:pt x="2929" y="8859"/>
                </a:cubicBezTo>
                <a:cubicBezTo>
                  <a:pt x="2929" y="8478"/>
                  <a:pt x="3096" y="8121"/>
                  <a:pt x="3369" y="7883"/>
                </a:cubicBezTo>
                <a:lnTo>
                  <a:pt x="4155" y="7192"/>
                </a:lnTo>
                <a:cubicBezTo>
                  <a:pt x="4620" y="6775"/>
                  <a:pt x="4822" y="6132"/>
                  <a:pt x="4691" y="5501"/>
                </a:cubicBezTo>
                <a:lnTo>
                  <a:pt x="4155" y="3096"/>
                </a:lnTo>
                <a:lnTo>
                  <a:pt x="6048" y="3096"/>
                </a:lnTo>
                <a:lnTo>
                  <a:pt x="6001" y="3263"/>
                </a:lnTo>
                <a:cubicBezTo>
                  <a:pt x="5989" y="3358"/>
                  <a:pt x="6048" y="3454"/>
                  <a:pt x="6132" y="3477"/>
                </a:cubicBezTo>
                <a:cubicBezTo>
                  <a:pt x="6148" y="3481"/>
                  <a:pt x="6163" y="3483"/>
                  <a:pt x="6178" y="3483"/>
                </a:cubicBezTo>
                <a:cubicBezTo>
                  <a:pt x="6263" y="3483"/>
                  <a:pt x="6328" y="3427"/>
                  <a:pt x="6358" y="3346"/>
                </a:cubicBezTo>
                <a:lnTo>
                  <a:pt x="6417" y="3096"/>
                </a:lnTo>
                <a:close/>
                <a:moveTo>
                  <a:pt x="5608" y="10538"/>
                </a:moveTo>
                <a:cubicBezTo>
                  <a:pt x="5548" y="10657"/>
                  <a:pt x="5513" y="10788"/>
                  <a:pt x="5513" y="10919"/>
                </a:cubicBezTo>
                <a:cubicBezTo>
                  <a:pt x="5513" y="11074"/>
                  <a:pt x="5548" y="11216"/>
                  <a:pt x="5632" y="11335"/>
                </a:cubicBezTo>
                <a:lnTo>
                  <a:pt x="4584" y="11335"/>
                </a:lnTo>
                <a:cubicBezTo>
                  <a:pt x="4667" y="11216"/>
                  <a:pt x="4703" y="11074"/>
                  <a:pt x="4703" y="10919"/>
                </a:cubicBezTo>
                <a:cubicBezTo>
                  <a:pt x="4703" y="10788"/>
                  <a:pt x="4679" y="10657"/>
                  <a:pt x="4608" y="10538"/>
                </a:cubicBezTo>
                <a:close/>
                <a:moveTo>
                  <a:pt x="6489" y="11716"/>
                </a:moveTo>
                <a:cubicBezTo>
                  <a:pt x="6596" y="11716"/>
                  <a:pt x="6703" y="11800"/>
                  <a:pt x="6703" y="11919"/>
                </a:cubicBezTo>
                <a:cubicBezTo>
                  <a:pt x="6703" y="12038"/>
                  <a:pt x="6608" y="12133"/>
                  <a:pt x="6489" y="12133"/>
                </a:cubicBezTo>
                <a:lnTo>
                  <a:pt x="3750" y="12133"/>
                </a:lnTo>
                <a:cubicBezTo>
                  <a:pt x="3631" y="12133"/>
                  <a:pt x="3548" y="12038"/>
                  <a:pt x="3548" y="11919"/>
                </a:cubicBezTo>
                <a:cubicBezTo>
                  <a:pt x="3548" y="11800"/>
                  <a:pt x="3631" y="11716"/>
                  <a:pt x="3750" y="11716"/>
                </a:cubicBezTo>
                <a:close/>
                <a:moveTo>
                  <a:pt x="5108" y="1"/>
                </a:moveTo>
                <a:cubicBezTo>
                  <a:pt x="4786" y="1"/>
                  <a:pt x="4524" y="251"/>
                  <a:pt x="4524" y="584"/>
                </a:cubicBezTo>
                <a:cubicBezTo>
                  <a:pt x="4524" y="834"/>
                  <a:pt x="4691" y="1037"/>
                  <a:pt x="4917" y="1132"/>
                </a:cubicBezTo>
                <a:lnTo>
                  <a:pt x="4917" y="1596"/>
                </a:lnTo>
                <a:cubicBezTo>
                  <a:pt x="4465" y="1680"/>
                  <a:pt x="4120" y="2072"/>
                  <a:pt x="4120" y="2549"/>
                </a:cubicBezTo>
                <a:lnTo>
                  <a:pt x="4120" y="2751"/>
                </a:lnTo>
                <a:lnTo>
                  <a:pt x="3917" y="2751"/>
                </a:lnTo>
                <a:cubicBezTo>
                  <a:pt x="3858" y="2751"/>
                  <a:pt x="3810" y="2787"/>
                  <a:pt x="3762" y="2823"/>
                </a:cubicBezTo>
                <a:cubicBezTo>
                  <a:pt x="3739" y="2870"/>
                  <a:pt x="3727" y="2930"/>
                  <a:pt x="3739" y="2977"/>
                </a:cubicBezTo>
                <a:lnTo>
                  <a:pt x="4322" y="5609"/>
                </a:lnTo>
                <a:cubicBezTo>
                  <a:pt x="4417" y="6097"/>
                  <a:pt x="4262" y="6609"/>
                  <a:pt x="3881" y="6930"/>
                </a:cubicBezTo>
                <a:lnTo>
                  <a:pt x="3096" y="7633"/>
                </a:lnTo>
                <a:cubicBezTo>
                  <a:pt x="2917" y="7799"/>
                  <a:pt x="2774" y="8002"/>
                  <a:pt x="2679" y="8228"/>
                </a:cubicBezTo>
                <a:cubicBezTo>
                  <a:pt x="2369" y="8204"/>
                  <a:pt x="2131" y="7942"/>
                  <a:pt x="2131" y="7633"/>
                </a:cubicBezTo>
                <a:cubicBezTo>
                  <a:pt x="2131" y="7525"/>
                  <a:pt x="2036" y="7454"/>
                  <a:pt x="1953" y="7454"/>
                </a:cubicBezTo>
                <a:cubicBezTo>
                  <a:pt x="1857" y="7454"/>
                  <a:pt x="1774" y="7549"/>
                  <a:pt x="1774" y="7633"/>
                </a:cubicBezTo>
                <a:cubicBezTo>
                  <a:pt x="1774" y="8109"/>
                  <a:pt x="2131" y="8514"/>
                  <a:pt x="2572" y="8585"/>
                </a:cubicBezTo>
                <a:cubicBezTo>
                  <a:pt x="2560" y="8692"/>
                  <a:pt x="2548" y="8776"/>
                  <a:pt x="2548" y="8883"/>
                </a:cubicBezTo>
                <a:cubicBezTo>
                  <a:pt x="2548" y="9061"/>
                  <a:pt x="2572" y="9240"/>
                  <a:pt x="2631" y="9407"/>
                </a:cubicBezTo>
                <a:cubicBezTo>
                  <a:pt x="1917" y="9359"/>
                  <a:pt x="1357" y="8752"/>
                  <a:pt x="1357" y="8026"/>
                </a:cubicBezTo>
                <a:lnTo>
                  <a:pt x="1357" y="3715"/>
                </a:lnTo>
                <a:cubicBezTo>
                  <a:pt x="1357" y="3513"/>
                  <a:pt x="1191" y="3346"/>
                  <a:pt x="988" y="3346"/>
                </a:cubicBezTo>
                <a:lnTo>
                  <a:pt x="572" y="3346"/>
                </a:lnTo>
                <a:lnTo>
                  <a:pt x="881" y="2930"/>
                </a:lnTo>
                <a:lnTo>
                  <a:pt x="988" y="2930"/>
                </a:lnTo>
                <a:cubicBezTo>
                  <a:pt x="1417" y="2930"/>
                  <a:pt x="1774" y="3287"/>
                  <a:pt x="1774" y="3715"/>
                </a:cubicBezTo>
                <a:lnTo>
                  <a:pt x="1774" y="6847"/>
                </a:lnTo>
                <a:cubicBezTo>
                  <a:pt x="1774" y="6954"/>
                  <a:pt x="1857" y="7025"/>
                  <a:pt x="1953" y="7025"/>
                </a:cubicBezTo>
                <a:cubicBezTo>
                  <a:pt x="2060" y="7025"/>
                  <a:pt x="2131" y="6930"/>
                  <a:pt x="2131" y="6847"/>
                </a:cubicBezTo>
                <a:lnTo>
                  <a:pt x="2131" y="3715"/>
                </a:lnTo>
                <a:cubicBezTo>
                  <a:pt x="2131" y="3084"/>
                  <a:pt x="1607" y="2561"/>
                  <a:pt x="964" y="2561"/>
                </a:cubicBezTo>
                <a:lnTo>
                  <a:pt x="774" y="2561"/>
                </a:lnTo>
                <a:cubicBezTo>
                  <a:pt x="714" y="2561"/>
                  <a:pt x="655" y="2584"/>
                  <a:pt x="631" y="2632"/>
                </a:cubicBezTo>
                <a:lnTo>
                  <a:pt x="48" y="3418"/>
                </a:lnTo>
                <a:cubicBezTo>
                  <a:pt x="0" y="3477"/>
                  <a:pt x="0" y="3561"/>
                  <a:pt x="36" y="3620"/>
                </a:cubicBezTo>
                <a:cubicBezTo>
                  <a:pt x="60" y="3680"/>
                  <a:pt x="119" y="3715"/>
                  <a:pt x="191" y="3715"/>
                </a:cubicBezTo>
                <a:lnTo>
                  <a:pt x="988" y="3715"/>
                </a:lnTo>
                <a:cubicBezTo>
                  <a:pt x="988" y="3715"/>
                  <a:pt x="1000" y="3715"/>
                  <a:pt x="1000" y="3739"/>
                </a:cubicBezTo>
                <a:lnTo>
                  <a:pt x="1000" y="8037"/>
                </a:lnTo>
                <a:cubicBezTo>
                  <a:pt x="1000" y="9002"/>
                  <a:pt x="1786" y="9776"/>
                  <a:pt x="2738" y="9776"/>
                </a:cubicBezTo>
                <a:lnTo>
                  <a:pt x="2810" y="9776"/>
                </a:lnTo>
                <a:cubicBezTo>
                  <a:pt x="3084" y="10192"/>
                  <a:pt x="3524" y="10490"/>
                  <a:pt x="4048" y="10550"/>
                </a:cubicBezTo>
                <a:cubicBezTo>
                  <a:pt x="4215" y="10609"/>
                  <a:pt x="4322" y="10776"/>
                  <a:pt x="4322" y="10954"/>
                </a:cubicBezTo>
                <a:cubicBezTo>
                  <a:pt x="4322" y="11193"/>
                  <a:pt x="4120" y="11371"/>
                  <a:pt x="3905" y="11371"/>
                </a:cubicBezTo>
                <a:lnTo>
                  <a:pt x="3727" y="11371"/>
                </a:lnTo>
                <a:cubicBezTo>
                  <a:pt x="3405" y="11371"/>
                  <a:pt x="3143" y="11621"/>
                  <a:pt x="3143" y="11955"/>
                </a:cubicBezTo>
                <a:cubicBezTo>
                  <a:pt x="3143" y="12264"/>
                  <a:pt x="3393" y="12526"/>
                  <a:pt x="3727" y="12526"/>
                </a:cubicBezTo>
                <a:lnTo>
                  <a:pt x="6465" y="12526"/>
                </a:lnTo>
                <a:cubicBezTo>
                  <a:pt x="6775" y="12526"/>
                  <a:pt x="7037" y="12276"/>
                  <a:pt x="7037" y="11955"/>
                </a:cubicBezTo>
                <a:cubicBezTo>
                  <a:pt x="7037" y="11621"/>
                  <a:pt x="6787" y="11371"/>
                  <a:pt x="6465" y="11371"/>
                </a:cubicBezTo>
                <a:lnTo>
                  <a:pt x="6287" y="11371"/>
                </a:lnTo>
                <a:cubicBezTo>
                  <a:pt x="6048" y="11371"/>
                  <a:pt x="5870" y="11181"/>
                  <a:pt x="5870" y="10954"/>
                </a:cubicBezTo>
                <a:cubicBezTo>
                  <a:pt x="5870" y="10776"/>
                  <a:pt x="5965" y="10621"/>
                  <a:pt x="6132" y="10550"/>
                </a:cubicBezTo>
                <a:cubicBezTo>
                  <a:pt x="6965" y="10466"/>
                  <a:pt x="7620" y="9752"/>
                  <a:pt x="7620" y="8883"/>
                </a:cubicBezTo>
                <a:cubicBezTo>
                  <a:pt x="7620" y="8597"/>
                  <a:pt x="7549" y="8335"/>
                  <a:pt x="7430" y="8097"/>
                </a:cubicBezTo>
                <a:lnTo>
                  <a:pt x="8192" y="4132"/>
                </a:lnTo>
                <a:cubicBezTo>
                  <a:pt x="8263" y="3775"/>
                  <a:pt x="8180" y="3442"/>
                  <a:pt x="7965" y="3168"/>
                </a:cubicBezTo>
                <a:cubicBezTo>
                  <a:pt x="7739" y="2906"/>
                  <a:pt x="7418" y="2751"/>
                  <a:pt x="7072" y="2751"/>
                </a:cubicBezTo>
                <a:lnTo>
                  <a:pt x="6096" y="2751"/>
                </a:lnTo>
                <a:lnTo>
                  <a:pt x="6096" y="2549"/>
                </a:lnTo>
                <a:cubicBezTo>
                  <a:pt x="6096" y="2072"/>
                  <a:pt x="5751" y="1680"/>
                  <a:pt x="5298" y="1596"/>
                </a:cubicBezTo>
                <a:lnTo>
                  <a:pt x="5298" y="1132"/>
                </a:lnTo>
                <a:cubicBezTo>
                  <a:pt x="5525" y="1060"/>
                  <a:pt x="5691" y="834"/>
                  <a:pt x="5691" y="584"/>
                </a:cubicBezTo>
                <a:cubicBezTo>
                  <a:pt x="5691" y="263"/>
                  <a:pt x="5441" y="1"/>
                  <a:pt x="51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801;p82">
            <a:extLst>
              <a:ext uri="{FF2B5EF4-FFF2-40B4-BE49-F238E27FC236}">
                <a16:creationId xmlns:a16="http://schemas.microsoft.com/office/drawing/2014/main" id="{C5CB2B96-AEA2-CA00-6FA5-48A98636E371}"/>
              </a:ext>
            </a:extLst>
          </p:cNvPr>
          <p:cNvSpPr/>
          <p:nvPr/>
        </p:nvSpPr>
        <p:spPr>
          <a:xfrm>
            <a:off x="8999438" y="5718353"/>
            <a:ext cx="269872" cy="434852"/>
          </a:xfrm>
          <a:custGeom>
            <a:avLst/>
            <a:gdLst/>
            <a:ahLst/>
            <a:cxnLst/>
            <a:rect l="l" t="t" r="r" b="b"/>
            <a:pathLst>
              <a:path w="7752" h="12491" extrusionOk="0">
                <a:moveTo>
                  <a:pt x="1905" y="8573"/>
                </a:moveTo>
                <a:cubicBezTo>
                  <a:pt x="2013" y="8573"/>
                  <a:pt x="2108" y="8668"/>
                  <a:pt x="2108" y="8787"/>
                </a:cubicBezTo>
                <a:cubicBezTo>
                  <a:pt x="2108" y="8906"/>
                  <a:pt x="2024" y="8990"/>
                  <a:pt x="1905" y="8990"/>
                </a:cubicBezTo>
                <a:lnTo>
                  <a:pt x="1120" y="8990"/>
                </a:lnTo>
                <a:cubicBezTo>
                  <a:pt x="1000" y="8990"/>
                  <a:pt x="905" y="8906"/>
                  <a:pt x="905" y="8787"/>
                </a:cubicBezTo>
                <a:cubicBezTo>
                  <a:pt x="905" y="8668"/>
                  <a:pt x="989" y="8573"/>
                  <a:pt x="1120" y="8573"/>
                </a:cubicBezTo>
                <a:close/>
                <a:moveTo>
                  <a:pt x="6596" y="8573"/>
                </a:moveTo>
                <a:cubicBezTo>
                  <a:pt x="6715" y="8573"/>
                  <a:pt x="6799" y="8668"/>
                  <a:pt x="6799" y="8787"/>
                </a:cubicBezTo>
                <a:cubicBezTo>
                  <a:pt x="6799" y="8906"/>
                  <a:pt x="6715" y="8990"/>
                  <a:pt x="6596" y="8990"/>
                </a:cubicBezTo>
                <a:lnTo>
                  <a:pt x="5799" y="8990"/>
                </a:lnTo>
                <a:cubicBezTo>
                  <a:pt x="5680" y="8990"/>
                  <a:pt x="5596" y="8906"/>
                  <a:pt x="5596" y="8787"/>
                </a:cubicBezTo>
                <a:cubicBezTo>
                  <a:pt x="5596" y="8668"/>
                  <a:pt x="5703" y="8573"/>
                  <a:pt x="5799" y="8573"/>
                </a:cubicBezTo>
                <a:close/>
                <a:moveTo>
                  <a:pt x="4239" y="9347"/>
                </a:moveTo>
                <a:cubicBezTo>
                  <a:pt x="4358" y="9347"/>
                  <a:pt x="4453" y="9454"/>
                  <a:pt x="4453" y="9561"/>
                </a:cubicBezTo>
                <a:cubicBezTo>
                  <a:pt x="4453" y="9680"/>
                  <a:pt x="4358" y="9764"/>
                  <a:pt x="4239" y="9764"/>
                </a:cubicBezTo>
                <a:lnTo>
                  <a:pt x="3453" y="9764"/>
                </a:lnTo>
                <a:cubicBezTo>
                  <a:pt x="3334" y="9764"/>
                  <a:pt x="3239" y="9680"/>
                  <a:pt x="3239" y="9561"/>
                </a:cubicBezTo>
                <a:cubicBezTo>
                  <a:pt x="3239" y="9442"/>
                  <a:pt x="3334" y="9347"/>
                  <a:pt x="3453" y="9347"/>
                </a:cubicBezTo>
                <a:close/>
                <a:moveTo>
                  <a:pt x="1917" y="9359"/>
                </a:moveTo>
                <a:lnTo>
                  <a:pt x="1917" y="10169"/>
                </a:lnTo>
                <a:lnTo>
                  <a:pt x="1096" y="10169"/>
                </a:lnTo>
                <a:lnTo>
                  <a:pt x="1096" y="9359"/>
                </a:lnTo>
                <a:close/>
                <a:moveTo>
                  <a:pt x="1905" y="10526"/>
                </a:moveTo>
                <a:cubicBezTo>
                  <a:pt x="2024" y="10526"/>
                  <a:pt x="2108" y="10609"/>
                  <a:pt x="2108" y="10728"/>
                </a:cubicBezTo>
                <a:cubicBezTo>
                  <a:pt x="2108" y="10847"/>
                  <a:pt x="2013" y="10942"/>
                  <a:pt x="1905" y="10942"/>
                </a:cubicBezTo>
                <a:lnTo>
                  <a:pt x="1120" y="10942"/>
                </a:lnTo>
                <a:cubicBezTo>
                  <a:pt x="1000" y="10942"/>
                  <a:pt x="905" y="10847"/>
                  <a:pt x="905" y="10728"/>
                </a:cubicBezTo>
                <a:cubicBezTo>
                  <a:pt x="905" y="10609"/>
                  <a:pt x="989" y="10526"/>
                  <a:pt x="1120" y="10526"/>
                </a:cubicBezTo>
                <a:close/>
                <a:moveTo>
                  <a:pt x="4275" y="10133"/>
                </a:moveTo>
                <a:lnTo>
                  <a:pt x="4275" y="10942"/>
                </a:lnTo>
                <a:lnTo>
                  <a:pt x="3453" y="10942"/>
                </a:lnTo>
                <a:lnTo>
                  <a:pt x="3453" y="10133"/>
                </a:lnTo>
                <a:close/>
                <a:moveTo>
                  <a:pt x="6596" y="10526"/>
                </a:moveTo>
                <a:cubicBezTo>
                  <a:pt x="6715" y="10526"/>
                  <a:pt x="6799" y="10609"/>
                  <a:pt x="6799" y="10728"/>
                </a:cubicBezTo>
                <a:cubicBezTo>
                  <a:pt x="6799" y="10847"/>
                  <a:pt x="6715" y="10942"/>
                  <a:pt x="6596" y="10942"/>
                </a:cubicBezTo>
                <a:lnTo>
                  <a:pt x="5799" y="10942"/>
                </a:lnTo>
                <a:cubicBezTo>
                  <a:pt x="5680" y="10942"/>
                  <a:pt x="5596" y="10847"/>
                  <a:pt x="5596" y="10728"/>
                </a:cubicBezTo>
                <a:cubicBezTo>
                  <a:pt x="5596" y="10609"/>
                  <a:pt x="5680" y="10526"/>
                  <a:pt x="5799" y="10526"/>
                </a:cubicBezTo>
                <a:close/>
                <a:moveTo>
                  <a:pt x="4239" y="11312"/>
                </a:moveTo>
                <a:cubicBezTo>
                  <a:pt x="4358" y="11312"/>
                  <a:pt x="4453" y="11407"/>
                  <a:pt x="4453" y="11526"/>
                </a:cubicBezTo>
                <a:cubicBezTo>
                  <a:pt x="4453" y="11621"/>
                  <a:pt x="4358" y="11728"/>
                  <a:pt x="4239" y="11728"/>
                </a:cubicBezTo>
                <a:lnTo>
                  <a:pt x="3453" y="11728"/>
                </a:lnTo>
                <a:cubicBezTo>
                  <a:pt x="3334" y="11728"/>
                  <a:pt x="3239" y="11645"/>
                  <a:pt x="3239" y="11526"/>
                </a:cubicBezTo>
                <a:cubicBezTo>
                  <a:pt x="3239" y="11407"/>
                  <a:pt x="3334" y="11312"/>
                  <a:pt x="3453" y="11312"/>
                </a:cubicBezTo>
                <a:close/>
                <a:moveTo>
                  <a:pt x="3894" y="1"/>
                </a:moveTo>
                <a:cubicBezTo>
                  <a:pt x="1751" y="1"/>
                  <a:pt x="0" y="1739"/>
                  <a:pt x="0" y="3906"/>
                </a:cubicBezTo>
                <a:cubicBezTo>
                  <a:pt x="0" y="5097"/>
                  <a:pt x="536" y="6144"/>
                  <a:pt x="1370" y="6859"/>
                </a:cubicBezTo>
                <a:lnTo>
                  <a:pt x="1370" y="8216"/>
                </a:lnTo>
                <a:lnTo>
                  <a:pt x="1155" y="8216"/>
                </a:lnTo>
                <a:cubicBezTo>
                  <a:pt x="846" y="8216"/>
                  <a:pt x="572" y="8466"/>
                  <a:pt x="572" y="8799"/>
                </a:cubicBezTo>
                <a:cubicBezTo>
                  <a:pt x="572" y="8978"/>
                  <a:pt x="655" y="9121"/>
                  <a:pt x="774" y="9228"/>
                </a:cubicBezTo>
                <a:lnTo>
                  <a:pt x="774" y="10311"/>
                </a:lnTo>
                <a:cubicBezTo>
                  <a:pt x="655" y="10419"/>
                  <a:pt x="572" y="10573"/>
                  <a:pt x="572" y="10752"/>
                </a:cubicBezTo>
                <a:cubicBezTo>
                  <a:pt x="572" y="11062"/>
                  <a:pt x="834" y="11323"/>
                  <a:pt x="1155" y="11323"/>
                </a:cubicBezTo>
                <a:lnTo>
                  <a:pt x="1370" y="11323"/>
                </a:lnTo>
                <a:lnTo>
                  <a:pt x="1370" y="11538"/>
                </a:lnTo>
                <a:cubicBezTo>
                  <a:pt x="1370" y="11645"/>
                  <a:pt x="1453" y="11716"/>
                  <a:pt x="1548" y="11716"/>
                </a:cubicBezTo>
                <a:cubicBezTo>
                  <a:pt x="1632" y="11716"/>
                  <a:pt x="1727" y="11621"/>
                  <a:pt x="1727" y="11538"/>
                </a:cubicBezTo>
                <a:lnTo>
                  <a:pt x="1727" y="11312"/>
                </a:lnTo>
                <a:lnTo>
                  <a:pt x="1929" y="11312"/>
                </a:lnTo>
                <a:cubicBezTo>
                  <a:pt x="2251" y="11312"/>
                  <a:pt x="2513" y="11062"/>
                  <a:pt x="2513" y="10728"/>
                </a:cubicBezTo>
                <a:cubicBezTo>
                  <a:pt x="2513" y="10550"/>
                  <a:pt x="2441" y="10407"/>
                  <a:pt x="2322" y="10300"/>
                </a:cubicBezTo>
                <a:lnTo>
                  <a:pt x="2322" y="9216"/>
                </a:lnTo>
                <a:cubicBezTo>
                  <a:pt x="2441" y="9109"/>
                  <a:pt x="2513" y="8966"/>
                  <a:pt x="2513" y="8787"/>
                </a:cubicBezTo>
                <a:cubicBezTo>
                  <a:pt x="2513" y="8466"/>
                  <a:pt x="2263" y="8204"/>
                  <a:pt x="1929" y="8204"/>
                </a:cubicBezTo>
                <a:lnTo>
                  <a:pt x="1727" y="8204"/>
                </a:lnTo>
                <a:lnTo>
                  <a:pt x="1727" y="7132"/>
                </a:lnTo>
                <a:cubicBezTo>
                  <a:pt x="2286" y="7513"/>
                  <a:pt x="2977" y="7752"/>
                  <a:pt x="3703" y="7787"/>
                </a:cubicBezTo>
                <a:lnTo>
                  <a:pt x="3703" y="8990"/>
                </a:lnTo>
                <a:lnTo>
                  <a:pt x="3501" y="8990"/>
                </a:lnTo>
                <a:cubicBezTo>
                  <a:pt x="3179" y="8990"/>
                  <a:pt x="2917" y="9240"/>
                  <a:pt x="2917" y="9573"/>
                </a:cubicBezTo>
                <a:cubicBezTo>
                  <a:pt x="2917" y="9752"/>
                  <a:pt x="2989" y="9895"/>
                  <a:pt x="3108" y="10002"/>
                </a:cubicBezTo>
                <a:lnTo>
                  <a:pt x="3108" y="11085"/>
                </a:lnTo>
                <a:cubicBezTo>
                  <a:pt x="2989" y="11192"/>
                  <a:pt x="2917" y="11347"/>
                  <a:pt x="2917" y="11526"/>
                </a:cubicBezTo>
                <a:cubicBezTo>
                  <a:pt x="2917" y="11835"/>
                  <a:pt x="3167" y="12097"/>
                  <a:pt x="3501" y="12097"/>
                </a:cubicBezTo>
                <a:lnTo>
                  <a:pt x="3703" y="12097"/>
                </a:lnTo>
                <a:lnTo>
                  <a:pt x="3703" y="12312"/>
                </a:lnTo>
                <a:cubicBezTo>
                  <a:pt x="3703" y="12419"/>
                  <a:pt x="3798" y="12490"/>
                  <a:pt x="3882" y="12490"/>
                </a:cubicBezTo>
                <a:cubicBezTo>
                  <a:pt x="3977" y="12490"/>
                  <a:pt x="4060" y="12395"/>
                  <a:pt x="4060" y="12312"/>
                </a:cubicBezTo>
                <a:lnTo>
                  <a:pt x="4060" y="12097"/>
                </a:lnTo>
                <a:lnTo>
                  <a:pt x="4275" y="12097"/>
                </a:lnTo>
                <a:cubicBezTo>
                  <a:pt x="4584" y="12097"/>
                  <a:pt x="4846" y="11847"/>
                  <a:pt x="4846" y="11526"/>
                </a:cubicBezTo>
                <a:cubicBezTo>
                  <a:pt x="4846" y="11347"/>
                  <a:pt x="4775" y="11192"/>
                  <a:pt x="4656" y="11085"/>
                </a:cubicBezTo>
                <a:lnTo>
                  <a:pt x="4656" y="10002"/>
                </a:lnTo>
                <a:cubicBezTo>
                  <a:pt x="4775" y="9895"/>
                  <a:pt x="4846" y="9752"/>
                  <a:pt x="4846" y="9573"/>
                </a:cubicBezTo>
                <a:cubicBezTo>
                  <a:pt x="4846" y="9264"/>
                  <a:pt x="4596" y="8990"/>
                  <a:pt x="4275" y="8990"/>
                </a:cubicBezTo>
                <a:lnTo>
                  <a:pt x="4060" y="8990"/>
                </a:lnTo>
                <a:lnTo>
                  <a:pt x="4060" y="7787"/>
                </a:lnTo>
                <a:cubicBezTo>
                  <a:pt x="4787" y="7752"/>
                  <a:pt x="5477" y="7513"/>
                  <a:pt x="6037" y="7132"/>
                </a:cubicBezTo>
                <a:lnTo>
                  <a:pt x="6037" y="8204"/>
                </a:lnTo>
                <a:lnTo>
                  <a:pt x="5834" y="8204"/>
                </a:lnTo>
                <a:cubicBezTo>
                  <a:pt x="5525" y="8204"/>
                  <a:pt x="5251" y="8454"/>
                  <a:pt x="5251" y="8787"/>
                </a:cubicBezTo>
                <a:cubicBezTo>
                  <a:pt x="5251" y="8966"/>
                  <a:pt x="5322" y="9109"/>
                  <a:pt x="5442" y="9216"/>
                </a:cubicBezTo>
                <a:lnTo>
                  <a:pt x="5442" y="10300"/>
                </a:lnTo>
                <a:cubicBezTo>
                  <a:pt x="5322" y="10407"/>
                  <a:pt x="5251" y="10550"/>
                  <a:pt x="5251" y="10728"/>
                </a:cubicBezTo>
                <a:cubicBezTo>
                  <a:pt x="5251" y="11050"/>
                  <a:pt x="5501" y="11312"/>
                  <a:pt x="5834" y="11312"/>
                </a:cubicBezTo>
                <a:lnTo>
                  <a:pt x="6037" y="11312"/>
                </a:lnTo>
                <a:lnTo>
                  <a:pt x="6037" y="11526"/>
                </a:lnTo>
                <a:cubicBezTo>
                  <a:pt x="6037" y="11621"/>
                  <a:pt x="6132" y="11704"/>
                  <a:pt x="6215" y="11704"/>
                </a:cubicBezTo>
                <a:cubicBezTo>
                  <a:pt x="6323" y="11704"/>
                  <a:pt x="6394" y="11609"/>
                  <a:pt x="6394" y="11526"/>
                </a:cubicBezTo>
                <a:lnTo>
                  <a:pt x="6394" y="11312"/>
                </a:lnTo>
                <a:lnTo>
                  <a:pt x="6608" y="11312"/>
                </a:lnTo>
                <a:cubicBezTo>
                  <a:pt x="6918" y="11312"/>
                  <a:pt x="7192" y="11062"/>
                  <a:pt x="7192" y="10728"/>
                </a:cubicBezTo>
                <a:cubicBezTo>
                  <a:pt x="7192" y="10550"/>
                  <a:pt x="7108" y="10407"/>
                  <a:pt x="6989" y="10300"/>
                </a:cubicBezTo>
                <a:lnTo>
                  <a:pt x="6989" y="9942"/>
                </a:lnTo>
                <a:cubicBezTo>
                  <a:pt x="6989" y="9835"/>
                  <a:pt x="6906" y="9764"/>
                  <a:pt x="6811" y="9764"/>
                </a:cubicBezTo>
                <a:cubicBezTo>
                  <a:pt x="6715" y="9764"/>
                  <a:pt x="6632" y="9859"/>
                  <a:pt x="6632" y="9942"/>
                </a:cubicBezTo>
                <a:lnTo>
                  <a:pt x="6632" y="10157"/>
                </a:lnTo>
                <a:lnTo>
                  <a:pt x="5823" y="10157"/>
                </a:lnTo>
                <a:lnTo>
                  <a:pt x="5799" y="9347"/>
                </a:lnTo>
                <a:lnTo>
                  <a:pt x="6596" y="9347"/>
                </a:lnTo>
                <a:cubicBezTo>
                  <a:pt x="6906" y="9347"/>
                  <a:pt x="7168" y="9097"/>
                  <a:pt x="7168" y="8764"/>
                </a:cubicBezTo>
                <a:cubicBezTo>
                  <a:pt x="7168" y="8454"/>
                  <a:pt x="6918" y="8192"/>
                  <a:pt x="6596" y="8192"/>
                </a:cubicBezTo>
                <a:lnTo>
                  <a:pt x="6382" y="8192"/>
                </a:lnTo>
                <a:lnTo>
                  <a:pt x="6382" y="6835"/>
                </a:lnTo>
                <a:cubicBezTo>
                  <a:pt x="7216" y="6120"/>
                  <a:pt x="7751" y="5061"/>
                  <a:pt x="7751" y="3870"/>
                </a:cubicBezTo>
                <a:cubicBezTo>
                  <a:pt x="7751" y="3763"/>
                  <a:pt x="7739" y="3668"/>
                  <a:pt x="7739" y="3573"/>
                </a:cubicBezTo>
                <a:cubicBezTo>
                  <a:pt x="7739" y="3489"/>
                  <a:pt x="7644" y="3406"/>
                  <a:pt x="7561" y="3406"/>
                </a:cubicBezTo>
                <a:cubicBezTo>
                  <a:pt x="7466" y="3406"/>
                  <a:pt x="7382" y="3489"/>
                  <a:pt x="7382" y="3573"/>
                </a:cubicBezTo>
                <a:cubicBezTo>
                  <a:pt x="7311" y="4299"/>
                  <a:pt x="6977" y="4977"/>
                  <a:pt x="6442" y="5478"/>
                </a:cubicBezTo>
                <a:cubicBezTo>
                  <a:pt x="5894" y="5989"/>
                  <a:pt x="5191" y="6251"/>
                  <a:pt x="4441" y="6251"/>
                </a:cubicBezTo>
                <a:cubicBezTo>
                  <a:pt x="2822" y="6251"/>
                  <a:pt x="1501" y="4930"/>
                  <a:pt x="1501" y="3311"/>
                </a:cubicBezTo>
                <a:cubicBezTo>
                  <a:pt x="1501" y="3037"/>
                  <a:pt x="1548" y="2751"/>
                  <a:pt x="1608" y="2501"/>
                </a:cubicBezTo>
                <a:cubicBezTo>
                  <a:pt x="1632" y="2394"/>
                  <a:pt x="1572" y="2310"/>
                  <a:pt x="1489" y="2275"/>
                </a:cubicBezTo>
                <a:cubicBezTo>
                  <a:pt x="1472" y="2271"/>
                  <a:pt x="1457" y="2269"/>
                  <a:pt x="1442" y="2269"/>
                </a:cubicBezTo>
                <a:cubicBezTo>
                  <a:pt x="1357" y="2269"/>
                  <a:pt x="1293" y="2323"/>
                  <a:pt x="1262" y="2394"/>
                </a:cubicBezTo>
                <a:cubicBezTo>
                  <a:pt x="1179" y="2691"/>
                  <a:pt x="1143" y="2989"/>
                  <a:pt x="1143" y="3311"/>
                </a:cubicBezTo>
                <a:cubicBezTo>
                  <a:pt x="1143" y="5132"/>
                  <a:pt x="2632" y="6621"/>
                  <a:pt x="4465" y="6621"/>
                </a:cubicBezTo>
                <a:cubicBezTo>
                  <a:pt x="5299" y="6621"/>
                  <a:pt x="6084" y="6311"/>
                  <a:pt x="6715" y="5751"/>
                </a:cubicBezTo>
                <a:cubicBezTo>
                  <a:pt x="6870" y="5597"/>
                  <a:pt x="7013" y="5454"/>
                  <a:pt x="7120" y="5275"/>
                </a:cubicBezTo>
                <a:lnTo>
                  <a:pt x="7120" y="5275"/>
                </a:lnTo>
                <a:cubicBezTo>
                  <a:pt x="6596" y="6525"/>
                  <a:pt x="5334" y="7418"/>
                  <a:pt x="3882" y="7418"/>
                </a:cubicBezTo>
                <a:cubicBezTo>
                  <a:pt x="1929" y="7418"/>
                  <a:pt x="358" y="5835"/>
                  <a:pt x="358" y="3882"/>
                </a:cubicBezTo>
                <a:cubicBezTo>
                  <a:pt x="358" y="2430"/>
                  <a:pt x="1239" y="1179"/>
                  <a:pt x="2501" y="644"/>
                </a:cubicBezTo>
                <a:lnTo>
                  <a:pt x="2501" y="644"/>
                </a:lnTo>
                <a:cubicBezTo>
                  <a:pt x="2143" y="906"/>
                  <a:pt x="1834" y="1251"/>
                  <a:pt x="1608" y="1644"/>
                </a:cubicBezTo>
                <a:cubicBezTo>
                  <a:pt x="1560" y="1727"/>
                  <a:pt x="1596" y="1834"/>
                  <a:pt x="1667" y="1894"/>
                </a:cubicBezTo>
                <a:cubicBezTo>
                  <a:pt x="1693" y="1909"/>
                  <a:pt x="1722" y="1915"/>
                  <a:pt x="1751" y="1915"/>
                </a:cubicBezTo>
                <a:cubicBezTo>
                  <a:pt x="1813" y="1915"/>
                  <a:pt x="1876" y="1883"/>
                  <a:pt x="1917" y="1834"/>
                </a:cubicBezTo>
                <a:cubicBezTo>
                  <a:pt x="2394" y="1001"/>
                  <a:pt x="3263" y="465"/>
                  <a:pt x="4191" y="370"/>
                </a:cubicBezTo>
                <a:cubicBezTo>
                  <a:pt x="4287" y="358"/>
                  <a:pt x="4358" y="286"/>
                  <a:pt x="4358" y="191"/>
                </a:cubicBezTo>
                <a:cubicBezTo>
                  <a:pt x="4358" y="108"/>
                  <a:pt x="4287" y="13"/>
                  <a:pt x="4191" y="13"/>
                </a:cubicBezTo>
                <a:cubicBezTo>
                  <a:pt x="4096" y="1"/>
                  <a:pt x="3989" y="1"/>
                  <a:pt x="38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8" name="Google Shape;4802;p82">
            <a:extLst>
              <a:ext uri="{FF2B5EF4-FFF2-40B4-BE49-F238E27FC236}">
                <a16:creationId xmlns:a16="http://schemas.microsoft.com/office/drawing/2014/main" id="{C0A513A8-81F8-D397-FAB2-C3823784E223}"/>
              </a:ext>
            </a:extLst>
          </p:cNvPr>
          <p:cNvGrpSpPr/>
          <p:nvPr/>
        </p:nvGrpSpPr>
        <p:grpSpPr>
          <a:xfrm>
            <a:off x="10092735" y="5718553"/>
            <a:ext cx="434818" cy="434434"/>
            <a:chOff x="6073375" y="4009250"/>
            <a:chExt cx="312250" cy="311975"/>
          </a:xfrm>
        </p:grpSpPr>
        <p:sp>
          <p:nvSpPr>
            <p:cNvPr id="179" name="Google Shape;4803;p82">
              <a:extLst>
                <a:ext uri="{FF2B5EF4-FFF2-40B4-BE49-F238E27FC236}">
                  <a16:creationId xmlns:a16="http://schemas.microsoft.com/office/drawing/2014/main" id="{FBAAEF04-3E87-99DA-4457-F8C45736CB64}"/>
                </a:ext>
              </a:extLst>
            </p:cNvPr>
            <p:cNvSpPr/>
            <p:nvPr/>
          </p:nvSpPr>
          <p:spPr>
            <a:xfrm>
              <a:off x="6151350" y="4087250"/>
              <a:ext cx="38425" cy="38400"/>
            </a:xfrm>
            <a:custGeom>
              <a:avLst/>
              <a:gdLst/>
              <a:ahLst/>
              <a:cxnLst/>
              <a:rect l="l" t="t" r="r" b="b"/>
              <a:pathLst>
                <a:path w="1537" h="1536" extrusionOk="0">
                  <a:moveTo>
                    <a:pt x="774" y="0"/>
                  </a:moveTo>
                  <a:cubicBezTo>
                    <a:pt x="346" y="0"/>
                    <a:pt x="1" y="345"/>
                    <a:pt x="1" y="774"/>
                  </a:cubicBezTo>
                  <a:cubicBezTo>
                    <a:pt x="1" y="1203"/>
                    <a:pt x="346" y="1536"/>
                    <a:pt x="763" y="1536"/>
                  </a:cubicBezTo>
                  <a:cubicBezTo>
                    <a:pt x="1191" y="1536"/>
                    <a:pt x="1536" y="1203"/>
                    <a:pt x="1536" y="762"/>
                  </a:cubicBezTo>
                  <a:cubicBezTo>
                    <a:pt x="1536" y="655"/>
                    <a:pt x="1453" y="583"/>
                    <a:pt x="1358" y="583"/>
                  </a:cubicBezTo>
                  <a:cubicBezTo>
                    <a:pt x="1275" y="583"/>
                    <a:pt x="1179" y="679"/>
                    <a:pt x="1179" y="762"/>
                  </a:cubicBezTo>
                  <a:cubicBezTo>
                    <a:pt x="1179" y="988"/>
                    <a:pt x="1001" y="1167"/>
                    <a:pt x="774" y="1167"/>
                  </a:cubicBezTo>
                  <a:cubicBezTo>
                    <a:pt x="560" y="1167"/>
                    <a:pt x="382" y="988"/>
                    <a:pt x="382" y="762"/>
                  </a:cubicBezTo>
                  <a:cubicBezTo>
                    <a:pt x="382" y="536"/>
                    <a:pt x="560" y="357"/>
                    <a:pt x="774" y="357"/>
                  </a:cubicBezTo>
                  <a:cubicBezTo>
                    <a:pt x="882" y="357"/>
                    <a:pt x="953" y="274"/>
                    <a:pt x="953" y="179"/>
                  </a:cubicBezTo>
                  <a:cubicBezTo>
                    <a:pt x="953" y="83"/>
                    <a:pt x="870" y="0"/>
                    <a:pt x="7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804;p82">
              <a:extLst>
                <a:ext uri="{FF2B5EF4-FFF2-40B4-BE49-F238E27FC236}">
                  <a16:creationId xmlns:a16="http://schemas.microsoft.com/office/drawing/2014/main" id="{3AE793EF-5D23-077B-44F2-830B4EAAAFFC}"/>
                </a:ext>
              </a:extLst>
            </p:cNvPr>
            <p:cNvSpPr/>
            <p:nvPr/>
          </p:nvSpPr>
          <p:spPr>
            <a:xfrm>
              <a:off x="6287975" y="4224450"/>
              <a:ext cx="29200" cy="28900"/>
            </a:xfrm>
            <a:custGeom>
              <a:avLst/>
              <a:gdLst/>
              <a:ahLst/>
              <a:cxnLst/>
              <a:rect l="l" t="t" r="r" b="b"/>
              <a:pathLst>
                <a:path w="1168" h="1156" extrusionOk="0">
                  <a:moveTo>
                    <a:pt x="584" y="358"/>
                  </a:moveTo>
                  <a:cubicBezTo>
                    <a:pt x="703" y="358"/>
                    <a:pt x="786" y="441"/>
                    <a:pt x="786" y="560"/>
                  </a:cubicBezTo>
                  <a:cubicBezTo>
                    <a:pt x="786" y="679"/>
                    <a:pt x="703" y="775"/>
                    <a:pt x="584" y="775"/>
                  </a:cubicBezTo>
                  <a:cubicBezTo>
                    <a:pt x="465" y="775"/>
                    <a:pt x="370" y="679"/>
                    <a:pt x="370" y="560"/>
                  </a:cubicBezTo>
                  <a:cubicBezTo>
                    <a:pt x="370" y="441"/>
                    <a:pt x="465" y="358"/>
                    <a:pt x="584" y="358"/>
                  </a:cubicBezTo>
                  <a:close/>
                  <a:moveTo>
                    <a:pt x="584" y="1"/>
                  </a:moveTo>
                  <a:cubicBezTo>
                    <a:pt x="274" y="1"/>
                    <a:pt x="1" y="251"/>
                    <a:pt x="1" y="572"/>
                  </a:cubicBezTo>
                  <a:cubicBezTo>
                    <a:pt x="1" y="894"/>
                    <a:pt x="251" y="1156"/>
                    <a:pt x="584" y="1156"/>
                  </a:cubicBezTo>
                  <a:cubicBezTo>
                    <a:pt x="894" y="1156"/>
                    <a:pt x="1167" y="906"/>
                    <a:pt x="1167" y="572"/>
                  </a:cubicBezTo>
                  <a:cubicBezTo>
                    <a:pt x="1167" y="251"/>
                    <a:pt x="894" y="1"/>
                    <a:pt x="5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805;p82">
              <a:extLst>
                <a:ext uri="{FF2B5EF4-FFF2-40B4-BE49-F238E27FC236}">
                  <a16:creationId xmlns:a16="http://schemas.microsoft.com/office/drawing/2014/main" id="{B55E835D-C7E6-7CDD-8C29-F2796DD1E997}"/>
                </a:ext>
              </a:extLst>
            </p:cNvPr>
            <p:cNvSpPr/>
            <p:nvPr/>
          </p:nvSpPr>
          <p:spPr>
            <a:xfrm>
              <a:off x="6165925" y="4009250"/>
              <a:ext cx="8975" cy="67900"/>
            </a:xfrm>
            <a:custGeom>
              <a:avLst/>
              <a:gdLst/>
              <a:ahLst/>
              <a:cxnLst/>
              <a:rect l="l" t="t" r="r" b="b"/>
              <a:pathLst>
                <a:path w="359" h="2716" extrusionOk="0">
                  <a:moveTo>
                    <a:pt x="180" y="1"/>
                  </a:moveTo>
                  <a:cubicBezTo>
                    <a:pt x="96" y="1"/>
                    <a:pt x="1" y="96"/>
                    <a:pt x="1" y="179"/>
                  </a:cubicBezTo>
                  <a:lnTo>
                    <a:pt x="1" y="2537"/>
                  </a:lnTo>
                  <a:cubicBezTo>
                    <a:pt x="1" y="2620"/>
                    <a:pt x="96" y="2715"/>
                    <a:pt x="180" y="2715"/>
                  </a:cubicBezTo>
                  <a:cubicBezTo>
                    <a:pt x="287" y="2715"/>
                    <a:pt x="358" y="2620"/>
                    <a:pt x="358" y="2537"/>
                  </a:cubicBezTo>
                  <a:lnTo>
                    <a:pt x="358" y="179"/>
                  </a:lnTo>
                  <a:cubicBezTo>
                    <a:pt x="358" y="72"/>
                    <a:pt x="275"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806;p82">
              <a:extLst>
                <a:ext uri="{FF2B5EF4-FFF2-40B4-BE49-F238E27FC236}">
                  <a16:creationId xmlns:a16="http://schemas.microsoft.com/office/drawing/2014/main" id="{35C0B358-AE27-FBED-228F-4F52CE7D99E7}"/>
                </a:ext>
              </a:extLst>
            </p:cNvPr>
            <p:cNvSpPr/>
            <p:nvPr/>
          </p:nvSpPr>
          <p:spPr>
            <a:xfrm>
              <a:off x="6165925" y="4136050"/>
              <a:ext cx="8975" cy="67900"/>
            </a:xfrm>
            <a:custGeom>
              <a:avLst/>
              <a:gdLst/>
              <a:ahLst/>
              <a:cxnLst/>
              <a:rect l="l" t="t" r="r" b="b"/>
              <a:pathLst>
                <a:path w="359" h="2716" extrusionOk="0">
                  <a:moveTo>
                    <a:pt x="180" y="1"/>
                  </a:moveTo>
                  <a:cubicBezTo>
                    <a:pt x="96" y="1"/>
                    <a:pt x="1" y="96"/>
                    <a:pt x="1" y="179"/>
                  </a:cubicBezTo>
                  <a:lnTo>
                    <a:pt x="1" y="2537"/>
                  </a:lnTo>
                  <a:cubicBezTo>
                    <a:pt x="1" y="2644"/>
                    <a:pt x="96" y="2715"/>
                    <a:pt x="180" y="2715"/>
                  </a:cubicBezTo>
                  <a:cubicBezTo>
                    <a:pt x="275" y="2715"/>
                    <a:pt x="358" y="2620"/>
                    <a:pt x="358" y="2537"/>
                  </a:cubicBezTo>
                  <a:lnTo>
                    <a:pt x="358" y="179"/>
                  </a:lnTo>
                  <a:cubicBezTo>
                    <a:pt x="358" y="72"/>
                    <a:pt x="275"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807;p82">
              <a:extLst>
                <a:ext uri="{FF2B5EF4-FFF2-40B4-BE49-F238E27FC236}">
                  <a16:creationId xmlns:a16="http://schemas.microsoft.com/office/drawing/2014/main" id="{B9002701-8B78-7D0D-F7A7-51DAF95DD674}"/>
                </a:ext>
              </a:extLst>
            </p:cNvPr>
            <p:cNvSpPr/>
            <p:nvPr/>
          </p:nvSpPr>
          <p:spPr>
            <a:xfrm>
              <a:off x="6200175" y="4101825"/>
              <a:ext cx="67875" cy="8950"/>
            </a:xfrm>
            <a:custGeom>
              <a:avLst/>
              <a:gdLst/>
              <a:ahLst/>
              <a:cxnLst/>
              <a:rect l="l" t="t" r="r" b="b"/>
              <a:pathLst>
                <a:path w="2715" h="358" extrusionOk="0">
                  <a:moveTo>
                    <a:pt x="179" y="0"/>
                  </a:moveTo>
                  <a:cubicBezTo>
                    <a:pt x="72" y="0"/>
                    <a:pt x="0" y="96"/>
                    <a:pt x="0" y="179"/>
                  </a:cubicBezTo>
                  <a:cubicBezTo>
                    <a:pt x="0" y="286"/>
                    <a:pt x="95" y="358"/>
                    <a:pt x="179" y="358"/>
                  </a:cubicBezTo>
                  <a:lnTo>
                    <a:pt x="2536" y="358"/>
                  </a:lnTo>
                  <a:cubicBezTo>
                    <a:pt x="2631" y="358"/>
                    <a:pt x="2715" y="274"/>
                    <a:pt x="2715" y="179"/>
                  </a:cubicBezTo>
                  <a:cubicBezTo>
                    <a:pt x="2715" y="96"/>
                    <a:pt x="2631" y="0"/>
                    <a:pt x="2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808;p82">
              <a:extLst>
                <a:ext uri="{FF2B5EF4-FFF2-40B4-BE49-F238E27FC236}">
                  <a16:creationId xmlns:a16="http://schemas.microsoft.com/office/drawing/2014/main" id="{5A0B710C-AB7A-D3B5-B7FE-45BB2810ED74}"/>
                </a:ext>
              </a:extLst>
            </p:cNvPr>
            <p:cNvSpPr/>
            <p:nvPr/>
          </p:nvSpPr>
          <p:spPr>
            <a:xfrm>
              <a:off x="6073375" y="4101825"/>
              <a:ext cx="67575" cy="9050"/>
            </a:xfrm>
            <a:custGeom>
              <a:avLst/>
              <a:gdLst/>
              <a:ahLst/>
              <a:cxnLst/>
              <a:rect l="l" t="t" r="r" b="b"/>
              <a:pathLst>
                <a:path w="2703" h="362" extrusionOk="0">
                  <a:moveTo>
                    <a:pt x="179" y="0"/>
                  </a:moveTo>
                  <a:cubicBezTo>
                    <a:pt x="72" y="0"/>
                    <a:pt x="0" y="96"/>
                    <a:pt x="0" y="179"/>
                  </a:cubicBezTo>
                  <a:cubicBezTo>
                    <a:pt x="0" y="286"/>
                    <a:pt x="83" y="358"/>
                    <a:pt x="179" y="358"/>
                  </a:cubicBezTo>
                  <a:lnTo>
                    <a:pt x="2524" y="358"/>
                  </a:lnTo>
                  <a:cubicBezTo>
                    <a:pt x="2534" y="360"/>
                    <a:pt x="2544" y="361"/>
                    <a:pt x="2554" y="361"/>
                  </a:cubicBezTo>
                  <a:cubicBezTo>
                    <a:pt x="2636" y="361"/>
                    <a:pt x="2703" y="275"/>
                    <a:pt x="2703" y="179"/>
                  </a:cubicBezTo>
                  <a:cubicBezTo>
                    <a:pt x="2703" y="84"/>
                    <a:pt x="2620" y="0"/>
                    <a:pt x="25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809;p82">
              <a:extLst>
                <a:ext uri="{FF2B5EF4-FFF2-40B4-BE49-F238E27FC236}">
                  <a16:creationId xmlns:a16="http://schemas.microsoft.com/office/drawing/2014/main" id="{7B833697-2A49-2E58-2884-5005661C52B9}"/>
                </a:ext>
              </a:extLst>
            </p:cNvPr>
            <p:cNvSpPr/>
            <p:nvPr/>
          </p:nvSpPr>
          <p:spPr>
            <a:xfrm>
              <a:off x="6189750" y="4050250"/>
              <a:ext cx="37525" cy="36725"/>
            </a:xfrm>
            <a:custGeom>
              <a:avLst/>
              <a:gdLst/>
              <a:ahLst/>
              <a:cxnLst/>
              <a:rect l="l" t="t" r="r" b="b"/>
              <a:pathLst>
                <a:path w="1501" h="1469" extrusionOk="0">
                  <a:moveTo>
                    <a:pt x="1300" y="1"/>
                  </a:moveTo>
                  <a:cubicBezTo>
                    <a:pt x="1254" y="1"/>
                    <a:pt x="1209" y="22"/>
                    <a:pt x="1179" y="63"/>
                  </a:cubicBezTo>
                  <a:lnTo>
                    <a:pt x="72" y="1159"/>
                  </a:lnTo>
                  <a:cubicBezTo>
                    <a:pt x="0" y="1230"/>
                    <a:pt x="0" y="1349"/>
                    <a:pt x="72" y="1409"/>
                  </a:cubicBezTo>
                  <a:cubicBezTo>
                    <a:pt x="108" y="1456"/>
                    <a:pt x="155" y="1468"/>
                    <a:pt x="191" y="1468"/>
                  </a:cubicBezTo>
                  <a:cubicBezTo>
                    <a:pt x="239" y="1468"/>
                    <a:pt x="286" y="1456"/>
                    <a:pt x="334" y="1409"/>
                  </a:cubicBezTo>
                  <a:lnTo>
                    <a:pt x="1429" y="313"/>
                  </a:lnTo>
                  <a:cubicBezTo>
                    <a:pt x="1501" y="242"/>
                    <a:pt x="1501" y="123"/>
                    <a:pt x="1429" y="63"/>
                  </a:cubicBezTo>
                  <a:cubicBezTo>
                    <a:pt x="1394" y="22"/>
                    <a:pt x="1346" y="1"/>
                    <a:pt x="13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10;p82">
              <a:extLst>
                <a:ext uri="{FF2B5EF4-FFF2-40B4-BE49-F238E27FC236}">
                  <a16:creationId xmlns:a16="http://schemas.microsoft.com/office/drawing/2014/main" id="{77AE09B4-C49A-7BD7-37E2-8B622AD5CBCE}"/>
                </a:ext>
              </a:extLst>
            </p:cNvPr>
            <p:cNvSpPr/>
            <p:nvPr/>
          </p:nvSpPr>
          <p:spPr>
            <a:xfrm>
              <a:off x="6113850" y="4126150"/>
              <a:ext cx="38125" cy="36725"/>
            </a:xfrm>
            <a:custGeom>
              <a:avLst/>
              <a:gdLst/>
              <a:ahLst/>
              <a:cxnLst/>
              <a:rect l="l" t="t" r="r" b="b"/>
              <a:pathLst>
                <a:path w="1525" h="1469" extrusionOk="0">
                  <a:moveTo>
                    <a:pt x="1301" y="1"/>
                  </a:moveTo>
                  <a:cubicBezTo>
                    <a:pt x="1254" y="1"/>
                    <a:pt x="1209" y="22"/>
                    <a:pt x="1179" y="63"/>
                  </a:cubicBezTo>
                  <a:lnTo>
                    <a:pt x="72" y="1159"/>
                  </a:lnTo>
                  <a:cubicBezTo>
                    <a:pt x="0" y="1230"/>
                    <a:pt x="0" y="1349"/>
                    <a:pt x="72" y="1409"/>
                  </a:cubicBezTo>
                  <a:cubicBezTo>
                    <a:pt x="108" y="1444"/>
                    <a:pt x="167" y="1468"/>
                    <a:pt x="215" y="1468"/>
                  </a:cubicBezTo>
                  <a:cubicBezTo>
                    <a:pt x="250" y="1468"/>
                    <a:pt x="298" y="1456"/>
                    <a:pt x="346" y="1409"/>
                  </a:cubicBezTo>
                  <a:lnTo>
                    <a:pt x="1441" y="313"/>
                  </a:lnTo>
                  <a:cubicBezTo>
                    <a:pt x="1524" y="242"/>
                    <a:pt x="1524" y="123"/>
                    <a:pt x="1441" y="63"/>
                  </a:cubicBezTo>
                  <a:cubicBezTo>
                    <a:pt x="1399" y="22"/>
                    <a:pt x="1349" y="1"/>
                    <a:pt x="13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1;p82">
              <a:extLst>
                <a:ext uri="{FF2B5EF4-FFF2-40B4-BE49-F238E27FC236}">
                  <a16:creationId xmlns:a16="http://schemas.microsoft.com/office/drawing/2014/main" id="{5CBCAC2D-90FA-E8AF-C8B7-499D9A530AA2}"/>
                </a:ext>
              </a:extLst>
            </p:cNvPr>
            <p:cNvSpPr/>
            <p:nvPr/>
          </p:nvSpPr>
          <p:spPr>
            <a:xfrm>
              <a:off x="6190050" y="4126150"/>
              <a:ext cx="37825" cy="36725"/>
            </a:xfrm>
            <a:custGeom>
              <a:avLst/>
              <a:gdLst/>
              <a:ahLst/>
              <a:cxnLst/>
              <a:rect l="l" t="t" r="r" b="b"/>
              <a:pathLst>
                <a:path w="1513" h="1469" extrusionOk="0">
                  <a:moveTo>
                    <a:pt x="204" y="1"/>
                  </a:moveTo>
                  <a:cubicBezTo>
                    <a:pt x="158" y="1"/>
                    <a:pt x="113" y="22"/>
                    <a:pt x="84" y="63"/>
                  </a:cubicBezTo>
                  <a:cubicBezTo>
                    <a:pt x="0" y="135"/>
                    <a:pt x="0" y="254"/>
                    <a:pt x="84" y="313"/>
                  </a:cubicBezTo>
                  <a:lnTo>
                    <a:pt x="1167" y="1409"/>
                  </a:lnTo>
                  <a:cubicBezTo>
                    <a:pt x="1191" y="1444"/>
                    <a:pt x="1251" y="1468"/>
                    <a:pt x="1298" y="1468"/>
                  </a:cubicBezTo>
                  <a:cubicBezTo>
                    <a:pt x="1346" y="1468"/>
                    <a:pt x="1393" y="1456"/>
                    <a:pt x="1429" y="1409"/>
                  </a:cubicBezTo>
                  <a:cubicBezTo>
                    <a:pt x="1512" y="1337"/>
                    <a:pt x="1512" y="1218"/>
                    <a:pt x="1429" y="1159"/>
                  </a:cubicBezTo>
                  <a:lnTo>
                    <a:pt x="334" y="63"/>
                  </a:lnTo>
                  <a:cubicBezTo>
                    <a:pt x="298" y="22"/>
                    <a:pt x="250" y="1"/>
                    <a:pt x="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12;p82">
              <a:extLst>
                <a:ext uri="{FF2B5EF4-FFF2-40B4-BE49-F238E27FC236}">
                  <a16:creationId xmlns:a16="http://schemas.microsoft.com/office/drawing/2014/main" id="{5F98CFD6-0EEC-92CF-6B88-99EA7567FD91}"/>
                </a:ext>
              </a:extLst>
            </p:cNvPr>
            <p:cNvSpPr/>
            <p:nvPr/>
          </p:nvSpPr>
          <p:spPr>
            <a:xfrm>
              <a:off x="6114150" y="4050250"/>
              <a:ext cx="37825" cy="36725"/>
            </a:xfrm>
            <a:custGeom>
              <a:avLst/>
              <a:gdLst/>
              <a:ahLst/>
              <a:cxnLst/>
              <a:rect l="l" t="t" r="r" b="b"/>
              <a:pathLst>
                <a:path w="1513" h="1469" extrusionOk="0">
                  <a:moveTo>
                    <a:pt x="204" y="1"/>
                  </a:moveTo>
                  <a:cubicBezTo>
                    <a:pt x="158" y="1"/>
                    <a:pt x="113" y="22"/>
                    <a:pt x="84" y="63"/>
                  </a:cubicBezTo>
                  <a:cubicBezTo>
                    <a:pt x="0" y="135"/>
                    <a:pt x="0" y="254"/>
                    <a:pt x="84" y="313"/>
                  </a:cubicBezTo>
                  <a:lnTo>
                    <a:pt x="1167" y="1409"/>
                  </a:lnTo>
                  <a:cubicBezTo>
                    <a:pt x="1191" y="1444"/>
                    <a:pt x="1250" y="1468"/>
                    <a:pt x="1298" y="1468"/>
                  </a:cubicBezTo>
                  <a:cubicBezTo>
                    <a:pt x="1346" y="1468"/>
                    <a:pt x="1393" y="1456"/>
                    <a:pt x="1429" y="1409"/>
                  </a:cubicBezTo>
                  <a:cubicBezTo>
                    <a:pt x="1512" y="1337"/>
                    <a:pt x="1512" y="1218"/>
                    <a:pt x="1429" y="1159"/>
                  </a:cubicBezTo>
                  <a:lnTo>
                    <a:pt x="334" y="63"/>
                  </a:lnTo>
                  <a:cubicBezTo>
                    <a:pt x="298" y="22"/>
                    <a:pt x="250" y="1"/>
                    <a:pt x="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13;p82">
              <a:extLst>
                <a:ext uri="{FF2B5EF4-FFF2-40B4-BE49-F238E27FC236}">
                  <a16:creationId xmlns:a16="http://schemas.microsoft.com/office/drawing/2014/main" id="{F5C60DBA-2EFA-3654-78E2-9F134B335636}"/>
                </a:ext>
              </a:extLst>
            </p:cNvPr>
            <p:cNvSpPr/>
            <p:nvPr/>
          </p:nvSpPr>
          <p:spPr>
            <a:xfrm>
              <a:off x="6298100" y="4156000"/>
              <a:ext cx="8950" cy="57475"/>
            </a:xfrm>
            <a:custGeom>
              <a:avLst/>
              <a:gdLst/>
              <a:ahLst/>
              <a:cxnLst/>
              <a:rect l="l" t="t" r="r" b="b"/>
              <a:pathLst>
                <a:path w="358" h="2299" extrusionOk="0">
                  <a:moveTo>
                    <a:pt x="179" y="0"/>
                  </a:moveTo>
                  <a:cubicBezTo>
                    <a:pt x="84" y="0"/>
                    <a:pt x="0" y="72"/>
                    <a:pt x="0" y="179"/>
                  </a:cubicBezTo>
                  <a:lnTo>
                    <a:pt x="0" y="2120"/>
                  </a:lnTo>
                  <a:cubicBezTo>
                    <a:pt x="0" y="2227"/>
                    <a:pt x="84" y="2298"/>
                    <a:pt x="179" y="2298"/>
                  </a:cubicBezTo>
                  <a:cubicBezTo>
                    <a:pt x="262" y="2298"/>
                    <a:pt x="358" y="2215"/>
                    <a:pt x="358" y="2120"/>
                  </a:cubicBezTo>
                  <a:lnTo>
                    <a:pt x="358" y="179"/>
                  </a:lnTo>
                  <a:cubicBezTo>
                    <a:pt x="358" y="72"/>
                    <a:pt x="262"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14;p82">
              <a:extLst>
                <a:ext uri="{FF2B5EF4-FFF2-40B4-BE49-F238E27FC236}">
                  <a16:creationId xmlns:a16="http://schemas.microsoft.com/office/drawing/2014/main" id="{FAD5E386-BBBB-8275-423D-90FB2852F5F8}"/>
                </a:ext>
              </a:extLst>
            </p:cNvPr>
            <p:cNvSpPr/>
            <p:nvPr/>
          </p:nvSpPr>
          <p:spPr>
            <a:xfrm>
              <a:off x="6298100" y="4263450"/>
              <a:ext cx="8950" cy="57775"/>
            </a:xfrm>
            <a:custGeom>
              <a:avLst/>
              <a:gdLst/>
              <a:ahLst/>
              <a:cxnLst/>
              <a:rect l="l" t="t" r="r" b="b"/>
              <a:pathLst>
                <a:path w="358" h="2311" extrusionOk="0">
                  <a:moveTo>
                    <a:pt x="179" y="1"/>
                  </a:moveTo>
                  <a:cubicBezTo>
                    <a:pt x="72" y="1"/>
                    <a:pt x="0" y="84"/>
                    <a:pt x="0" y="179"/>
                  </a:cubicBezTo>
                  <a:lnTo>
                    <a:pt x="0" y="2132"/>
                  </a:lnTo>
                  <a:cubicBezTo>
                    <a:pt x="0" y="2227"/>
                    <a:pt x="84" y="2310"/>
                    <a:pt x="179" y="2310"/>
                  </a:cubicBezTo>
                  <a:cubicBezTo>
                    <a:pt x="262" y="2310"/>
                    <a:pt x="358" y="2215"/>
                    <a:pt x="358" y="2132"/>
                  </a:cubicBezTo>
                  <a:lnTo>
                    <a:pt x="358" y="179"/>
                  </a:lnTo>
                  <a:cubicBezTo>
                    <a:pt x="358" y="72"/>
                    <a:pt x="286"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15;p82">
              <a:extLst>
                <a:ext uri="{FF2B5EF4-FFF2-40B4-BE49-F238E27FC236}">
                  <a16:creationId xmlns:a16="http://schemas.microsoft.com/office/drawing/2014/main" id="{47F1F330-FDA2-17DC-41EB-2881B57B986B}"/>
                </a:ext>
              </a:extLst>
            </p:cNvPr>
            <p:cNvSpPr/>
            <p:nvPr/>
          </p:nvSpPr>
          <p:spPr>
            <a:xfrm>
              <a:off x="6327575" y="4233975"/>
              <a:ext cx="58050" cy="8975"/>
            </a:xfrm>
            <a:custGeom>
              <a:avLst/>
              <a:gdLst/>
              <a:ahLst/>
              <a:cxnLst/>
              <a:rect l="l" t="t" r="r" b="b"/>
              <a:pathLst>
                <a:path w="2322" h="359" extrusionOk="0">
                  <a:moveTo>
                    <a:pt x="179" y="1"/>
                  </a:moveTo>
                  <a:cubicBezTo>
                    <a:pt x="72" y="1"/>
                    <a:pt x="0" y="96"/>
                    <a:pt x="0" y="179"/>
                  </a:cubicBezTo>
                  <a:cubicBezTo>
                    <a:pt x="0" y="287"/>
                    <a:pt x="83" y="358"/>
                    <a:pt x="179" y="358"/>
                  </a:cubicBezTo>
                  <a:lnTo>
                    <a:pt x="2119" y="358"/>
                  </a:lnTo>
                  <a:cubicBezTo>
                    <a:pt x="2227" y="358"/>
                    <a:pt x="2298" y="275"/>
                    <a:pt x="2298" y="179"/>
                  </a:cubicBezTo>
                  <a:cubicBezTo>
                    <a:pt x="2322" y="72"/>
                    <a:pt x="2227" y="1"/>
                    <a:pt x="2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16;p82">
              <a:extLst>
                <a:ext uri="{FF2B5EF4-FFF2-40B4-BE49-F238E27FC236}">
                  <a16:creationId xmlns:a16="http://schemas.microsoft.com/office/drawing/2014/main" id="{016DE3D4-9084-F94B-A859-599D2188959B}"/>
                </a:ext>
              </a:extLst>
            </p:cNvPr>
            <p:cNvSpPr/>
            <p:nvPr/>
          </p:nvSpPr>
          <p:spPr>
            <a:xfrm>
              <a:off x="6220400" y="4233975"/>
              <a:ext cx="57475" cy="8975"/>
            </a:xfrm>
            <a:custGeom>
              <a:avLst/>
              <a:gdLst/>
              <a:ahLst/>
              <a:cxnLst/>
              <a:rect l="l" t="t" r="r" b="b"/>
              <a:pathLst>
                <a:path w="2299" h="359" extrusionOk="0">
                  <a:moveTo>
                    <a:pt x="179" y="1"/>
                  </a:moveTo>
                  <a:cubicBezTo>
                    <a:pt x="72" y="1"/>
                    <a:pt x="1" y="96"/>
                    <a:pt x="1" y="179"/>
                  </a:cubicBezTo>
                  <a:cubicBezTo>
                    <a:pt x="1" y="287"/>
                    <a:pt x="84" y="358"/>
                    <a:pt x="179" y="358"/>
                  </a:cubicBezTo>
                  <a:lnTo>
                    <a:pt x="2120" y="358"/>
                  </a:lnTo>
                  <a:cubicBezTo>
                    <a:pt x="2215" y="358"/>
                    <a:pt x="2299" y="287"/>
                    <a:pt x="2299" y="179"/>
                  </a:cubicBezTo>
                  <a:cubicBezTo>
                    <a:pt x="2299" y="72"/>
                    <a:pt x="2215" y="1"/>
                    <a:pt x="21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17;p82">
              <a:extLst>
                <a:ext uri="{FF2B5EF4-FFF2-40B4-BE49-F238E27FC236}">
                  <a16:creationId xmlns:a16="http://schemas.microsoft.com/office/drawing/2014/main" id="{A76CCEC4-5B4C-36D0-6BF7-41B1474CC496}"/>
                </a:ext>
              </a:extLst>
            </p:cNvPr>
            <p:cNvSpPr/>
            <p:nvPr/>
          </p:nvSpPr>
          <p:spPr>
            <a:xfrm>
              <a:off x="6318625" y="4195725"/>
              <a:ext cx="27425" cy="26375"/>
            </a:xfrm>
            <a:custGeom>
              <a:avLst/>
              <a:gdLst/>
              <a:ahLst/>
              <a:cxnLst/>
              <a:rect l="l" t="t" r="r" b="b"/>
              <a:pathLst>
                <a:path w="1097" h="1055" extrusionOk="0">
                  <a:moveTo>
                    <a:pt x="875" y="1"/>
                  </a:moveTo>
                  <a:cubicBezTo>
                    <a:pt x="825" y="1"/>
                    <a:pt x="781" y="19"/>
                    <a:pt x="751" y="54"/>
                  </a:cubicBezTo>
                  <a:lnTo>
                    <a:pt x="72" y="745"/>
                  </a:lnTo>
                  <a:cubicBezTo>
                    <a:pt x="1" y="816"/>
                    <a:pt x="1" y="936"/>
                    <a:pt x="72" y="995"/>
                  </a:cubicBezTo>
                  <a:cubicBezTo>
                    <a:pt x="96" y="1031"/>
                    <a:pt x="156" y="1055"/>
                    <a:pt x="203" y="1055"/>
                  </a:cubicBezTo>
                  <a:cubicBezTo>
                    <a:pt x="251" y="1055"/>
                    <a:pt x="299" y="1043"/>
                    <a:pt x="334" y="995"/>
                  </a:cubicBezTo>
                  <a:lnTo>
                    <a:pt x="1025" y="316"/>
                  </a:lnTo>
                  <a:cubicBezTo>
                    <a:pt x="1096" y="233"/>
                    <a:pt x="1096" y="114"/>
                    <a:pt x="1025" y="54"/>
                  </a:cubicBezTo>
                  <a:cubicBezTo>
                    <a:pt x="977" y="19"/>
                    <a:pt x="924"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18;p82">
              <a:extLst>
                <a:ext uri="{FF2B5EF4-FFF2-40B4-BE49-F238E27FC236}">
                  <a16:creationId xmlns:a16="http://schemas.microsoft.com/office/drawing/2014/main" id="{BA2A8694-7AC0-41F3-1808-D3B6CDE6AE12}"/>
                </a:ext>
              </a:extLst>
            </p:cNvPr>
            <p:cNvSpPr/>
            <p:nvPr/>
          </p:nvSpPr>
          <p:spPr>
            <a:xfrm>
              <a:off x="6259700" y="4254675"/>
              <a:ext cx="27700" cy="26375"/>
            </a:xfrm>
            <a:custGeom>
              <a:avLst/>
              <a:gdLst/>
              <a:ahLst/>
              <a:cxnLst/>
              <a:rect l="l" t="t" r="r" b="b"/>
              <a:pathLst>
                <a:path w="1108" h="1055" extrusionOk="0">
                  <a:moveTo>
                    <a:pt x="884" y="0"/>
                  </a:moveTo>
                  <a:cubicBezTo>
                    <a:pt x="837" y="0"/>
                    <a:pt x="792" y="18"/>
                    <a:pt x="762" y="54"/>
                  </a:cubicBezTo>
                  <a:lnTo>
                    <a:pt x="72" y="733"/>
                  </a:lnTo>
                  <a:cubicBezTo>
                    <a:pt x="0" y="816"/>
                    <a:pt x="0" y="935"/>
                    <a:pt x="72" y="994"/>
                  </a:cubicBezTo>
                  <a:cubicBezTo>
                    <a:pt x="108" y="1018"/>
                    <a:pt x="167" y="1054"/>
                    <a:pt x="215" y="1054"/>
                  </a:cubicBezTo>
                  <a:cubicBezTo>
                    <a:pt x="250" y="1054"/>
                    <a:pt x="298" y="1030"/>
                    <a:pt x="346" y="994"/>
                  </a:cubicBezTo>
                  <a:lnTo>
                    <a:pt x="1024" y="304"/>
                  </a:lnTo>
                  <a:cubicBezTo>
                    <a:pt x="1108" y="232"/>
                    <a:pt x="1108" y="113"/>
                    <a:pt x="1024" y="54"/>
                  </a:cubicBezTo>
                  <a:cubicBezTo>
                    <a:pt x="983" y="18"/>
                    <a:pt x="932" y="0"/>
                    <a:pt x="8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19;p82">
              <a:extLst>
                <a:ext uri="{FF2B5EF4-FFF2-40B4-BE49-F238E27FC236}">
                  <a16:creationId xmlns:a16="http://schemas.microsoft.com/office/drawing/2014/main" id="{91D1A7A8-1502-A5C0-DDC2-653D75AB0EE5}"/>
                </a:ext>
              </a:extLst>
            </p:cNvPr>
            <p:cNvSpPr/>
            <p:nvPr/>
          </p:nvSpPr>
          <p:spPr>
            <a:xfrm>
              <a:off x="6259700" y="4195725"/>
              <a:ext cx="27700" cy="26375"/>
            </a:xfrm>
            <a:custGeom>
              <a:avLst/>
              <a:gdLst/>
              <a:ahLst/>
              <a:cxnLst/>
              <a:rect l="l" t="t" r="r" b="b"/>
              <a:pathLst>
                <a:path w="1108" h="1055" extrusionOk="0">
                  <a:moveTo>
                    <a:pt x="194" y="1"/>
                  </a:moveTo>
                  <a:cubicBezTo>
                    <a:pt x="146" y="1"/>
                    <a:pt x="102" y="19"/>
                    <a:pt x="72" y="54"/>
                  </a:cubicBezTo>
                  <a:cubicBezTo>
                    <a:pt x="0" y="138"/>
                    <a:pt x="0" y="257"/>
                    <a:pt x="72" y="316"/>
                  </a:cubicBezTo>
                  <a:lnTo>
                    <a:pt x="762" y="995"/>
                  </a:lnTo>
                  <a:cubicBezTo>
                    <a:pt x="786" y="1031"/>
                    <a:pt x="846" y="1055"/>
                    <a:pt x="893" y="1055"/>
                  </a:cubicBezTo>
                  <a:cubicBezTo>
                    <a:pt x="941" y="1055"/>
                    <a:pt x="977" y="1043"/>
                    <a:pt x="1024" y="995"/>
                  </a:cubicBezTo>
                  <a:cubicBezTo>
                    <a:pt x="1108" y="924"/>
                    <a:pt x="1108" y="805"/>
                    <a:pt x="1024" y="745"/>
                  </a:cubicBezTo>
                  <a:lnTo>
                    <a:pt x="334" y="54"/>
                  </a:lnTo>
                  <a:cubicBezTo>
                    <a:pt x="292" y="19"/>
                    <a:pt x="242" y="1"/>
                    <a:pt x="1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820;p82">
              <a:extLst>
                <a:ext uri="{FF2B5EF4-FFF2-40B4-BE49-F238E27FC236}">
                  <a16:creationId xmlns:a16="http://schemas.microsoft.com/office/drawing/2014/main" id="{FD0F90A8-BFFC-E436-6E66-7E25A1DA1263}"/>
                </a:ext>
              </a:extLst>
            </p:cNvPr>
            <p:cNvSpPr/>
            <p:nvPr/>
          </p:nvSpPr>
          <p:spPr>
            <a:xfrm>
              <a:off x="6318050" y="4254675"/>
              <a:ext cx="27700" cy="26375"/>
            </a:xfrm>
            <a:custGeom>
              <a:avLst/>
              <a:gdLst/>
              <a:ahLst/>
              <a:cxnLst/>
              <a:rect l="l" t="t" r="r" b="b"/>
              <a:pathLst>
                <a:path w="1108" h="1055" extrusionOk="0">
                  <a:moveTo>
                    <a:pt x="204" y="0"/>
                  </a:moveTo>
                  <a:cubicBezTo>
                    <a:pt x="158" y="0"/>
                    <a:pt x="113" y="18"/>
                    <a:pt x="83" y="54"/>
                  </a:cubicBezTo>
                  <a:cubicBezTo>
                    <a:pt x="0" y="125"/>
                    <a:pt x="0" y="244"/>
                    <a:pt x="83" y="304"/>
                  </a:cubicBezTo>
                  <a:lnTo>
                    <a:pt x="762" y="994"/>
                  </a:lnTo>
                  <a:cubicBezTo>
                    <a:pt x="798" y="1018"/>
                    <a:pt x="845" y="1054"/>
                    <a:pt x="893" y="1054"/>
                  </a:cubicBezTo>
                  <a:cubicBezTo>
                    <a:pt x="941" y="1054"/>
                    <a:pt x="988" y="1030"/>
                    <a:pt x="1036" y="994"/>
                  </a:cubicBezTo>
                  <a:cubicBezTo>
                    <a:pt x="1107" y="911"/>
                    <a:pt x="1107" y="792"/>
                    <a:pt x="1036" y="733"/>
                  </a:cubicBezTo>
                  <a:lnTo>
                    <a:pt x="333" y="54"/>
                  </a:lnTo>
                  <a:cubicBezTo>
                    <a:pt x="298" y="18"/>
                    <a:pt x="250" y="0"/>
                    <a:pt x="2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821;p82">
              <a:extLst>
                <a:ext uri="{FF2B5EF4-FFF2-40B4-BE49-F238E27FC236}">
                  <a16:creationId xmlns:a16="http://schemas.microsoft.com/office/drawing/2014/main" id="{A063B8AA-7C26-7477-88E1-74011FD6BFE0}"/>
                </a:ext>
              </a:extLst>
            </p:cNvPr>
            <p:cNvSpPr/>
            <p:nvPr/>
          </p:nvSpPr>
          <p:spPr>
            <a:xfrm>
              <a:off x="6287975" y="4068475"/>
              <a:ext cx="77725" cy="77125"/>
            </a:xfrm>
            <a:custGeom>
              <a:avLst/>
              <a:gdLst/>
              <a:ahLst/>
              <a:cxnLst/>
              <a:rect l="l" t="t" r="r" b="b"/>
              <a:pathLst>
                <a:path w="3109" h="3085" extrusionOk="0">
                  <a:moveTo>
                    <a:pt x="1584" y="1"/>
                  </a:moveTo>
                  <a:cubicBezTo>
                    <a:pt x="1477" y="1"/>
                    <a:pt x="1405" y="84"/>
                    <a:pt x="1405" y="180"/>
                  </a:cubicBezTo>
                  <a:cubicBezTo>
                    <a:pt x="1405" y="834"/>
                    <a:pt x="870" y="1370"/>
                    <a:pt x="215" y="1370"/>
                  </a:cubicBezTo>
                  <a:cubicBezTo>
                    <a:pt x="108" y="1370"/>
                    <a:pt x="24" y="1454"/>
                    <a:pt x="24" y="1549"/>
                  </a:cubicBezTo>
                  <a:cubicBezTo>
                    <a:pt x="1" y="1620"/>
                    <a:pt x="96" y="1715"/>
                    <a:pt x="191" y="1715"/>
                  </a:cubicBezTo>
                  <a:cubicBezTo>
                    <a:pt x="846" y="1715"/>
                    <a:pt x="1382" y="2251"/>
                    <a:pt x="1382" y="2906"/>
                  </a:cubicBezTo>
                  <a:cubicBezTo>
                    <a:pt x="1382" y="3001"/>
                    <a:pt x="1477" y="3085"/>
                    <a:pt x="1560" y="3085"/>
                  </a:cubicBezTo>
                  <a:cubicBezTo>
                    <a:pt x="1667" y="3085"/>
                    <a:pt x="1739" y="2989"/>
                    <a:pt x="1739" y="2906"/>
                  </a:cubicBezTo>
                  <a:cubicBezTo>
                    <a:pt x="1739" y="2251"/>
                    <a:pt x="2275" y="1715"/>
                    <a:pt x="2929" y="1715"/>
                  </a:cubicBezTo>
                  <a:cubicBezTo>
                    <a:pt x="3037" y="1715"/>
                    <a:pt x="3108" y="1620"/>
                    <a:pt x="3108" y="1537"/>
                  </a:cubicBezTo>
                  <a:cubicBezTo>
                    <a:pt x="3108" y="1430"/>
                    <a:pt x="3025" y="1346"/>
                    <a:pt x="2929" y="1346"/>
                  </a:cubicBezTo>
                  <a:cubicBezTo>
                    <a:pt x="2679" y="1346"/>
                    <a:pt x="2441" y="1275"/>
                    <a:pt x="2239" y="1132"/>
                  </a:cubicBezTo>
                  <a:cubicBezTo>
                    <a:pt x="2204" y="1107"/>
                    <a:pt x="2163" y="1095"/>
                    <a:pt x="2123" y="1095"/>
                  </a:cubicBezTo>
                  <a:cubicBezTo>
                    <a:pt x="2067" y="1095"/>
                    <a:pt x="2012" y="1119"/>
                    <a:pt x="1977" y="1168"/>
                  </a:cubicBezTo>
                  <a:cubicBezTo>
                    <a:pt x="1917" y="1251"/>
                    <a:pt x="1941" y="1370"/>
                    <a:pt x="2025" y="1430"/>
                  </a:cubicBezTo>
                  <a:cubicBezTo>
                    <a:pt x="2084" y="1465"/>
                    <a:pt x="2144" y="1513"/>
                    <a:pt x="2215" y="1549"/>
                  </a:cubicBezTo>
                  <a:cubicBezTo>
                    <a:pt x="1953" y="1692"/>
                    <a:pt x="1727" y="1918"/>
                    <a:pt x="1584" y="2180"/>
                  </a:cubicBezTo>
                  <a:cubicBezTo>
                    <a:pt x="1429" y="1918"/>
                    <a:pt x="1203" y="1692"/>
                    <a:pt x="941" y="1549"/>
                  </a:cubicBezTo>
                  <a:cubicBezTo>
                    <a:pt x="1429" y="1275"/>
                    <a:pt x="1763" y="775"/>
                    <a:pt x="1763" y="180"/>
                  </a:cubicBezTo>
                  <a:cubicBezTo>
                    <a:pt x="1763" y="72"/>
                    <a:pt x="1667" y="1"/>
                    <a:pt x="15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822;p82">
              <a:extLst>
                <a:ext uri="{FF2B5EF4-FFF2-40B4-BE49-F238E27FC236}">
                  <a16:creationId xmlns:a16="http://schemas.microsoft.com/office/drawing/2014/main" id="{EE4A6254-01E4-0DF2-DFB6-9C259A3CE3BF}"/>
                </a:ext>
              </a:extLst>
            </p:cNvPr>
            <p:cNvSpPr/>
            <p:nvPr/>
          </p:nvSpPr>
          <p:spPr>
            <a:xfrm>
              <a:off x="6097775" y="4195000"/>
              <a:ext cx="77425" cy="77400"/>
            </a:xfrm>
            <a:custGeom>
              <a:avLst/>
              <a:gdLst/>
              <a:ahLst/>
              <a:cxnLst/>
              <a:rect l="l" t="t" r="r" b="b"/>
              <a:pathLst>
                <a:path w="3097" h="3096" extrusionOk="0">
                  <a:moveTo>
                    <a:pt x="1536" y="905"/>
                  </a:moveTo>
                  <a:cubicBezTo>
                    <a:pt x="1691" y="1179"/>
                    <a:pt x="1905" y="1393"/>
                    <a:pt x="2179" y="1548"/>
                  </a:cubicBezTo>
                  <a:cubicBezTo>
                    <a:pt x="1905" y="1691"/>
                    <a:pt x="1691" y="1917"/>
                    <a:pt x="1536" y="2191"/>
                  </a:cubicBezTo>
                  <a:cubicBezTo>
                    <a:pt x="1393" y="1917"/>
                    <a:pt x="1167" y="1691"/>
                    <a:pt x="893" y="1548"/>
                  </a:cubicBezTo>
                  <a:cubicBezTo>
                    <a:pt x="1167" y="1393"/>
                    <a:pt x="1393" y="1179"/>
                    <a:pt x="1536" y="905"/>
                  </a:cubicBezTo>
                  <a:close/>
                  <a:moveTo>
                    <a:pt x="1548" y="0"/>
                  </a:moveTo>
                  <a:cubicBezTo>
                    <a:pt x="1453" y="0"/>
                    <a:pt x="1370" y="83"/>
                    <a:pt x="1370" y="179"/>
                  </a:cubicBezTo>
                  <a:cubicBezTo>
                    <a:pt x="1370" y="834"/>
                    <a:pt x="834" y="1369"/>
                    <a:pt x="179" y="1369"/>
                  </a:cubicBezTo>
                  <a:cubicBezTo>
                    <a:pt x="84" y="1369"/>
                    <a:pt x="0" y="1453"/>
                    <a:pt x="0" y="1548"/>
                  </a:cubicBezTo>
                  <a:cubicBezTo>
                    <a:pt x="0" y="1655"/>
                    <a:pt x="96" y="1727"/>
                    <a:pt x="179" y="1727"/>
                  </a:cubicBezTo>
                  <a:cubicBezTo>
                    <a:pt x="834" y="1727"/>
                    <a:pt x="1370" y="2262"/>
                    <a:pt x="1370" y="2917"/>
                  </a:cubicBezTo>
                  <a:cubicBezTo>
                    <a:pt x="1370" y="3024"/>
                    <a:pt x="1465" y="3096"/>
                    <a:pt x="1548" y="3096"/>
                  </a:cubicBezTo>
                  <a:cubicBezTo>
                    <a:pt x="1655" y="3096"/>
                    <a:pt x="1727" y="3000"/>
                    <a:pt x="1727" y="2917"/>
                  </a:cubicBezTo>
                  <a:cubicBezTo>
                    <a:pt x="1727" y="2262"/>
                    <a:pt x="2263" y="1727"/>
                    <a:pt x="2917" y="1727"/>
                  </a:cubicBezTo>
                  <a:cubicBezTo>
                    <a:pt x="3013" y="1727"/>
                    <a:pt x="3096" y="1655"/>
                    <a:pt x="3096" y="1548"/>
                  </a:cubicBezTo>
                  <a:cubicBezTo>
                    <a:pt x="3096" y="1441"/>
                    <a:pt x="3013" y="1369"/>
                    <a:pt x="2917" y="1369"/>
                  </a:cubicBezTo>
                  <a:cubicBezTo>
                    <a:pt x="2263" y="1369"/>
                    <a:pt x="1727" y="834"/>
                    <a:pt x="1727" y="179"/>
                  </a:cubicBezTo>
                  <a:cubicBezTo>
                    <a:pt x="1727" y="72"/>
                    <a:pt x="1644" y="0"/>
                    <a:pt x="15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823;p82">
              <a:extLst>
                <a:ext uri="{FF2B5EF4-FFF2-40B4-BE49-F238E27FC236}">
                  <a16:creationId xmlns:a16="http://schemas.microsoft.com/office/drawing/2014/main" id="{E6E2B7EC-F3D0-758C-D99C-3F22A9B50570}"/>
                </a:ext>
              </a:extLst>
            </p:cNvPr>
            <p:cNvSpPr/>
            <p:nvPr/>
          </p:nvSpPr>
          <p:spPr>
            <a:xfrm>
              <a:off x="6190950" y="4175650"/>
              <a:ext cx="47650" cy="47650"/>
            </a:xfrm>
            <a:custGeom>
              <a:avLst/>
              <a:gdLst/>
              <a:ahLst/>
              <a:cxnLst/>
              <a:rect l="l" t="t" r="r" b="b"/>
              <a:pathLst>
                <a:path w="1906" h="1906" extrusionOk="0">
                  <a:moveTo>
                    <a:pt x="953" y="727"/>
                  </a:moveTo>
                  <a:cubicBezTo>
                    <a:pt x="1012" y="822"/>
                    <a:pt x="1084" y="893"/>
                    <a:pt x="1179" y="953"/>
                  </a:cubicBezTo>
                  <a:cubicBezTo>
                    <a:pt x="1084" y="1012"/>
                    <a:pt x="1012" y="1084"/>
                    <a:pt x="953" y="1179"/>
                  </a:cubicBezTo>
                  <a:cubicBezTo>
                    <a:pt x="893" y="1084"/>
                    <a:pt x="822" y="1012"/>
                    <a:pt x="726" y="953"/>
                  </a:cubicBezTo>
                  <a:cubicBezTo>
                    <a:pt x="822" y="893"/>
                    <a:pt x="893" y="822"/>
                    <a:pt x="953" y="727"/>
                  </a:cubicBezTo>
                  <a:close/>
                  <a:moveTo>
                    <a:pt x="953" y="0"/>
                  </a:moveTo>
                  <a:cubicBezTo>
                    <a:pt x="857" y="0"/>
                    <a:pt x="774" y="84"/>
                    <a:pt x="774" y="179"/>
                  </a:cubicBezTo>
                  <a:cubicBezTo>
                    <a:pt x="774" y="500"/>
                    <a:pt x="500" y="774"/>
                    <a:pt x="179" y="774"/>
                  </a:cubicBezTo>
                  <a:cubicBezTo>
                    <a:pt x="72" y="774"/>
                    <a:pt x="0" y="857"/>
                    <a:pt x="0" y="953"/>
                  </a:cubicBezTo>
                  <a:cubicBezTo>
                    <a:pt x="0" y="1060"/>
                    <a:pt x="83" y="1131"/>
                    <a:pt x="179" y="1131"/>
                  </a:cubicBezTo>
                  <a:cubicBezTo>
                    <a:pt x="500" y="1131"/>
                    <a:pt x="774" y="1393"/>
                    <a:pt x="774" y="1727"/>
                  </a:cubicBezTo>
                  <a:cubicBezTo>
                    <a:pt x="774" y="1834"/>
                    <a:pt x="857" y="1905"/>
                    <a:pt x="953" y="1905"/>
                  </a:cubicBezTo>
                  <a:cubicBezTo>
                    <a:pt x="1036" y="1905"/>
                    <a:pt x="1131" y="1810"/>
                    <a:pt x="1131" y="1727"/>
                  </a:cubicBezTo>
                  <a:cubicBezTo>
                    <a:pt x="1131" y="1393"/>
                    <a:pt x="1393" y="1131"/>
                    <a:pt x="1727" y="1131"/>
                  </a:cubicBezTo>
                  <a:cubicBezTo>
                    <a:pt x="1834" y="1131"/>
                    <a:pt x="1905" y="1036"/>
                    <a:pt x="1905" y="953"/>
                  </a:cubicBezTo>
                  <a:cubicBezTo>
                    <a:pt x="1905" y="846"/>
                    <a:pt x="1810" y="774"/>
                    <a:pt x="1727" y="774"/>
                  </a:cubicBezTo>
                  <a:cubicBezTo>
                    <a:pt x="1393" y="774"/>
                    <a:pt x="1131" y="500"/>
                    <a:pt x="1131" y="179"/>
                  </a:cubicBezTo>
                  <a:cubicBezTo>
                    <a:pt x="1131" y="72"/>
                    <a:pt x="1036" y="0"/>
                    <a:pt x="9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824;p82">
              <a:extLst>
                <a:ext uri="{FF2B5EF4-FFF2-40B4-BE49-F238E27FC236}">
                  <a16:creationId xmlns:a16="http://schemas.microsoft.com/office/drawing/2014/main" id="{D2581F06-BC51-6F66-D803-2132F109879C}"/>
                </a:ext>
              </a:extLst>
            </p:cNvPr>
            <p:cNvSpPr/>
            <p:nvPr/>
          </p:nvSpPr>
          <p:spPr>
            <a:xfrm>
              <a:off x="6249275" y="4136350"/>
              <a:ext cx="28300" cy="28600"/>
            </a:xfrm>
            <a:custGeom>
              <a:avLst/>
              <a:gdLst/>
              <a:ahLst/>
              <a:cxnLst/>
              <a:rect l="l" t="t" r="r" b="b"/>
              <a:pathLst>
                <a:path w="1132" h="1144" extrusionOk="0">
                  <a:moveTo>
                    <a:pt x="572" y="1"/>
                  </a:moveTo>
                  <a:cubicBezTo>
                    <a:pt x="465" y="1"/>
                    <a:pt x="394" y="96"/>
                    <a:pt x="394" y="179"/>
                  </a:cubicBezTo>
                  <a:lnTo>
                    <a:pt x="394" y="394"/>
                  </a:lnTo>
                  <a:lnTo>
                    <a:pt x="179" y="394"/>
                  </a:lnTo>
                  <a:cubicBezTo>
                    <a:pt x="72" y="394"/>
                    <a:pt x="1" y="477"/>
                    <a:pt x="1" y="572"/>
                  </a:cubicBezTo>
                  <a:cubicBezTo>
                    <a:pt x="1" y="679"/>
                    <a:pt x="84" y="751"/>
                    <a:pt x="179" y="751"/>
                  </a:cubicBezTo>
                  <a:lnTo>
                    <a:pt x="394" y="751"/>
                  </a:lnTo>
                  <a:lnTo>
                    <a:pt x="394" y="953"/>
                  </a:lnTo>
                  <a:cubicBezTo>
                    <a:pt x="394" y="1060"/>
                    <a:pt x="465" y="1144"/>
                    <a:pt x="572" y="1144"/>
                  </a:cubicBezTo>
                  <a:cubicBezTo>
                    <a:pt x="667" y="1144"/>
                    <a:pt x="751" y="1048"/>
                    <a:pt x="751" y="953"/>
                  </a:cubicBezTo>
                  <a:lnTo>
                    <a:pt x="751" y="751"/>
                  </a:lnTo>
                  <a:lnTo>
                    <a:pt x="953" y="751"/>
                  </a:lnTo>
                  <a:cubicBezTo>
                    <a:pt x="1060" y="751"/>
                    <a:pt x="1132" y="655"/>
                    <a:pt x="1132" y="572"/>
                  </a:cubicBezTo>
                  <a:cubicBezTo>
                    <a:pt x="1132" y="465"/>
                    <a:pt x="1048" y="394"/>
                    <a:pt x="953" y="394"/>
                  </a:cubicBezTo>
                  <a:lnTo>
                    <a:pt x="751" y="394"/>
                  </a:lnTo>
                  <a:lnTo>
                    <a:pt x="751" y="179"/>
                  </a:lnTo>
                  <a:cubicBezTo>
                    <a:pt x="751" y="84"/>
                    <a:pt x="656" y="1"/>
                    <a:pt x="5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825;p82">
              <a:extLst>
                <a:ext uri="{FF2B5EF4-FFF2-40B4-BE49-F238E27FC236}">
                  <a16:creationId xmlns:a16="http://schemas.microsoft.com/office/drawing/2014/main" id="{9D471F8D-F70B-0BA9-9AA5-EA9C637451B3}"/>
                </a:ext>
              </a:extLst>
            </p:cNvPr>
            <p:cNvSpPr/>
            <p:nvPr/>
          </p:nvSpPr>
          <p:spPr>
            <a:xfrm>
              <a:off x="6258200" y="4028750"/>
              <a:ext cx="30700" cy="29050"/>
            </a:xfrm>
            <a:custGeom>
              <a:avLst/>
              <a:gdLst/>
              <a:ahLst/>
              <a:cxnLst/>
              <a:rect l="l" t="t" r="r" b="b"/>
              <a:pathLst>
                <a:path w="1228" h="1162" extrusionOk="0">
                  <a:moveTo>
                    <a:pt x="194" y="1"/>
                  </a:moveTo>
                  <a:cubicBezTo>
                    <a:pt x="147" y="1"/>
                    <a:pt x="102" y="18"/>
                    <a:pt x="72" y="54"/>
                  </a:cubicBezTo>
                  <a:cubicBezTo>
                    <a:pt x="1" y="126"/>
                    <a:pt x="1" y="245"/>
                    <a:pt x="72" y="304"/>
                  </a:cubicBezTo>
                  <a:lnTo>
                    <a:pt x="346" y="578"/>
                  </a:lnTo>
                  <a:lnTo>
                    <a:pt x="72" y="840"/>
                  </a:lnTo>
                  <a:cubicBezTo>
                    <a:pt x="1" y="923"/>
                    <a:pt x="1" y="1042"/>
                    <a:pt x="72" y="1102"/>
                  </a:cubicBezTo>
                  <a:cubicBezTo>
                    <a:pt x="108" y="1126"/>
                    <a:pt x="168" y="1161"/>
                    <a:pt x="215" y="1161"/>
                  </a:cubicBezTo>
                  <a:cubicBezTo>
                    <a:pt x="251" y="1161"/>
                    <a:pt x="299" y="1138"/>
                    <a:pt x="346" y="1102"/>
                  </a:cubicBezTo>
                  <a:lnTo>
                    <a:pt x="608" y="828"/>
                  </a:lnTo>
                  <a:lnTo>
                    <a:pt x="882" y="1102"/>
                  </a:lnTo>
                  <a:cubicBezTo>
                    <a:pt x="906" y="1126"/>
                    <a:pt x="965" y="1161"/>
                    <a:pt x="1013" y="1161"/>
                  </a:cubicBezTo>
                  <a:cubicBezTo>
                    <a:pt x="1061" y="1161"/>
                    <a:pt x="1108" y="1138"/>
                    <a:pt x="1144" y="1102"/>
                  </a:cubicBezTo>
                  <a:cubicBezTo>
                    <a:pt x="1227" y="1018"/>
                    <a:pt x="1227" y="899"/>
                    <a:pt x="1144" y="840"/>
                  </a:cubicBezTo>
                  <a:lnTo>
                    <a:pt x="882" y="578"/>
                  </a:lnTo>
                  <a:lnTo>
                    <a:pt x="1144" y="304"/>
                  </a:lnTo>
                  <a:cubicBezTo>
                    <a:pt x="1192" y="233"/>
                    <a:pt x="1192" y="126"/>
                    <a:pt x="1120" y="54"/>
                  </a:cubicBezTo>
                  <a:cubicBezTo>
                    <a:pt x="1084" y="18"/>
                    <a:pt x="1037" y="1"/>
                    <a:pt x="991" y="1"/>
                  </a:cubicBezTo>
                  <a:cubicBezTo>
                    <a:pt x="944" y="1"/>
                    <a:pt x="900" y="18"/>
                    <a:pt x="870" y="54"/>
                  </a:cubicBezTo>
                  <a:lnTo>
                    <a:pt x="596" y="328"/>
                  </a:lnTo>
                  <a:lnTo>
                    <a:pt x="334" y="54"/>
                  </a:lnTo>
                  <a:cubicBezTo>
                    <a:pt x="293" y="18"/>
                    <a:pt x="242" y="1"/>
                    <a:pt x="1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826;p82">
              <a:extLst>
                <a:ext uri="{FF2B5EF4-FFF2-40B4-BE49-F238E27FC236}">
                  <a16:creationId xmlns:a16="http://schemas.microsoft.com/office/drawing/2014/main" id="{D9DB183C-ACE7-DF19-894F-C384D74BD2D9}"/>
                </a:ext>
              </a:extLst>
            </p:cNvPr>
            <p:cNvSpPr/>
            <p:nvPr/>
          </p:nvSpPr>
          <p:spPr>
            <a:xfrm>
              <a:off x="6170400" y="4263075"/>
              <a:ext cx="30675" cy="28975"/>
            </a:xfrm>
            <a:custGeom>
              <a:avLst/>
              <a:gdLst/>
              <a:ahLst/>
              <a:cxnLst/>
              <a:rect l="l" t="t" r="r" b="b"/>
              <a:pathLst>
                <a:path w="1227" h="1159" extrusionOk="0">
                  <a:moveTo>
                    <a:pt x="194" y="1"/>
                  </a:moveTo>
                  <a:cubicBezTo>
                    <a:pt x="146" y="1"/>
                    <a:pt x="102" y="22"/>
                    <a:pt x="72" y="63"/>
                  </a:cubicBezTo>
                  <a:cubicBezTo>
                    <a:pt x="1" y="135"/>
                    <a:pt x="1" y="254"/>
                    <a:pt x="72" y="313"/>
                  </a:cubicBezTo>
                  <a:lnTo>
                    <a:pt x="346" y="575"/>
                  </a:lnTo>
                  <a:lnTo>
                    <a:pt x="72" y="849"/>
                  </a:lnTo>
                  <a:cubicBezTo>
                    <a:pt x="1" y="920"/>
                    <a:pt x="1" y="1039"/>
                    <a:pt x="72" y="1099"/>
                  </a:cubicBezTo>
                  <a:cubicBezTo>
                    <a:pt x="108" y="1135"/>
                    <a:pt x="167" y="1159"/>
                    <a:pt x="215" y="1159"/>
                  </a:cubicBezTo>
                  <a:cubicBezTo>
                    <a:pt x="251" y="1159"/>
                    <a:pt x="298" y="1147"/>
                    <a:pt x="346" y="1099"/>
                  </a:cubicBezTo>
                  <a:lnTo>
                    <a:pt x="608" y="837"/>
                  </a:lnTo>
                  <a:lnTo>
                    <a:pt x="882" y="1099"/>
                  </a:lnTo>
                  <a:cubicBezTo>
                    <a:pt x="905" y="1135"/>
                    <a:pt x="965" y="1159"/>
                    <a:pt x="1013" y="1159"/>
                  </a:cubicBezTo>
                  <a:cubicBezTo>
                    <a:pt x="1060" y="1159"/>
                    <a:pt x="1108" y="1147"/>
                    <a:pt x="1144" y="1099"/>
                  </a:cubicBezTo>
                  <a:cubicBezTo>
                    <a:pt x="1227" y="1028"/>
                    <a:pt x="1227" y="909"/>
                    <a:pt x="1144" y="849"/>
                  </a:cubicBezTo>
                  <a:lnTo>
                    <a:pt x="882" y="575"/>
                  </a:lnTo>
                  <a:lnTo>
                    <a:pt x="1144" y="313"/>
                  </a:lnTo>
                  <a:cubicBezTo>
                    <a:pt x="1191" y="254"/>
                    <a:pt x="1191" y="135"/>
                    <a:pt x="1120" y="63"/>
                  </a:cubicBezTo>
                  <a:cubicBezTo>
                    <a:pt x="1084" y="22"/>
                    <a:pt x="1036" y="1"/>
                    <a:pt x="990" y="1"/>
                  </a:cubicBezTo>
                  <a:cubicBezTo>
                    <a:pt x="944" y="1"/>
                    <a:pt x="899" y="22"/>
                    <a:pt x="870" y="63"/>
                  </a:cubicBezTo>
                  <a:lnTo>
                    <a:pt x="596" y="325"/>
                  </a:lnTo>
                  <a:lnTo>
                    <a:pt x="334" y="63"/>
                  </a:lnTo>
                  <a:cubicBezTo>
                    <a:pt x="292" y="22"/>
                    <a:pt x="242" y="1"/>
                    <a:pt x="1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827;p82">
              <a:extLst>
                <a:ext uri="{FF2B5EF4-FFF2-40B4-BE49-F238E27FC236}">
                  <a16:creationId xmlns:a16="http://schemas.microsoft.com/office/drawing/2014/main" id="{16C123C8-F483-27AA-54C2-3366B032B453}"/>
                </a:ext>
              </a:extLst>
            </p:cNvPr>
            <p:cNvSpPr/>
            <p:nvPr/>
          </p:nvSpPr>
          <p:spPr>
            <a:xfrm>
              <a:off x="6351375" y="4160400"/>
              <a:ext cx="30375" cy="28950"/>
            </a:xfrm>
            <a:custGeom>
              <a:avLst/>
              <a:gdLst/>
              <a:ahLst/>
              <a:cxnLst/>
              <a:rect l="l" t="t" r="r" b="b"/>
              <a:pathLst>
                <a:path w="1215" h="1158" extrusionOk="0">
                  <a:moveTo>
                    <a:pt x="193" y="0"/>
                  </a:moveTo>
                  <a:cubicBezTo>
                    <a:pt x="146" y="0"/>
                    <a:pt x="102" y="21"/>
                    <a:pt x="72" y="63"/>
                  </a:cubicBezTo>
                  <a:cubicBezTo>
                    <a:pt x="1" y="134"/>
                    <a:pt x="1" y="253"/>
                    <a:pt x="72" y="313"/>
                  </a:cubicBezTo>
                  <a:lnTo>
                    <a:pt x="334" y="575"/>
                  </a:lnTo>
                  <a:lnTo>
                    <a:pt x="72" y="848"/>
                  </a:lnTo>
                  <a:cubicBezTo>
                    <a:pt x="1" y="920"/>
                    <a:pt x="1" y="1039"/>
                    <a:pt x="72" y="1098"/>
                  </a:cubicBezTo>
                  <a:cubicBezTo>
                    <a:pt x="96" y="1134"/>
                    <a:pt x="155" y="1158"/>
                    <a:pt x="203" y="1158"/>
                  </a:cubicBezTo>
                  <a:cubicBezTo>
                    <a:pt x="251" y="1158"/>
                    <a:pt x="298" y="1146"/>
                    <a:pt x="334" y="1098"/>
                  </a:cubicBezTo>
                  <a:lnTo>
                    <a:pt x="608" y="836"/>
                  </a:lnTo>
                  <a:lnTo>
                    <a:pt x="870" y="1098"/>
                  </a:lnTo>
                  <a:cubicBezTo>
                    <a:pt x="905" y="1134"/>
                    <a:pt x="965" y="1158"/>
                    <a:pt x="1013" y="1158"/>
                  </a:cubicBezTo>
                  <a:cubicBezTo>
                    <a:pt x="1048" y="1158"/>
                    <a:pt x="1096" y="1146"/>
                    <a:pt x="1144" y="1098"/>
                  </a:cubicBezTo>
                  <a:cubicBezTo>
                    <a:pt x="1215" y="1027"/>
                    <a:pt x="1215" y="908"/>
                    <a:pt x="1144" y="848"/>
                  </a:cubicBezTo>
                  <a:lnTo>
                    <a:pt x="870" y="575"/>
                  </a:lnTo>
                  <a:lnTo>
                    <a:pt x="1144" y="313"/>
                  </a:lnTo>
                  <a:cubicBezTo>
                    <a:pt x="1215" y="241"/>
                    <a:pt x="1215" y="122"/>
                    <a:pt x="1144" y="63"/>
                  </a:cubicBezTo>
                  <a:cubicBezTo>
                    <a:pt x="1108" y="21"/>
                    <a:pt x="1060" y="0"/>
                    <a:pt x="1014" y="0"/>
                  </a:cubicBezTo>
                  <a:cubicBezTo>
                    <a:pt x="968" y="0"/>
                    <a:pt x="923" y="21"/>
                    <a:pt x="894" y="63"/>
                  </a:cubicBezTo>
                  <a:lnTo>
                    <a:pt x="620" y="324"/>
                  </a:lnTo>
                  <a:lnTo>
                    <a:pt x="322" y="63"/>
                  </a:lnTo>
                  <a:cubicBezTo>
                    <a:pt x="286" y="21"/>
                    <a:pt x="239" y="0"/>
                    <a:pt x="1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 name="Google Shape;4828;p82">
            <a:extLst>
              <a:ext uri="{FF2B5EF4-FFF2-40B4-BE49-F238E27FC236}">
                <a16:creationId xmlns:a16="http://schemas.microsoft.com/office/drawing/2014/main" id="{2C2FA397-2001-025B-7A06-2F6B63A87D9E}"/>
              </a:ext>
            </a:extLst>
          </p:cNvPr>
          <p:cNvGrpSpPr/>
          <p:nvPr/>
        </p:nvGrpSpPr>
        <p:grpSpPr>
          <a:xfrm>
            <a:off x="11302286" y="5719606"/>
            <a:ext cx="432764" cy="432346"/>
            <a:chOff x="8136720" y="4221478"/>
            <a:chExt cx="302291" cy="301999"/>
          </a:xfrm>
        </p:grpSpPr>
        <p:sp>
          <p:nvSpPr>
            <p:cNvPr id="205" name="Google Shape;4829;p82">
              <a:extLst>
                <a:ext uri="{FF2B5EF4-FFF2-40B4-BE49-F238E27FC236}">
                  <a16:creationId xmlns:a16="http://schemas.microsoft.com/office/drawing/2014/main" id="{4B24098E-7EA5-1D70-1704-B5BF8277B82E}"/>
                </a:ext>
              </a:extLst>
            </p:cNvPr>
            <p:cNvSpPr/>
            <p:nvPr/>
          </p:nvSpPr>
          <p:spPr>
            <a:xfrm>
              <a:off x="8268151" y="4353493"/>
              <a:ext cx="37668" cy="37668"/>
            </a:xfrm>
            <a:custGeom>
              <a:avLst/>
              <a:gdLst/>
              <a:ahLst/>
              <a:cxnLst/>
              <a:rect l="l" t="t" r="r" b="b"/>
              <a:pathLst>
                <a:path w="1549" h="1549" extrusionOk="0">
                  <a:moveTo>
                    <a:pt x="775" y="370"/>
                  </a:moveTo>
                  <a:cubicBezTo>
                    <a:pt x="1001" y="370"/>
                    <a:pt x="1180" y="548"/>
                    <a:pt x="1180" y="775"/>
                  </a:cubicBezTo>
                  <a:cubicBezTo>
                    <a:pt x="1180" y="1001"/>
                    <a:pt x="1001" y="1179"/>
                    <a:pt x="775" y="1179"/>
                  </a:cubicBezTo>
                  <a:cubicBezTo>
                    <a:pt x="549" y="1179"/>
                    <a:pt x="370" y="1001"/>
                    <a:pt x="370" y="775"/>
                  </a:cubicBezTo>
                  <a:cubicBezTo>
                    <a:pt x="370" y="548"/>
                    <a:pt x="549" y="370"/>
                    <a:pt x="775" y="370"/>
                  </a:cubicBezTo>
                  <a:close/>
                  <a:moveTo>
                    <a:pt x="775" y="1"/>
                  </a:moveTo>
                  <a:cubicBezTo>
                    <a:pt x="346" y="1"/>
                    <a:pt x="1" y="346"/>
                    <a:pt x="1" y="775"/>
                  </a:cubicBezTo>
                  <a:cubicBezTo>
                    <a:pt x="1" y="1203"/>
                    <a:pt x="346" y="1548"/>
                    <a:pt x="775" y="1548"/>
                  </a:cubicBezTo>
                  <a:cubicBezTo>
                    <a:pt x="1203" y="1548"/>
                    <a:pt x="1549" y="1203"/>
                    <a:pt x="1549" y="775"/>
                  </a:cubicBezTo>
                  <a:cubicBezTo>
                    <a:pt x="1549" y="358"/>
                    <a:pt x="1203" y="1"/>
                    <a:pt x="7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4830;p82">
              <a:extLst>
                <a:ext uri="{FF2B5EF4-FFF2-40B4-BE49-F238E27FC236}">
                  <a16:creationId xmlns:a16="http://schemas.microsoft.com/office/drawing/2014/main" id="{3CEB62C5-2913-7D1F-5B6E-D5545ACD64FD}"/>
                </a:ext>
              </a:extLst>
            </p:cNvPr>
            <p:cNvSpPr/>
            <p:nvPr/>
          </p:nvSpPr>
          <p:spPr>
            <a:xfrm>
              <a:off x="8136720" y="4221478"/>
              <a:ext cx="302291" cy="301999"/>
            </a:xfrm>
            <a:custGeom>
              <a:avLst/>
              <a:gdLst/>
              <a:ahLst/>
              <a:cxnLst/>
              <a:rect l="l" t="t" r="r" b="b"/>
              <a:pathLst>
                <a:path w="12431" h="12419" extrusionOk="0">
                  <a:moveTo>
                    <a:pt x="6180" y="477"/>
                  </a:moveTo>
                  <a:lnTo>
                    <a:pt x="6358" y="727"/>
                  </a:lnTo>
                  <a:lnTo>
                    <a:pt x="6180" y="977"/>
                  </a:lnTo>
                  <a:lnTo>
                    <a:pt x="6001" y="727"/>
                  </a:lnTo>
                  <a:lnTo>
                    <a:pt x="6180" y="477"/>
                  </a:lnTo>
                  <a:close/>
                  <a:moveTo>
                    <a:pt x="8394" y="870"/>
                  </a:moveTo>
                  <a:lnTo>
                    <a:pt x="8633" y="1727"/>
                  </a:lnTo>
                  <a:lnTo>
                    <a:pt x="7859" y="2132"/>
                  </a:lnTo>
                  <a:lnTo>
                    <a:pt x="7620" y="1286"/>
                  </a:lnTo>
                  <a:lnTo>
                    <a:pt x="8394" y="870"/>
                  </a:lnTo>
                  <a:close/>
                  <a:moveTo>
                    <a:pt x="3977" y="870"/>
                  </a:moveTo>
                  <a:lnTo>
                    <a:pt x="4751" y="1286"/>
                  </a:lnTo>
                  <a:lnTo>
                    <a:pt x="4513" y="2143"/>
                  </a:lnTo>
                  <a:lnTo>
                    <a:pt x="3739" y="1727"/>
                  </a:lnTo>
                  <a:lnTo>
                    <a:pt x="3977" y="870"/>
                  </a:lnTo>
                  <a:close/>
                  <a:moveTo>
                    <a:pt x="10228" y="2155"/>
                  </a:moveTo>
                  <a:lnTo>
                    <a:pt x="10168" y="2453"/>
                  </a:lnTo>
                  <a:lnTo>
                    <a:pt x="9871" y="2513"/>
                  </a:lnTo>
                  <a:lnTo>
                    <a:pt x="9871" y="2513"/>
                  </a:lnTo>
                  <a:lnTo>
                    <a:pt x="9930" y="2215"/>
                  </a:lnTo>
                  <a:lnTo>
                    <a:pt x="10228" y="2155"/>
                  </a:lnTo>
                  <a:close/>
                  <a:moveTo>
                    <a:pt x="2132" y="2155"/>
                  </a:moveTo>
                  <a:lnTo>
                    <a:pt x="2429" y="2215"/>
                  </a:lnTo>
                  <a:lnTo>
                    <a:pt x="2489" y="2513"/>
                  </a:lnTo>
                  <a:lnTo>
                    <a:pt x="2191" y="2453"/>
                  </a:lnTo>
                  <a:lnTo>
                    <a:pt x="2132" y="2155"/>
                  </a:lnTo>
                  <a:close/>
                  <a:moveTo>
                    <a:pt x="6180" y="1608"/>
                  </a:moveTo>
                  <a:lnTo>
                    <a:pt x="6728" y="2286"/>
                  </a:lnTo>
                  <a:lnTo>
                    <a:pt x="6180" y="2977"/>
                  </a:lnTo>
                  <a:lnTo>
                    <a:pt x="5632" y="2286"/>
                  </a:lnTo>
                  <a:lnTo>
                    <a:pt x="6180" y="1608"/>
                  </a:lnTo>
                  <a:close/>
                  <a:moveTo>
                    <a:pt x="7120" y="715"/>
                  </a:moveTo>
                  <a:cubicBezTo>
                    <a:pt x="7263" y="715"/>
                    <a:pt x="7430" y="798"/>
                    <a:pt x="7549" y="917"/>
                  </a:cubicBezTo>
                  <a:lnTo>
                    <a:pt x="7323" y="1036"/>
                  </a:lnTo>
                  <a:cubicBezTo>
                    <a:pt x="7251" y="1084"/>
                    <a:pt x="7228" y="1167"/>
                    <a:pt x="7239" y="1239"/>
                  </a:cubicBezTo>
                  <a:lnTo>
                    <a:pt x="7585" y="2453"/>
                  </a:lnTo>
                  <a:cubicBezTo>
                    <a:pt x="7597" y="2513"/>
                    <a:pt x="7644" y="2560"/>
                    <a:pt x="7680" y="2572"/>
                  </a:cubicBezTo>
                  <a:cubicBezTo>
                    <a:pt x="7716" y="2584"/>
                    <a:pt x="7728" y="2584"/>
                    <a:pt x="7763" y="2584"/>
                  </a:cubicBezTo>
                  <a:cubicBezTo>
                    <a:pt x="7787" y="2584"/>
                    <a:pt x="7823" y="2572"/>
                    <a:pt x="7847" y="2548"/>
                  </a:cubicBezTo>
                  <a:lnTo>
                    <a:pt x="8954" y="1941"/>
                  </a:lnTo>
                  <a:cubicBezTo>
                    <a:pt x="9025" y="1893"/>
                    <a:pt x="9049" y="1810"/>
                    <a:pt x="9037" y="1739"/>
                  </a:cubicBezTo>
                  <a:lnTo>
                    <a:pt x="8966" y="1477"/>
                  </a:lnTo>
                  <a:cubicBezTo>
                    <a:pt x="8979" y="1476"/>
                    <a:pt x="8992" y="1475"/>
                    <a:pt x="9005" y="1475"/>
                  </a:cubicBezTo>
                  <a:cubicBezTo>
                    <a:pt x="9152" y="1475"/>
                    <a:pt x="9320" y="1535"/>
                    <a:pt x="9418" y="1655"/>
                  </a:cubicBezTo>
                  <a:cubicBezTo>
                    <a:pt x="9525" y="1762"/>
                    <a:pt x="9585" y="1882"/>
                    <a:pt x="9609" y="2036"/>
                  </a:cubicBezTo>
                  <a:lnTo>
                    <a:pt x="9502" y="2572"/>
                  </a:lnTo>
                  <a:lnTo>
                    <a:pt x="8382" y="2691"/>
                  </a:lnTo>
                  <a:cubicBezTo>
                    <a:pt x="8299" y="2703"/>
                    <a:pt x="8228" y="2763"/>
                    <a:pt x="8216" y="2846"/>
                  </a:cubicBezTo>
                  <a:lnTo>
                    <a:pt x="8192" y="3179"/>
                  </a:lnTo>
                  <a:cubicBezTo>
                    <a:pt x="8049" y="3251"/>
                    <a:pt x="7918" y="3286"/>
                    <a:pt x="7775" y="3286"/>
                  </a:cubicBezTo>
                  <a:cubicBezTo>
                    <a:pt x="7382" y="3286"/>
                    <a:pt x="7025" y="3013"/>
                    <a:pt x="6930" y="2644"/>
                  </a:cubicBezTo>
                  <a:lnTo>
                    <a:pt x="7132" y="2394"/>
                  </a:lnTo>
                  <a:cubicBezTo>
                    <a:pt x="7192" y="2334"/>
                    <a:pt x="7192" y="2227"/>
                    <a:pt x="7132" y="2167"/>
                  </a:cubicBezTo>
                  <a:lnTo>
                    <a:pt x="6430" y="1286"/>
                  </a:lnTo>
                  <a:lnTo>
                    <a:pt x="6728" y="846"/>
                  </a:lnTo>
                  <a:cubicBezTo>
                    <a:pt x="6835" y="750"/>
                    <a:pt x="6966" y="715"/>
                    <a:pt x="7120" y="715"/>
                  </a:cubicBezTo>
                  <a:close/>
                  <a:moveTo>
                    <a:pt x="5275" y="739"/>
                  </a:moveTo>
                  <a:cubicBezTo>
                    <a:pt x="5406" y="739"/>
                    <a:pt x="5537" y="786"/>
                    <a:pt x="5656" y="870"/>
                  </a:cubicBezTo>
                  <a:lnTo>
                    <a:pt x="5954" y="1322"/>
                  </a:lnTo>
                  <a:lnTo>
                    <a:pt x="5251" y="2203"/>
                  </a:lnTo>
                  <a:cubicBezTo>
                    <a:pt x="5192" y="2263"/>
                    <a:pt x="5192" y="2358"/>
                    <a:pt x="5251" y="2417"/>
                  </a:cubicBezTo>
                  <a:lnTo>
                    <a:pt x="5465" y="2679"/>
                  </a:lnTo>
                  <a:cubicBezTo>
                    <a:pt x="5358" y="3048"/>
                    <a:pt x="5001" y="3310"/>
                    <a:pt x="4620" y="3310"/>
                  </a:cubicBezTo>
                  <a:cubicBezTo>
                    <a:pt x="4465" y="3310"/>
                    <a:pt x="4322" y="3275"/>
                    <a:pt x="4203" y="3215"/>
                  </a:cubicBezTo>
                  <a:lnTo>
                    <a:pt x="4168" y="2882"/>
                  </a:lnTo>
                  <a:cubicBezTo>
                    <a:pt x="4156" y="2798"/>
                    <a:pt x="4096" y="2739"/>
                    <a:pt x="4013" y="2715"/>
                  </a:cubicBezTo>
                  <a:lnTo>
                    <a:pt x="2894" y="2596"/>
                  </a:lnTo>
                  <a:lnTo>
                    <a:pt x="2787" y="2060"/>
                  </a:lnTo>
                  <a:cubicBezTo>
                    <a:pt x="2798" y="1929"/>
                    <a:pt x="2858" y="1798"/>
                    <a:pt x="2965" y="1691"/>
                  </a:cubicBezTo>
                  <a:cubicBezTo>
                    <a:pt x="3063" y="1571"/>
                    <a:pt x="3222" y="1511"/>
                    <a:pt x="3376" y="1511"/>
                  </a:cubicBezTo>
                  <a:cubicBezTo>
                    <a:pt x="3390" y="1511"/>
                    <a:pt x="3404" y="1511"/>
                    <a:pt x="3418" y="1512"/>
                  </a:cubicBezTo>
                  <a:lnTo>
                    <a:pt x="3334" y="1762"/>
                  </a:lnTo>
                  <a:cubicBezTo>
                    <a:pt x="3310" y="1858"/>
                    <a:pt x="3358" y="1929"/>
                    <a:pt x="3429" y="1977"/>
                  </a:cubicBezTo>
                  <a:lnTo>
                    <a:pt x="4525" y="2584"/>
                  </a:lnTo>
                  <a:cubicBezTo>
                    <a:pt x="4561" y="2596"/>
                    <a:pt x="4584" y="2620"/>
                    <a:pt x="4620" y="2620"/>
                  </a:cubicBezTo>
                  <a:cubicBezTo>
                    <a:pt x="4644" y="2620"/>
                    <a:pt x="4656" y="2620"/>
                    <a:pt x="4692" y="2596"/>
                  </a:cubicBezTo>
                  <a:cubicBezTo>
                    <a:pt x="4739" y="2584"/>
                    <a:pt x="4775" y="2536"/>
                    <a:pt x="4799" y="2477"/>
                  </a:cubicBezTo>
                  <a:lnTo>
                    <a:pt x="5144" y="1274"/>
                  </a:lnTo>
                  <a:cubicBezTo>
                    <a:pt x="5168" y="1191"/>
                    <a:pt x="5120" y="1108"/>
                    <a:pt x="5049" y="1072"/>
                  </a:cubicBezTo>
                  <a:lnTo>
                    <a:pt x="4823" y="953"/>
                  </a:lnTo>
                  <a:cubicBezTo>
                    <a:pt x="4942" y="810"/>
                    <a:pt x="5108" y="739"/>
                    <a:pt x="5275" y="739"/>
                  </a:cubicBezTo>
                  <a:close/>
                  <a:moveTo>
                    <a:pt x="2918" y="2941"/>
                  </a:moveTo>
                  <a:lnTo>
                    <a:pt x="3799" y="3048"/>
                  </a:lnTo>
                  <a:lnTo>
                    <a:pt x="3906" y="3929"/>
                  </a:lnTo>
                  <a:lnTo>
                    <a:pt x="3025" y="3822"/>
                  </a:lnTo>
                  <a:lnTo>
                    <a:pt x="2918" y="2941"/>
                  </a:lnTo>
                  <a:close/>
                  <a:moveTo>
                    <a:pt x="9442" y="2941"/>
                  </a:moveTo>
                  <a:lnTo>
                    <a:pt x="9335" y="3822"/>
                  </a:lnTo>
                  <a:lnTo>
                    <a:pt x="8454" y="3929"/>
                  </a:lnTo>
                  <a:lnTo>
                    <a:pt x="8561" y="3048"/>
                  </a:lnTo>
                  <a:lnTo>
                    <a:pt x="9442" y="2941"/>
                  </a:lnTo>
                  <a:close/>
                  <a:moveTo>
                    <a:pt x="10657" y="3751"/>
                  </a:moveTo>
                  <a:lnTo>
                    <a:pt x="11514" y="3989"/>
                  </a:lnTo>
                  <a:lnTo>
                    <a:pt x="11097" y="4763"/>
                  </a:lnTo>
                  <a:lnTo>
                    <a:pt x="10240" y="4525"/>
                  </a:lnTo>
                  <a:lnTo>
                    <a:pt x="10657" y="3751"/>
                  </a:lnTo>
                  <a:close/>
                  <a:moveTo>
                    <a:pt x="2048" y="2810"/>
                  </a:moveTo>
                  <a:lnTo>
                    <a:pt x="2572" y="2905"/>
                  </a:lnTo>
                  <a:lnTo>
                    <a:pt x="2691" y="4025"/>
                  </a:lnTo>
                  <a:cubicBezTo>
                    <a:pt x="2715" y="4120"/>
                    <a:pt x="2775" y="4179"/>
                    <a:pt x="2858" y="4191"/>
                  </a:cubicBezTo>
                  <a:lnTo>
                    <a:pt x="3191" y="4215"/>
                  </a:lnTo>
                  <a:cubicBezTo>
                    <a:pt x="3263" y="4358"/>
                    <a:pt x="3287" y="4489"/>
                    <a:pt x="3287" y="4632"/>
                  </a:cubicBezTo>
                  <a:cubicBezTo>
                    <a:pt x="3287" y="5025"/>
                    <a:pt x="3025" y="5382"/>
                    <a:pt x="2656" y="5489"/>
                  </a:cubicBezTo>
                  <a:lnTo>
                    <a:pt x="2394" y="5275"/>
                  </a:lnTo>
                  <a:cubicBezTo>
                    <a:pt x="2364" y="5245"/>
                    <a:pt x="2325" y="5230"/>
                    <a:pt x="2286" y="5230"/>
                  </a:cubicBezTo>
                  <a:cubicBezTo>
                    <a:pt x="2248" y="5230"/>
                    <a:pt x="2209" y="5245"/>
                    <a:pt x="2179" y="5275"/>
                  </a:cubicBezTo>
                  <a:lnTo>
                    <a:pt x="1298" y="5977"/>
                  </a:lnTo>
                  <a:lnTo>
                    <a:pt x="846" y="5680"/>
                  </a:lnTo>
                  <a:cubicBezTo>
                    <a:pt x="762" y="5572"/>
                    <a:pt x="715" y="5442"/>
                    <a:pt x="715" y="5299"/>
                  </a:cubicBezTo>
                  <a:cubicBezTo>
                    <a:pt x="703" y="5120"/>
                    <a:pt x="774" y="4953"/>
                    <a:pt x="893" y="4846"/>
                  </a:cubicBezTo>
                  <a:lnTo>
                    <a:pt x="1013" y="5072"/>
                  </a:lnTo>
                  <a:cubicBezTo>
                    <a:pt x="1048" y="5132"/>
                    <a:pt x="1108" y="5156"/>
                    <a:pt x="1179" y="5156"/>
                  </a:cubicBezTo>
                  <a:lnTo>
                    <a:pt x="1227" y="5156"/>
                  </a:lnTo>
                  <a:lnTo>
                    <a:pt x="2429" y="4822"/>
                  </a:lnTo>
                  <a:cubicBezTo>
                    <a:pt x="2537" y="4787"/>
                    <a:pt x="2572" y="4680"/>
                    <a:pt x="2548" y="4596"/>
                  </a:cubicBezTo>
                  <a:cubicBezTo>
                    <a:pt x="2521" y="4513"/>
                    <a:pt x="2457" y="4465"/>
                    <a:pt x="2385" y="4465"/>
                  </a:cubicBezTo>
                  <a:cubicBezTo>
                    <a:pt x="2364" y="4465"/>
                    <a:pt x="2343" y="4469"/>
                    <a:pt x="2322" y="4477"/>
                  </a:cubicBezTo>
                  <a:lnTo>
                    <a:pt x="1274" y="4787"/>
                  </a:lnTo>
                  <a:lnTo>
                    <a:pt x="858" y="4013"/>
                  </a:lnTo>
                  <a:lnTo>
                    <a:pt x="1703" y="3775"/>
                  </a:lnTo>
                  <a:lnTo>
                    <a:pt x="1810" y="3965"/>
                  </a:lnTo>
                  <a:cubicBezTo>
                    <a:pt x="1836" y="4033"/>
                    <a:pt x="1903" y="4064"/>
                    <a:pt x="1974" y="4064"/>
                  </a:cubicBezTo>
                  <a:cubicBezTo>
                    <a:pt x="2003" y="4064"/>
                    <a:pt x="2033" y="4059"/>
                    <a:pt x="2060" y="4048"/>
                  </a:cubicBezTo>
                  <a:cubicBezTo>
                    <a:pt x="2144" y="4001"/>
                    <a:pt x="2179" y="3882"/>
                    <a:pt x="2132" y="3787"/>
                  </a:cubicBezTo>
                  <a:lnTo>
                    <a:pt x="1953" y="3465"/>
                  </a:lnTo>
                  <a:cubicBezTo>
                    <a:pt x="1913" y="3395"/>
                    <a:pt x="1848" y="3367"/>
                    <a:pt x="1785" y="3367"/>
                  </a:cubicBezTo>
                  <a:cubicBezTo>
                    <a:pt x="1774" y="3367"/>
                    <a:pt x="1762" y="3368"/>
                    <a:pt x="1751" y="3370"/>
                  </a:cubicBezTo>
                  <a:lnTo>
                    <a:pt x="1489" y="3441"/>
                  </a:lnTo>
                  <a:cubicBezTo>
                    <a:pt x="1477" y="3263"/>
                    <a:pt x="1536" y="3108"/>
                    <a:pt x="1667" y="2989"/>
                  </a:cubicBezTo>
                  <a:cubicBezTo>
                    <a:pt x="1775" y="2882"/>
                    <a:pt x="1894" y="2822"/>
                    <a:pt x="2048" y="2810"/>
                  </a:cubicBezTo>
                  <a:close/>
                  <a:moveTo>
                    <a:pt x="703" y="6025"/>
                  </a:moveTo>
                  <a:lnTo>
                    <a:pt x="953" y="6204"/>
                  </a:lnTo>
                  <a:lnTo>
                    <a:pt x="703" y="6382"/>
                  </a:lnTo>
                  <a:lnTo>
                    <a:pt x="453" y="6204"/>
                  </a:lnTo>
                  <a:lnTo>
                    <a:pt x="703" y="6025"/>
                  </a:lnTo>
                  <a:close/>
                  <a:moveTo>
                    <a:pt x="11657" y="6025"/>
                  </a:moveTo>
                  <a:lnTo>
                    <a:pt x="11907" y="6204"/>
                  </a:lnTo>
                  <a:lnTo>
                    <a:pt x="11657" y="6382"/>
                  </a:lnTo>
                  <a:lnTo>
                    <a:pt x="11407" y="6204"/>
                  </a:lnTo>
                  <a:lnTo>
                    <a:pt x="11657" y="6025"/>
                  </a:lnTo>
                  <a:close/>
                  <a:moveTo>
                    <a:pt x="2286" y="5656"/>
                  </a:moveTo>
                  <a:lnTo>
                    <a:pt x="2965" y="6204"/>
                  </a:lnTo>
                  <a:lnTo>
                    <a:pt x="2286" y="6751"/>
                  </a:lnTo>
                  <a:lnTo>
                    <a:pt x="1596" y="6204"/>
                  </a:lnTo>
                  <a:lnTo>
                    <a:pt x="2286" y="5656"/>
                  </a:lnTo>
                  <a:close/>
                  <a:moveTo>
                    <a:pt x="10097" y="5656"/>
                  </a:moveTo>
                  <a:lnTo>
                    <a:pt x="10776" y="6204"/>
                  </a:lnTo>
                  <a:lnTo>
                    <a:pt x="10097" y="6751"/>
                  </a:lnTo>
                  <a:lnTo>
                    <a:pt x="9406" y="6204"/>
                  </a:lnTo>
                  <a:lnTo>
                    <a:pt x="10097" y="5656"/>
                  </a:lnTo>
                  <a:close/>
                  <a:moveTo>
                    <a:pt x="1286" y="7644"/>
                  </a:moveTo>
                  <a:lnTo>
                    <a:pt x="2132" y="7882"/>
                  </a:lnTo>
                  <a:lnTo>
                    <a:pt x="1715" y="8656"/>
                  </a:lnTo>
                  <a:lnTo>
                    <a:pt x="870" y="8418"/>
                  </a:lnTo>
                  <a:lnTo>
                    <a:pt x="1286" y="7644"/>
                  </a:lnTo>
                  <a:close/>
                  <a:moveTo>
                    <a:pt x="11109" y="7644"/>
                  </a:moveTo>
                  <a:lnTo>
                    <a:pt x="11526" y="8418"/>
                  </a:lnTo>
                  <a:lnTo>
                    <a:pt x="10680" y="8656"/>
                  </a:lnTo>
                  <a:lnTo>
                    <a:pt x="10264" y="7882"/>
                  </a:lnTo>
                  <a:lnTo>
                    <a:pt x="11109" y="7644"/>
                  </a:lnTo>
                  <a:close/>
                  <a:moveTo>
                    <a:pt x="10347" y="2786"/>
                  </a:moveTo>
                  <a:cubicBezTo>
                    <a:pt x="10478" y="2810"/>
                    <a:pt x="10609" y="2870"/>
                    <a:pt x="10716" y="2965"/>
                  </a:cubicBezTo>
                  <a:cubicBezTo>
                    <a:pt x="10823" y="3096"/>
                    <a:pt x="10895" y="3251"/>
                    <a:pt x="10883" y="3429"/>
                  </a:cubicBezTo>
                  <a:lnTo>
                    <a:pt x="10633" y="3358"/>
                  </a:lnTo>
                  <a:cubicBezTo>
                    <a:pt x="10611" y="3350"/>
                    <a:pt x="10590" y="3346"/>
                    <a:pt x="10571" y="3346"/>
                  </a:cubicBezTo>
                  <a:cubicBezTo>
                    <a:pt x="10506" y="3346"/>
                    <a:pt x="10455" y="3389"/>
                    <a:pt x="10418" y="3453"/>
                  </a:cubicBezTo>
                  <a:lnTo>
                    <a:pt x="9811" y="4549"/>
                  </a:lnTo>
                  <a:cubicBezTo>
                    <a:pt x="9787" y="4596"/>
                    <a:pt x="9787" y="4656"/>
                    <a:pt x="9799" y="4715"/>
                  </a:cubicBezTo>
                  <a:cubicBezTo>
                    <a:pt x="9811" y="4763"/>
                    <a:pt x="9859" y="4799"/>
                    <a:pt x="9918" y="4822"/>
                  </a:cubicBezTo>
                  <a:lnTo>
                    <a:pt x="11121" y="5156"/>
                  </a:lnTo>
                  <a:lnTo>
                    <a:pt x="11169" y="5156"/>
                  </a:lnTo>
                  <a:cubicBezTo>
                    <a:pt x="11228" y="5156"/>
                    <a:pt x="11300" y="5132"/>
                    <a:pt x="11323" y="5072"/>
                  </a:cubicBezTo>
                  <a:lnTo>
                    <a:pt x="11442" y="4846"/>
                  </a:lnTo>
                  <a:cubicBezTo>
                    <a:pt x="11585" y="4965"/>
                    <a:pt x="11657" y="5132"/>
                    <a:pt x="11657" y="5299"/>
                  </a:cubicBezTo>
                  <a:cubicBezTo>
                    <a:pt x="11657" y="5430"/>
                    <a:pt x="11609" y="5561"/>
                    <a:pt x="11526" y="5680"/>
                  </a:cubicBezTo>
                  <a:lnTo>
                    <a:pt x="11073" y="5977"/>
                  </a:lnTo>
                  <a:lnTo>
                    <a:pt x="10192" y="5275"/>
                  </a:lnTo>
                  <a:cubicBezTo>
                    <a:pt x="10162" y="5245"/>
                    <a:pt x="10124" y="5230"/>
                    <a:pt x="10085" y="5230"/>
                  </a:cubicBezTo>
                  <a:cubicBezTo>
                    <a:pt x="10046" y="5230"/>
                    <a:pt x="10008" y="5245"/>
                    <a:pt x="9978" y="5275"/>
                  </a:cubicBezTo>
                  <a:lnTo>
                    <a:pt x="9716" y="5489"/>
                  </a:lnTo>
                  <a:cubicBezTo>
                    <a:pt x="9406" y="5394"/>
                    <a:pt x="9168" y="5132"/>
                    <a:pt x="9097" y="4799"/>
                  </a:cubicBezTo>
                  <a:cubicBezTo>
                    <a:pt x="9087" y="4707"/>
                    <a:pt x="9007" y="4650"/>
                    <a:pt x="8925" y="4650"/>
                  </a:cubicBezTo>
                  <a:cubicBezTo>
                    <a:pt x="8911" y="4650"/>
                    <a:pt x="8897" y="4652"/>
                    <a:pt x="8883" y="4656"/>
                  </a:cubicBezTo>
                  <a:cubicBezTo>
                    <a:pt x="8787" y="4668"/>
                    <a:pt x="8728" y="4775"/>
                    <a:pt x="8740" y="4858"/>
                  </a:cubicBezTo>
                  <a:cubicBezTo>
                    <a:pt x="8811" y="5251"/>
                    <a:pt x="9049" y="5561"/>
                    <a:pt x="9395" y="5739"/>
                  </a:cubicBezTo>
                  <a:lnTo>
                    <a:pt x="8990" y="6049"/>
                  </a:lnTo>
                  <a:cubicBezTo>
                    <a:pt x="8942" y="6084"/>
                    <a:pt x="8918" y="6144"/>
                    <a:pt x="8918" y="6204"/>
                  </a:cubicBezTo>
                  <a:cubicBezTo>
                    <a:pt x="8918" y="6263"/>
                    <a:pt x="8942" y="6299"/>
                    <a:pt x="8990" y="6346"/>
                  </a:cubicBezTo>
                  <a:lnTo>
                    <a:pt x="9395" y="6656"/>
                  </a:lnTo>
                  <a:cubicBezTo>
                    <a:pt x="8990" y="6870"/>
                    <a:pt x="8728" y="7287"/>
                    <a:pt x="8728" y="7775"/>
                  </a:cubicBezTo>
                  <a:cubicBezTo>
                    <a:pt x="8728" y="7906"/>
                    <a:pt x="8740" y="8037"/>
                    <a:pt x="8787" y="8144"/>
                  </a:cubicBezTo>
                  <a:lnTo>
                    <a:pt x="8275" y="8085"/>
                  </a:lnTo>
                  <a:cubicBezTo>
                    <a:pt x="8216" y="8085"/>
                    <a:pt x="8168" y="8109"/>
                    <a:pt x="8132" y="8144"/>
                  </a:cubicBezTo>
                  <a:cubicBezTo>
                    <a:pt x="8085" y="8192"/>
                    <a:pt x="8073" y="8239"/>
                    <a:pt x="8073" y="8299"/>
                  </a:cubicBezTo>
                  <a:lnTo>
                    <a:pt x="8132" y="8799"/>
                  </a:lnTo>
                  <a:cubicBezTo>
                    <a:pt x="8013" y="8763"/>
                    <a:pt x="7871" y="8740"/>
                    <a:pt x="7751" y="8740"/>
                  </a:cubicBezTo>
                  <a:cubicBezTo>
                    <a:pt x="7275" y="8740"/>
                    <a:pt x="6858" y="9013"/>
                    <a:pt x="6644" y="9418"/>
                  </a:cubicBezTo>
                  <a:lnTo>
                    <a:pt x="6323" y="9013"/>
                  </a:lnTo>
                  <a:cubicBezTo>
                    <a:pt x="6299" y="8966"/>
                    <a:pt x="6239" y="8942"/>
                    <a:pt x="6180" y="8942"/>
                  </a:cubicBezTo>
                  <a:cubicBezTo>
                    <a:pt x="6120" y="8942"/>
                    <a:pt x="6073" y="8966"/>
                    <a:pt x="6025" y="9013"/>
                  </a:cubicBezTo>
                  <a:lnTo>
                    <a:pt x="5715" y="9418"/>
                  </a:lnTo>
                  <a:cubicBezTo>
                    <a:pt x="5513" y="9013"/>
                    <a:pt x="5096" y="8740"/>
                    <a:pt x="4596" y="8740"/>
                  </a:cubicBezTo>
                  <a:cubicBezTo>
                    <a:pt x="4465" y="8740"/>
                    <a:pt x="4346" y="8763"/>
                    <a:pt x="4227" y="8799"/>
                  </a:cubicBezTo>
                  <a:lnTo>
                    <a:pt x="4287" y="8299"/>
                  </a:lnTo>
                  <a:cubicBezTo>
                    <a:pt x="4287" y="8239"/>
                    <a:pt x="4275" y="8192"/>
                    <a:pt x="4227" y="8144"/>
                  </a:cubicBezTo>
                  <a:cubicBezTo>
                    <a:pt x="4180" y="8109"/>
                    <a:pt x="4144" y="8085"/>
                    <a:pt x="4084" y="8085"/>
                  </a:cubicBezTo>
                  <a:lnTo>
                    <a:pt x="3572" y="8144"/>
                  </a:lnTo>
                  <a:cubicBezTo>
                    <a:pt x="3620" y="8037"/>
                    <a:pt x="3632" y="7894"/>
                    <a:pt x="3632" y="7775"/>
                  </a:cubicBezTo>
                  <a:cubicBezTo>
                    <a:pt x="3632" y="7299"/>
                    <a:pt x="3370" y="6882"/>
                    <a:pt x="2965" y="6656"/>
                  </a:cubicBezTo>
                  <a:lnTo>
                    <a:pt x="3370" y="6346"/>
                  </a:lnTo>
                  <a:cubicBezTo>
                    <a:pt x="3406" y="6323"/>
                    <a:pt x="3441" y="6263"/>
                    <a:pt x="3441" y="6204"/>
                  </a:cubicBezTo>
                  <a:cubicBezTo>
                    <a:pt x="3441" y="6144"/>
                    <a:pt x="3406" y="6096"/>
                    <a:pt x="3370" y="6049"/>
                  </a:cubicBezTo>
                  <a:lnTo>
                    <a:pt x="2965" y="5739"/>
                  </a:lnTo>
                  <a:cubicBezTo>
                    <a:pt x="3370" y="5525"/>
                    <a:pt x="3632" y="5108"/>
                    <a:pt x="3632" y="4620"/>
                  </a:cubicBezTo>
                  <a:cubicBezTo>
                    <a:pt x="3632" y="4489"/>
                    <a:pt x="3620" y="4370"/>
                    <a:pt x="3572" y="4251"/>
                  </a:cubicBezTo>
                  <a:lnTo>
                    <a:pt x="3572" y="4251"/>
                  </a:lnTo>
                  <a:lnTo>
                    <a:pt x="4084" y="4310"/>
                  </a:lnTo>
                  <a:lnTo>
                    <a:pt x="4096" y="4310"/>
                  </a:lnTo>
                  <a:cubicBezTo>
                    <a:pt x="4144" y="4310"/>
                    <a:pt x="4180" y="4299"/>
                    <a:pt x="4227" y="4251"/>
                  </a:cubicBezTo>
                  <a:cubicBezTo>
                    <a:pt x="4275" y="4203"/>
                    <a:pt x="4287" y="4156"/>
                    <a:pt x="4287" y="4096"/>
                  </a:cubicBezTo>
                  <a:lnTo>
                    <a:pt x="4227" y="3596"/>
                  </a:lnTo>
                  <a:lnTo>
                    <a:pt x="4227" y="3596"/>
                  </a:lnTo>
                  <a:cubicBezTo>
                    <a:pt x="4346" y="3644"/>
                    <a:pt x="4477" y="3656"/>
                    <a:pt x="4596" y="3656"/>
                  </a:cubicBezTo>
                  <a:cubicBezTo>
                    <a:pt x="5073" y="3656"/>
                    <a:pt x="5489" y="3382"/>
                    <a:pt x="5715" y="2989"/>
                  </a:cubicBezTo>
                  <a:lnTo>
                    <a:pt x="6025" y="3382"/>
                  </a:lnTo>
                  <a:cubicBezTo>
                    <a:pt x="6061" y="3429"/>
                    <a:pt x="6120" y="3465"/>
                    <a:pt x="6180" y="3465"/>
                  </a:cubicBezTo>
                  <a:cubicBezTo>
                    <a:pt x="6239" y="3465"/>
                    <a:pt x="6287" y="3429"/>
                    <a:pt x="6323" y="3382"/>
                  </a:cubicBezTo>
                  <a:lnTo>
                    <a:pt x="6644" y="2989"/>
                  </a:lnTo>
                  <a:cubicBezTo>
                    <a:pt x="6847" y="3382"/>
                    <a:pt x="7263" y="3656"/>
                    <a:pt x="7751" y="3656"/>
                  </a:cubicBezTo>
                  <a:cubicBezTo>
                    <a:pt x="7894" y="3656"/>
                    <a:pt x="8013" y="3644"/>
                    <a:pt x="8132" y="3596"/>
                  </a:cubicBezTo>
                  <a:lnTo>
                    <a:pt x="8132" y="3596"/>
                  </a:lnTo>
                  <a:lnTo>
                    <a:pt x="8073" y="4096"/>
                  </a:lnTo>
                  <a:cubicBezTo>
                    <a:pt x="8073" y="4156"/>
                    <a:pt x="8085" y="4203"/>
                    <a:pt x="8132" y="4251"/>
                  </a:cubicBezTo>
                  <a:cubicBezTo>
                    <a:pt x="8156" y="4275"/>
                    <a:pt x="8204" y="4310"/>
                    <a:pt x="8263" y="4310"/>
                  </a:cubicBezTo>
                  <a:lnTo>
                    <a:pt x="8275" y="4310"/>
                  </a:lnTo>
                  <a:lnTo>
                    <a:pt x="9525" y="4179"/>
                  </a:lnTo>
                  <a:cubicBezTo>
                    <a:pt x="9621" y="4156"/>
                    <a:pt x="9680" y="4096"/>
                    <a:pt x="9692" y="4013"/>
                  </a:cubicBezTo>
                  <a:lnTo>
                    <a:pt x="9811" y="2894"/>
                  </a:lnTo>
                  <a:lnTo>
                    <a:pt x="10347" y="2786"/>
                  </a:lnTo>
                  <a:close/>
                  <a:moveTo>
                    <a:pt x="3906" y="8478"/>
                  </a:moveTo>
                  <a:lnTo>
                    <a:pt x="3799" y="9359"/>
                  </a:lnTo>
                  <a:lnTo>
                    <a:pt x="2918" y="9466"/>
                  </a:lnTo>
                  <a:lnTo>
                    <a:pt x="2918" y="9466"/>
                  </a:lnTo>
                  <a:lnTo>
                    <a:pt x="3025" y="8585"/>
                  </a:lnTo>
                  <a:lnTo>
                    <a:pt x="3906" y="8478"/>
                  </a:lnTo>
                  <a:close/>
                  <a:moveTo>
                    <a:pt x="8454" y="8478"/>
                  </a:moveTo>
                  <a:lnTo>
                    <a:pt x="9335" y="8585"/>
                  </a:lnTo>
                  <a:lnTo>
                    <a:pt x="9442" y="9466"/>
                  </a:lnTo>
                  <a:lnTo>
                    <a:pt x="8561" y="9359"/>
                  </a:lnTo>
                  <a:lnTo>
                    <a:pt x="8454" y="8478"/>
                  </a:lnTo>
                  <a:close/>
                  <a:moveTo>
                    <a:pt x="1298" y="6430"/>
                  </a:moveTo>
                  <a:lnTo>
                    <a:pt x="2179" y="7120"/>
                  </a:lnTo>
                  <a:cubicBezTo>
                    <a:pt x="2203" y="7156"/>
                    <a:pt x="2251" y="7168"/>
                    <a:pt x="2298" y="7168"/>
                  </a:cubicBezTo>
                  <a:cubicBezTo>
                    <a:pt x="2346" y="7168"/>
                    <a:pt x="2370" y="7156"/>
                    <a:pt x="2417" y="7120"/>
                  </a:cubicBezTo>
                  <a:lnTo>
                    <a:pt x="2667" y="6918"/>
                  </a:lnTo>
                  <a:cubicBezTo>
                    <a:pt x="3037" y="7025"/>
                    <a:pt x="3310" y="7382"/>
                    <a:pt x="3310" y="7763"/>
                  </a:cubicBezTo>
                  <a:cubicBezTo>
                    <a:pt x="3310" y="7918"/>
                    <a:pt x="3263" y="8061"/>
                    <a:pt x="3203" y="8180"/>
                  </a:cubicBezTo>
                  <a:lnTo>
                    <a:pt x="2870" y="8216"/>
                  </a:lnTo>
                  <a:cubicBezTo>
                    <a:pt x="2787" y="8228"/>
                    <a:pt x="2727" y="8287"/>
                    <a:pt x="2715" y="8370"/>
                  </a:cubicBezTo>
                  <a:lnTo>
                    <a:pt x="2596" y="9490"/>
                  </a:lnTo>
                  <a:lnTo>
                    <a:pt x="2060" y="9597"/>
                  </a:lnTo>
                  <a:cubicBezTo>
                    <a:pt x="1929" y="9585"/>
                    <a:pt x="1786" y="9525"/>
                    <a:pt x="1691" y="9418"/>
                  </a:cubicBezTo>
                  <a:cubicBezTo>
                    <a:pt x="1536" y="9311"/>
                    <a:pt x="1477" y="9144"/>
                    <a:pt x="1489" y="8966"/>
                  </a:cubicBezTo>
                  <a:lnTo>
                    <a:pt x="1489" y="8966"/>
                  </a:lnTo>
                  <a:lnTo>
                    <a:pt x="1751" y="9049"/>
                  </a:lnTo>
                  <a:lnTo>
                    <a:pt x="1786" y="9049"/>
                  </a:lnTo>
                  <a:cubicBezTo>
                    <a:pt x="1846" y="9049"/>
                    <a:pt x="1929" y="9013"/>
                    <a:pt x="1953" y="8954"/>
                  </a:cubicBezTo>
                  <a:lnTo>
                    <a:pt x="2560" y="7858"/>
                  </a:lnTo>
                  <a:cubicBezTo>
                    <a:pt x="2596" y="7811"/>
                    <a:pt x="2596" y="7751"/>
                    <a:pt x="2572" y="7692"/>
                  </a:cubicBezTo>
                  <a:cubicBezTo>
                    <a:pt x="2560" y="7644"/>
                    <a:pt x="2513" y="7597"/>
                    <a:pt x="2465" y="7585"/>
                  </a:cubicBezTo>
                  <a:lnTo>
                    <a:pt x="1251" y="7239"/>
                  </a:lnTo>
                  <a:cubicBezTo>
                    <a:pt x="1236" y="7235"/>
                    <a:pt x="1221" y="7233"/>
                    <a:pt x="1208" y="7233"/>
                  </a:cubicBezTo>
                  <a:cubicBezTo>
                    <a:pt x="1143" y="7233"/>
                    <a:pt x="1087" y="7276"/>
                    <a:pt x="1048" y="7335"/>
                  </a:cubicBezTo>
                  <a:lnTo>
                    <a:pt x="929" y="7561"/>
                  </a:lnTo>
                  <a:cubicBezTo>
                    <a:pt x="786" y="7442"/>
                    <a:pt x="715" y="7275"/>
                    <a:pt x="715" y="7108"/>
                  </a:cubicBezTo>
                  <a:cubicBezTo>
                    <a:pt x="715" y="6977"/>
                    <a:pt x="762" y="6846"/>
                    <a:pt x="858" y="6727"/>
                  </a:cubicBezTo>
                  <a:lnTo>
                    <a:pt x="1298" y="6430"/>
                  </a:lnTo>
                  <a:close/>
                  <a:moveTo>
                    <a:pt x="11109" y="6442"/>
                  </a:moveTo>
                  <a:lnTo>
                    <a:pt x="11550" y="6739"/>
                  </a:lnTo>
                  <a:cubicBezTo>
                    <a:pt x="11645" y="6846"/>
                    <a:pt x="11692" y="6977"/>
                    <a:pt x="11692" y="7120"/>
                  </a:cubicBezTo>
                  <a:cubicBezTo>
                    <a:pt x="11669" y="7287"/>
                    <a:pt x="11597" y="7454"/>
                    <a:pt x="11466" y="7561"/>
                  </a:cubicBezTo>
                  <a:lnTo>
                    <a:pt x="11347" y="7335"/>
                  </a:lnTo>
                  <a:cubicBezTo>
                    <a:pt x="11306" y="7272"/>
                    <a:pt x="11237" y="7237"/>
                    <a:pt x="11165" y="7237"/>
                  </a:cubicBezTo>
                  <a:cubicBezTo>
                    <a:pt x="11154" y="7237"/>
                    <a:pt x="11143" y="7238"/>
                    <a:pt x="11133" y="7239"/>
                  </a:cubicBezTo>
                  <a:lnTo>
                    <a:pt x="9930" y="7585"/>
                  </a:lnTo>
                  <a:cubicBezTo>
                    <a:pt x="9871" y="7597"/>
                    <a:pt x="9823" y="7644"/>
                    <a:pt x="9811" y="7692"/>
                  </a:cubicBezTo>
                  <a:cubicBezTo>
                    <a:pt x="9799" y="7739"/>
                    <a:pt x="9799" y="7799"/>
                    <a:pt x="9823" y="7858"/>
                  </a:cubicBezTo>
                  <a:lnTo>
                    <a:pt x="10442" y="8954"/>
                  </a:lnTo>
                  <a:cubicBezTo>
                    <a:pt x="10466" y="9013"/>
                    <a:pt x="10526" y="9049"/>
                    <a:pt x="10597" y="9049"/>
                  </a:cubicBezTo>
                  <a:lnTo>
                    <a:pt x="10645" y="9049"/>
                  </a:lnTo>
                  <a:lnTo>
                    <a:pt x="10895" y="8966"/>
                  </a:lnTo>
                  <a:lnTo>
                    <a:pt x="10895" y="8966"/>
                  </a:lnTo>
                  <a:cubicBezTo>
                    <a:pt x="10907" y="9144"/>
                    <a:pt x="10859" y="9311"/>
                    <a:pt x="10716" y="9430"/>
                  </a:cubicBezTo>
                  <a:cubicBezTo>
                    <a:pt x="10609" y="9537"/>
                    <a:pt x="10502" y="9597"/>
                    <a:pt x="10347" y="9609"/>
                  </a:cubicBezTo>
                  <a:lnTo>
                    <a:pt x="9811" y="9502"/>
                  </a:lnTo>
                  <a:lnTo>
                    <a:pt x="9692" y="8394"/>
                  </a:lnTo>
                  <a:cubicBezTo>
                    <a:pt x="9680" y="8299"/>
                    <a:pt x="9621" y="8239"/>
                    <a:pt x="9525" y="8228"/>
                  </a:cubicBezTo>
                  <a:lnTo>
                    <a:pt x="9204" y="8192"/>
                  </a:lnTo>
                  <a:cubicBezTo>
                    <a:pt x="9133" y="8061"/>
                    <a:pt x="9097" y="7930"/>
                    <a:pt x="9097" y="7775"/>
                  </a:cubicBezTo>
                  <a:cubicBezTo>
                    <a:pt x="9097" y="7394"/>
                    <a:pt x="9371" y="7037"/>
                    <a:pt x="9740" y="6930"/>
                  </a:cubicBezTo>
                  <a:lnTo>
                    <a:pt x="9990" y="7144"/>
                  </a:lnTo>
                  <a:cubicBezTo>
                    <a:pt x="10026" y="7168"/>
                    <a:pt x="10061" y="7180"/>
                    <a:pt x="10109" y="7180"/>
                  </a:cubicBezTo>
                  <a:cubicBezTo>
                    <a:pt x="10157" y="7180"/>
                    <a:pt x="10180" y="7168"/>
                    <a:pt x="10228" y="7144"/>
                  </a:cubicBezTo>
                  <a:lnTo>
                    <a:pt x="11109" y="6442"/>
                  </a:lnTo>
                  <a:close/>
                  <a:moveTo>
                    <a:pt x="2489" y="9894"/>
                  </a:moveTo>
                  <a:lnTo>
                    <a:pt x="2429" y="10192"/>
                  </a:lnTo>
                  <a:lnTo>
                    <a:pt x="2132" y="10252"/>
                  </a:lnTo>
                  <a:lnTo>
                    <a:pt x="2191" y="9954"/>
                  </a:lnTo>
                  <a:lnTo>
                    <a:pt x="2489" y="9894"/>
                  </a:lnTo>
                  <a:close/>
                  <a:moveTo>
                    <a:pt x="9871" y="9894"/>
                  </a:moveTo>
                  <a:lnTo>
                    <a:pt x="10168" y="9954"/>
                  </a:lnTo>
                  <a:lnTo>
                    <a:pt x="10228" y="10252"/>
                  </a:lnTo>
                  <a:lnTo>
                    <a:pt x="9930" y="10192"/>
                  </a:lnTo>
                  <a:lnTo>
                    <a:pt x="9871" y="9894"/>
                  </a:lnTo>
                  <a:close/>
                  <a:moveTo>
                    <a:pt x="6180" y="9430"/>
                  </a:moveTo>
                  <a:lnTo>
                    <a:pt x="6728" y="10121"/>
                  </a:lnTo>
                  <a:lnTo>
                    <a:pt x="6180" y="10799"/>
                  </a:lnTo>
                  <a:lnTo>
                    <a:pt x="5632" y="10121"/>
                  </a:lnTo>
                  <a:lnTo>
                    <a:pt x="6180" y="9430"/>
                  </a:lnTo>
                  <a:close/>
                  <a:moveTo>
                    <a:pt x="7859" y="10264"/>
                  </a:moveTo>
                  <a:lnTo>
                    <a:pt x="8633" y="10680"/>
                  </a:lnTo>
                  <a:lnTo>
                    <a:pt x="8394" y="11526"/>
                  </a:lnTo>
                  <a:lnTo>
                    <a:pt x="7620" y="11109"/>
                  </a:lnTo>
                  <a:lnTo>
                    <a:pt x="7859" y="10264"/>
                  </a:lnTo>
                  <a:close/>
                  <a:moveTo>
                    <a:pt x="4513" y="10275"/>
                  </a:moveTo>
                  <a:lnTo>
                    <a:pt x="4751" y="11133"/>
                  </a:lnTo>
                  <a:lnTo>
                    <a:pt x="3977" y="11549"/>
                  </a:lnTo>
                  <a:lnTo>
                    <a:pt x="3739" y="10692"/>
                  </a:lnTo>
                  <a:lnTo>
                    <a:pt x="4513" y="10275"/>
                  </a:lnTo>
                  <a:close/>
                  <a:moveTo>
                    <a:pt x="7740" y="9097"/>
                  </a:moveTo>
                  <a:cubicBezTo>
                    <a:pt x="7894" y="9097"/>
                    <a:pt x="8037" y="9144"/>
                    <a:pt x="8156" y="9204"/>
                  </a:cubicBezTo>
                  <a:lnTo>
                    <a:pt x="8192" y="9537"/>
                  </a:lnTo>
                  <a:cubicBezTo>
                    <a:pt x="8204" y="9621"/>
                    <a:pt x="8263" y="9680"/>
                    <a:pt x="8359" y="9704"/>
                  </a:cubicBezTo>
                  <a:lnTo>
                    <a:pt x="9466" y="9823"/>
                  </a:lnTo>
                  <a:lnTo>
                    <a:pt x="9573" y="10359"/>
                  </a:lnTo>
                  <a:cubicBezTo>
                    <a:pt x="9561" y="10490"/>
                    <a:pt x="9502" y="10621"/>
                    <a:pt x="9395" y="10728"/>
                  </a:cubicBezTo>
                  <a:cubicBezTo>
                    <a:pt x="9287" y="10847"/>
                    <a:pt x="9133" y="10906"/>
                    <a:pt x="8954" y="10906"/>
                  </a:cubicBezTo>
                  <a:lnTo>
                    <a:pt x="9025" y="10656"/>
                  </a:lnTo>
                  <a:cubicBezTo>
                    <a:pt x="9049" y="10561"/>
                    <a:pt x="9014" y="10490"/>
                    <a:pt x="8930" y="10442"/>
                  </a:cubicBezTo>
                  <a:lnTo>
                    <a:pt x="7835" y="9835"/>
                  </a:lnTo>
                  <a:cubicBezTo>
                    <a:pt x="7809" y="9815"/>
                    <a:pt x="7779" y="9806"/>
                    <a:pt x="7747" y="9806"/>
                  </a:cubicBezTo>
                  <a:cubicBezTo>
                    <a:pt x="7722" y="9806"/>
                    <a:pt x="7695" y="9812"/>
                    <a:pt x="7668" y="9823"/>
                  </a:cubicBezTo>
                  <a:cubicBezTo>
                    <a:pt x="7620" y="9835"/>
                    <a:pt x="7585" y="9871"/>
                    <a:pt x="7561" y="9930"/>
                  </a:cubicBezTo>
                  <a:lnTo>
                    <a:pt x="7228" y="11145"/>
                  </a:lnTo>
                  <a:cubicBezTo>
                    <a:pt x="7192" y="11228"/>
                    <a:pt x="7239" y="11311"/>
                    <a:pt x="7311" y="11347"/>
                  </a:cubicBezTo>
                  <a:lnTo>
                    <a:pt x="7537" y="11466"/>
                  </a:lnTo>
                  <a:cubicBezTo>
                    <a:pt x="7418" y="11597"/>
                    <a:pt x="7251" y="11680"/>
                    <a:pt x="7085" y="11680"/>
                  </a:cubicBezTo>
                  <a:cubicBezTo>
                    <a:pt x="6954" y="11680"/>
                    <a:pt x="6823" y="11633"/>
                    <a:pt x="6704" y="11537"/>
                  </a:cubicBezTo>
                  <a:lnTo>
                    <a:pt x="6406" y="11097"/>
                  </a:lnTo>
                  <a:lnTo>
                    <a:pt x="7109" y="10216"/>
                  </a:lnTo>
                  <a:cubicBezTo>
                    <a:pt x="7168" y="10156"/>
                    <a:pt x="7168" y="10049"/>
                    <a:pt x="7109" y="9990"/>
                  </a:cubicBezTo>
                  <a:lnTo>
                    <a:pt x="6894" y="9740"/>
                  </a:lnTo>
                  <a:cubicBezTo>
                    <a:pt x="7001" y="9371"/>
                    <a:pt x="7359" y="9097"/>
                    <a:pt x="7740" y="9097"/>
                  </a:cubicBezTo>
                  <a:close/>
                  <a:moveTo>
                    <a:pt x="4608" y="9121"/>
                  </a:moveTo>
                  <a:cubicBezTo>
                    <a:pt x="4989" y="9121"/>
                    <a:pt x="5346" y="9382"/>
                    <a:pt x="5454" y="9763"/>
                  </a:cubicBezTo>
                  <a:lnTo>
                    <a:pt x="5239" y="10013"/>
                  </a:lnTo>
                  <a:cubicBezTo>
                    <a:pt x="5180" y="10073"/>
                    <a:pt x="5180" y="10180"/>
                    <a:pt x="5239" y="10240"/>
                  </a:cubicBezTo>
                  <a:lnTo>
                    <a:pt x="5942" y="11109"/>
                  </a:lnTo>
                  <a:lnTo>
                    <a:pt x="5644" y="11561"/>
                  </a:lnTo>
                  <a:cubicBezTo>
                    <a:pt x="5537" y="11645"/>
                    <a:pt x="5406" y="11692"/>
                    <a:pt x="5263" y="11692"/>
                  </a:cubicBezTo>
                  <a:cubicBezTo>
                    <a:pt x="5096" y="11692"/>
                    <a:pt x="4930" y="11621"/>
                    <a:pt x="4823" y="11490"/>
                  </a:cubicBezTo>
                  <a:lnTo>
                    <a:pt x="5049" y="11371"/>
                  </a:lnTo>
                  <a:cubicBezTo>
                    <a:pt x="5120" y="11323"/>
                    <a:pt x="5156" y="11228"/>
                    <a:pt x="5144" y="11156"/>
                  </a:cubicBezTo>
                  <a:lnTo>
                    <a:pt x="4799" y="9954"/>
                  </a:lnTo>
                  <a:cubicBezTo>
                    <a:pt x="4787" y="9894"/>
                    <a:pt x="4739" y="9847"/>
                    <a:pt x="4692" y="9835"/>
                  </a:cubicBezTo>
                  <a:cubicBezTo>
                    <a:pt x="4672" y="9830"/>
                    <a:pt x="4650" y="9827"/>
                    <a:pt x="4627" y="9827"/>
                  </a:cubicBezTo>
                  <a:cubicBezTo>
                    <a:pt x="4595" y="9827"/>
                    <a:pt x="4560" y="9833"/>
                    <a:pt x="4525" y="9847"/>
                  </a:cubicBezTo>
                  <a:lnTo>
                    <a:pt x="3429" y="10454"/>
                  </a:lnTo>
                  <a:cubicBezTo>
                    <a:pt x="3358" y="10502"/>
                    <a:pt x="3322" y="10597"/>
                    <a:pt x="3334" y="10668"/>
                  </a:cubicBezTo>
                  <a:lnTo>
                    <a:pt x="3418" y="10918"/>
                  </a:lnTo>
                  <a:cubicBezTo>
                    <a:pt x="3404" y="10919"/>
                    <a:pt x="3390" y="10920"/>
                    <a:pt x="3376" y="10920"/>
                  </a:cubicBezTo>
                  <a:cubicBezTo>
                    <a:pt x="3222" y="10920"/>
                    <a:pt x="3062" y="10860"/>
                    <a:pt x="2953" y="10740"/>
                  </a:cubicBezTo>
                  <a:cubicBezTo>
                    <a:pt x="2846" y="10633"/>
                    <a:pt x="2787" y="10514"/>
                    <a:pt x="2775" y="10371"/>
                  </a:cubicBezTo>
                  <a:lnTo>
                    <a:pt x="2882" y="9835"/>
                  </a:lnTo>
                  <a:lnTo>
                    <a:pt x="3989" y="9716"/>
                  </a:lnTo>
                  <a:cubicBezTo>
                    <a:pt x="4084" y="9704"/>
                    <a:pt x="4144" y="9644"/>
                    <a:pt x="4156" y="9549"/>
                  </a:cubicBezTo>
                  <a:lnTo>
                    <a:pt x="4191" y="9228"/>
                  </a:lnTo>
                  <a:cubicBezTo>
                    <a:pt x="4322" y="9144"/>
                    <a:pt x="4453" y="9121"/>
                    <a:pt x="4608" y="9121"/>
                  </a:cubicBezTo>
                  <a:close/>
                  <a:moveTo>
                    <a:pt x="6180" y="11418"/>
                  </a:moveTo>
                  <a:lnTo>
                    <a:pt x="6358" y="11680"/>
                  </a:lnTo>
                  <a:lnTo>
                    <a:pt x="6180" y="11930"/>
                  </a:lnTo>
                  <a:lnTo>
                    <a:pt x="6001" y="11680"/>
                  </a:lnTo>
                  <a:lnTo>
                    <a:pt x="6180" y="11418"/>
                  </a:lnTo>
                  <a:close/>
                  <a:moveTo>
                    <a:pt x="6216" y="0"/>
                  </a:moveTo>
                  <a:cubicBezTo>
                    <a:pt x="6156" y="0"/>
                    <a:pt x="6096" y="24"/>
                    <a:pt x="6061" y="72"/>
                  </a:cubicBezTo>
                  <a:lnTo>
                    <a:pt x="5775" y="500"/>
                  </a:lnTo>
                  <a:cubicBezTo>
                    <a:pt x="5632" y="429"/>
                    <a:pt x="5477" y="381"/>
                    <a:pt x="5323" y="381"/>
                  </a:cubicBezTo>
                  <a:cubicBezTo>
                    <a:pt x="5001" y="381"/>
                    <a:pt x="4727" y="536"/>
                    <a:pt x="4549" y="774"/>
                  </a:cubicBezTo>
                  <a:lnTo>
                    <a:pt x="3989" y="477"/>
                  </a:lnTo>
                  <a:cubicBezTo>
                    <a:pt x="3966" y="454"/>
                    <a:pt x="3934" y="446"/>
                    <a:pt x="3898" y="446"/>
                  </a:cubicBezTo>
                  <a:cubicBezTo>
                    <a:pt x="3878" y="446"/>
                    <a:pt x="3856" y="448"/>
                    <a:pt x="3834" y="453"/>
                  </a:cubicBezTo>
                  <a:cubicBezTo>
                    <a:pt x="3787" y="477"/>
                    <a:pt x="3739" y="512"/>
                    <a:pt x="3727" y="572"/>
                  </a:cubicBezTo>
                  <a:lnTo>
                    <a:pt x="3549" y="1167"/>
                  </a:lnTo>
                  <a:cubicBezTo>
                    <a:pt x="3508" y="1162"/>
                    <a:pt x="3467" y="1160"/>
                    <a:pt x="3426" y="1160"/>
                  </a:cubicBezTo>
                  <a:cubicBezTo>
                    <a:pt x="3168" y="1160"/>
                    <a:pt x="2910" y="1256"/>
                    <a:pt x="2715" y="1441"/>
                  </a:cubicBezTo>
                  <a:cubicBezTo>
                    <a:pt x="2596" y="1560"/>
                    <a:pt x="2525" y="1703"/>
                    <a:pt x="2477" y="1858"/>
                  </a:cubicBezTo>
                  <a:lnTo>
                    <a:pt x="1965" y="1751"/>
                  </a:lnTo>
                  <a:cubicBezTo>
                    <a:pt x="1951" y="1748"/>
                    <a:pt x="1937" y="1746"/>
                    <a:pt x="1923" y="1746"/>
                  </a:cubicBezTo>
                  <a:cubicBezTo>
                    <a:pt x="1879" y="1746"/>
                    <a:pt x="1838" y="1762"/>
                    <a:pt x="1810" y="1798"/>
                  </a:cubicBezTo>
                  <a:cubicBezTo>
                    <a:pt x="1763" y="1834"/>
                    <a:pt x="1751" y="1893"/>
                    <a:pt x="1763" y="1953"/>
                  </a:cubicBezTo>
                  <a:lnTo>
                    <a:pt x="1870" y="2465"/>
                  </a:lnTo>
                  <a:cubicBezTo>
                    <a:pt x="1703" y="2513"/>
                    <a:pt x="1572" y="2596"/>
                    <a:pt x="1453" y="2703"/>
                  </a:cubicBezTo>
                  <a:cubicBezTo>
                    <a:pt x="1227" y="2929"/>
                    <a:pt x="1132" y="3227"/>
                    <a:pt x="1179" y="3537"/>
                  </a:cubicBezTo>
                  <a:lnTo>
                    <a:pt x="584" y="3715"/>
                  </a:lnTo>
                  <a:cubicBezTo>
                    <a:pt x="524" y="3727"/>
                    <a:pt x="477" y="3775"/>
                    <a:pt x="465" y="3822"/>
                  </a:cubicBezTo>
                  <a:cubicBezTo>
                    <a:pt x="453" y="3858"/>
                    <a:pt x="453" y="3918"/>
                    <a:pt x="477" y="3977"/>
                  </a:cubicBezTo>
                  <a:lnTo>
                    <a:pt x="774" y="4537"/>
                  </a:lnTo>
                  <a:cubicBezTo>
                    <a:pt x="536" y="4715"/>
                    <a:pt x="393" y="5001"/>
                    <a:pt x="393" y="5311"/>
                  </a:cubicBezTo>
                  <a:cubicBezTo>
                    <a:pt x="393" y="5477"/>
                    <a:pt x="441" y="5632"/>
                    <a:pt x="512" y="5775"/>
                  </a:cubicBezTo>
                  <a:lnTo>
                    <a:pt x="84" y="6049"/>
                  </a:lnTo>
                  <a:cubicBezTo>
                    <a:pt x="36" y="6084"/>
                    <a:pt x="0" y="6144"/>
                    <a:pt x="0" y="6204"/>
                  </a:cubicBezTo>
                  <a:cubicBezTo>
                    <a:pt x="0" y="6263"/>
                    <a:pt x="36" y="6323"/>
                    <a:pt x="84" y="6346"/>
                  </a:cubicBezTo>
                  <a:lnTo>
                    <a:pt x="512" y="6632"/>
                  </a:lnTo>
                  <a:cubicBezTo>
                    <a:pt x="441" y="6787"/>
                    <a:pt x="393" y="6930"/>
                    <a:pt x="393" y="7096"/>
                  </a:cubicBezTo>
                  <a:cubicBezTo>
                    <a:pt x="393" y="7406"/>
                    <a:pt x="536" y="7692"/>
                    <a:pt x="774" y="7870"/>
                  </a:cubicBezTo>
                  <a:lnTo>
                    <a:pt x="477" y="8418"/>
                  </a:lnTo>
                  <a:cubicBezTo>
                    <a:pt x="453" y="8466"/>
                    <a:pt x="453" y="8525"/>
                    <a:pt x="465" y="8585"/>
                  </a:cubicBezTo>
                  <a:cubicBezTo>
                    <a:pt x="477" y="8632"/>
                    <a:pt x="524" y="8668"/>
                    <a:pt x="584" y="8692"/>
                  </a:cubicBezTo>
                  <a:lnTo>
                    <a:pt x="1179" y="8870"/>
                  </a:lnTo>
                  <a:cubicBezTo>
                    <a:pt x="1132" y="9168"/>
                    <a:pt x="1239" y="9478"/>
                    <a:pt x="1453" y="9704"/>
                  </a:cubicBezTo>
                  <a:cubicBezTo>
                    <a:pt x="1572" y="9823"/>
                    <a:pt x="1715" y="9894"/>
                    <a:pt x="1870" y="9942"/>
                  </a:cubicBezTo>
                  <a:lnTo>
                    <a:pt x="1763" y="10442"/>
                  </a:lnTo>
                  <a:cubicBezTo>
                    <a:pt x="1751" y="10502"/>
                    <a:pt x="1763" y="10561"/>
                    <a:pt x="1810" y="10609"/>
                  </a:cubicBezTo>
                  <a:cubicBezTo>
                    <a:pt x="1834" y="10633"/>
                    <a:pt x="1882" y="10668"/>
                    <a:pt x="1941" y="10668"/>
                  </a:cubicBezTo>
                  <a:lnTo>
                    <a:pt x="1965" y="10668"/>
                  </a:lnTo>
                  <a:lnTo>
                    <a:pt x="2477" y="10561"/>
                  </a:lnTo>
                  <a:cubicBezTo>
                    <a:pt x="2525" y="10728"/>
                    <a:pt x="2608" y="10859"/>
                    <a:pt x="2715" y="10978"/>
                  </a:cubicBezTo>
                  <a:cubicBezTo>
                    <a:pt x="2894" y="11156"/>
                    <a:pt x="3144" y="11264"/>
                    <a:pt x="3394" y="11264"/>
                  </a:cubicBezTo>
                  <a:cubicBezTo>
                    <a:pt x="3441" y="11264"/>
                    <a:pt x="3501" y="11264"/>
                    <a:pt x="3549" y="11252"/>
                  </a:cubicBezTo>
                  <a:lnTo>
                    <a:pt x="3727" y="11847"/>
                  </a:lnTo>
                  <a:cubicBezTo>
                    <a:pt x="3739" y="11907"/>
                    <a:pt x="3787" y="11942"/>
                    <a:pt x="3834" y="11966"/>
                  </a:cubicBezTo>
                  <a:cubicBezTo>
                    <a:pt x="3858" y="11978"/>
                    <a:pt x="3870" y="11978"/>
                    <a:pt x="3906" y="11978"/>
                  </a:cubicBezTo>
                  <a:cubicBezTo>
                    <a:pt x="3930" y="11978"/>
                    <a:pt x="3965" y="11966"/>
                    <a:pt x="3989" y="11942"/>
                  </a:cubicBezTo>
                  <a:lnTo>
                    <a:pt x="4549" y="11645"/>
                  </a:lnTo>
                  <a:cubicBezTo>
                    <a:pt x="4727" y="11883"/>
                    <a:pt x="5001" y="12038"/>
                    <a:pt x="5323" y="12038"/>
                  </a:cubicBezTo>
                  <a:cubicBezTo>
                    <a:pt x="5477" y="12038"/>
                    <a:pt x="5644" y="11990"/>
                    <a:pt x="5775" y="11918"/>
                  </a:cubicBezTo>
                  <a:lnTo>
                    <a:pt x="6061" y="12347"/>
                  </a:lnTo>
                  <a:cubicBezTo>
                    <a:pt x="6096" y="12395"/>
                    <a:pt x="6156" y="12419"/>
                    <a:pt x="6216" y="12419"/>
                  </a:cubicBezTo>
                  <a:cubicBezTo>
                    <a:pt x="6275" y="12419"/>
                    <a:pt x="6335" y="12395"/>
                    <a:pt x="6358" y="12347"/>
                  </a:cubicBezTo>
                  <a:lnTo>
                    <a:pt x="6644" y="11918"/>
                  </a:lnTo>
                  <a:cubicBezTo>
                    <a:pt x="6787" y="11990"/>
                    <a:pt x="6942" y="12038"/>
                    <a:pt x="7109" y="12038"/>
                  </a:cubicBezTo>
                  <a:cubicBezTo>
                    <a:pt x="7418" y="12038"/>
                    <a:pt x="7704" y="11883"/>
                    <a:pt x="7882" y="11645"/>
                  </a:cubicBezTo>
                  <a:lnTo>
                    <a:pt x="8430" y="11942"/>
                  </a:lnTo>
                  <a:cubicBezTo>
                    <a:pt x="8454" y="11966"/>
                    <a:pt x="8490" y="11978"/>
                    <a:pt x="8513" y="11978"/>
                  </a:cubicBezTo>
                  <a:cubicBezTo>
                    <a:pt x="8549" y="11978"/>
                    <a:pt x="8561" y="11978"/>
                    <a:pt x="8597" y="11966"/>
                  </a:cubicBezTo>
                  <a:cubicBezTo>
                    <a:pt x="8633" y="11942"/>
                    <a:pt x="8680" y="11907"/>
                    <a:pt x="8692" y="11847"/>
                  </a:cubicBezTo>
                  <a:lnTo>
                    <a:pt x="8871" y="11252"/>
                  </a:lnTo>
                  <a:cubicBezTo>
                    <a:pt x="8918" y="11252"/>
                    <a:pt x="8978" y="11264"/>
                    <a:pt x="9025" y="11264"/>
                  </a:cubicBezTo>
                  <a:cubicBezTo>
                    <a:pt x="9275" y="11264"/>
                    <a:pt x="9514" y="11156"/>
                    <a:pt x="9704" y="10978"/>
                  </a:cubicBezTo>
                  <a:cubicBezTo>
                    <a:pt x="9823" y="10859"/>
                    <a:pt x="9906" y="10716"/>
                    <a:pt x="9942" y="10561"/>
                  </a:cubicBezTo>
                  <a:lnTo>
                    <a:pt x="10454" y="10668"/>
                  </a:lnTo>
                  <a:lnTo>
                    <a:pt x="10478" y="10668"/>
                  </a:lnTo>
                  <a:cubicBezTo>
                    <a:pt x="10526" y="10668"/>
                    <a:pt x="10573" y="10656"/>
                    <a:pt x="10621" y="10609"/>
                  </a:cubicBezTo>
                  <a:cubicBezTo>
                    <a:pt x="10657" y="10561"/>
                    <a:pt x="10680" y="10502"/>
                    <a:pt x="10657" y="10442"/>
                  </a:cubicBezTo>
                  <a:lnTo>
                    <a:pt x="10561" y="9942"/>
                  </a:lnTo>
                  <a:cubicBezTo>
                    <a:pt x="10716" y="9894"/>
                    <a:pt x="10859" y="9799"/>
                    <a:pt x="10978" y="9704"/>
                  </a:cubicBezTo>
                  <a:cubicBezTo>
                    <a:pt x="11192" y="9478"/>
                    <a:pt x="11288" y="9180"/>
                    <a:pt x="11240" y="8870"/>
                  </a:cubicBezTo>
                  <a:lnTo>
                    <a:pt x="11835" y="8692"/>
                  </a:lnTo>
                  <a:cubicBezTo>
                    <a:pt x="11895" y="8668"/>
                    <a:pt x="11942" y="8632"/>
                    <a:pt x="11954" y="8585"/>
                  </a:cubicBezTo>
                  <a:cubicBezTo>
                    <a:pt x="11966" y="8537"/>
                    <a:pt x="11966" y="8478"/>
                    <a:pt x="11942" y="8418"/>
                  </a:cubicBezTo>
                  <a:lnTo>
                    <a:pt x="11645" y="7870"/>
                  </a:lnTo>
                  <a:cubicBezTo>
                    <a:pt x="11883" y="7692"/>
                    <a:pt x="12026" y="7406"/>
                    <a:pt x="12026" y="7096"/>
                  </a:cubicBezTo>
                  <a:cubicBezTo>
                    <a:pt x="12026" y="6930"/>
                    <a:pt x="11990" y="6763"/>
                    <a:pt x="11907" y="6632"/>
                  </a:cubicBezTo>
                  <a:lnTo>
                    <a:pt x="12347" y="6346"/>
                  </a:lnTo>
                  <a:cubicBezTo>
                    <a:pt x="12383" y="6323"/>
                    <a:pt x="12419" y="6263"/>
                    <a:pt x="12419" y="6204"/>
                  </a:cubicBezTo>
                  <a:cubicBezTo>
                    <a:pt x="12431" y="6144"/>
                    <a:pt x="12407" y="6084"/>
                    <a:pt x="12347" y="6049"/>
                  </a:cubicBezTo>
                  <a:lnTo>
                    <a:pt x="11907" y="5775"/>
                  </a:lnTo>
                  <a:cubicBezTo>
                    <a:pt x="11990" y="5620"/>
                    <a:pt x="12026" y="5477"/>
                    <a:pt x="12026" y="5311"/>
                  </a:cubicBezTo>
                  <a:cubicBezTo>
                    <a:pt x="12026" y="5001"/>
                    <a:pt x="11883" y="4715"/>
                    <a:pt x="11645" y="4537"/>
                  </a:cubicBezTo>
                  <a:lnTo>
                    <a:pt x="11942" y="3977"/>
                  </a:lnTo>
                  <a:cubicBezTo>
                    <a:pt x="11966" y="3941"/>
                    <a:pt x="11966" y="3882"/>
                    <a:pt x="11954" y="3822"/>
                  </a:cubicBezTo>
                  <a:cubicBezTo>
                    <a:pt x="11942" y="3775"/>
                    <a:pt x="11895" y="3727"/>
                    <a:pt x="11835" y="3715"/>
                  </a:cubicBezTo>
                  <a:lnTo>
                    <a:pt x="11240" y="3537"/>
                  </a:lnTo>
                  <a:cubicBezTo>
                    <a:pt x="11288" y="3239"/>
                    <a:pt x="11180" y="2929"/>
                    <a:pt x="10978" y="2703"/>
                  </a:cubicBezTo>
                  <a:cubicBezTo>
                    <a:pt x="10859" y="2584"/>
                    <a:pt x="10704" y="2513"/>
                    <a:pt x="10561" y="2465"/>
                  </a:cubicBezTo>
                  <a:lnTo>
                    <a:pt x="10657" y="1953"/>
                  </a:lnTo>
                  <a:cubicBezTo>
                    <a:pt x="10680" y="1893"/>
                    <a:pt x="10657" y="1834"/>
                    <a:pt x="10621" y="1798"/>
                  </a:cubicBezTo>
                  <a:cubicBezTo>
                    <a:pt x="10584" y="1762"/>
                    <a:pt x="10541" y="1746"/>
                    <a:pt x="10496" y="1746"/>
                  </a:cubicBezTo>
                  <a:cubicBezTo>
                    <a:pt x="10482" y="1746"/>
                    <a:pt x="10468" y="1748"/>
                    <a:pt x="10454" y="1751"/>
                  </a:cubicBezTo>
                  <a:lnTo>
                    <a:pt x="9942" y="1858"/>
                  </a:lnTo>
                  <a:cubicBezTo>
                    <a:pt x="9906" y="1691"/>
                    <a:pt x="9811" y="1560"/>
                    <a:pt x="9704" y="1441"/>
                  </a:cubicBezTo>
                  <a:cubicBezTo>
                    <a:pt x="9526" y="1253"/>
                    <a:pt x="9290" y="1155"/>
                    <a:pt x="9030" y="1155"/>
                  </a:cubicBezTo>
                  <a:cubicBezTo>
                    <a:pt x="8978" y="1155"/>
                    <a:pt x="8925" y="1159"/>
                    <a:pt x="8871" y="1167"/>
                  </a:cubicBezTo>
                  <a:lnTo>
                    <a:pt x="8692" y="572"/>
                  </a:lnTo>
                  <a:cubicBezTo>
                    <a:pt x="8680" y="512"/>
                    <a:pt x="8633" y="465"/>
                    <a:pt x="8597" y="453"/>
                  </a:cubicBezTo>
                  <a:cubicBezTo>
                    <a:pt x="8579" y="448"/>
                    <a:pt x="8560" y="446"/>
                    <a:pt x="8540" y="446"/>
                  </a:cubicBezTo>
                  <a:cubicBezTo>
                    <a:pt x="8506" y="446"/>
                    <a:pt x="8468" y="454"/>
                    <a:pt x="8430" y="477"/>
                  </a:cubicBezTo>
                  <a:lnTo>
                    <a:pt x="7882" y="774"/>
                  </a:lnTo>
                  <a:cubicBezTo>
                    <a:pt x="7704" y="536"/>
                    <a:pt x="7418" y="381"/>
                    <a:pt x="7109" y="381"/>
                  </a:cubicBezTo>
                  <a:cubicBezTo>
                    <a:pt x="6942" y="381"/>
                    <a:pt x="6775" y="429"/>
                    <a:pt x="6644" y="500"/>
                  </a:cubicBezTo>
                  <a:lnTo>
                    <a:pt x="6358" y="72"/>
                  </a:lnTo>
                  <a:cubicBezTo>
                    <a:pt x="6335" y="24"/>
                    <a:pt x="6275" y="0"/>
                    <a:pt x="62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4831;p82">
              <a:extLst>
                <a:ext uri="{FF2B5EF4-FFF2-40B4-BE49-F238E27FC236}">
                  <a16:creationId xmlns:a16="http://schemas.microsoft.com/office/drawing/2014/main" id="{68CA0A92-8B33-CD19-ABDA-78F97C6010EA}"/>
                </a:ext>
              </a:extLst>
            </p:cNvPr>
            <p:cNvSpPr/>
            <p:nvPr/>
          </p:nvSpPr>
          <p:spPr>
            <a:xfrm>
              <a:off x="8230825" y="4315851"/>
              <a:ext cx="112930" cy="112955"/>
            </a:xfrm>
            <a:custGeom>
              <a:avLst/>
              <a:gdLst/>
              <a:ahLst/>
              <a:cxnLst/>
              <a:rect l="l" t="t" r="r" b="b"/>
              <a:pathLst>
                <a:path w="4644" h="4645" extrusionOk="0">
                  <a:moveTo>
                    <a:pt x="2322" y="584"/>
                  </a:moveTo>
                  <a:lnTo>
                    <a:pt x="2655" y="1215"/>
                  </a:lnTo>
                  <a:cubicBezTo>
                    <a:pt x="2694" y="1274"/>
                    <a:pt x="2758" y="1317"/>
                    <a:pt x="2832" y="1317"/>
                  </a:cubicBezTo>
                  <a:cubicBezTo>
                    <a:pt x="2848" y="1317"/>
                    <a:pt x="2864" y="1315"/>
                    <a:pt x="2881" y="1310"/>
                  </a:cubicBezTo>
                  <a:lnTo>
                    <a:pt x="3560" y="1084"/>
                  </a:lnTo>
                  <a:lnTo>
                    <a:pt x="3334" y="1775"/>
                  </a:lnTo>
                  <a:cubicBezTo>
                    <a:pt x="3310" y="1858"/>
                    <a:pt x="3358" y="1953"/>
                    <a:pt x="3429" y="1989"/>
                  </a:cubicBezTo>
                  <a:lnTo>
                    <a:pt x="4072" y="2323"/>
                  </a:lnTo>
                  <a:lnTo>
                    <a:pt x="3429" y="2644"/>
                  </a:lnTo>
                  <a:cubicBezTo>
                    <a:pt x="3358" y="2692"/>
                    <a:pt x="3310" y="2787"/>
                    <a:pt x="3334" y="2870"/>
                  </a:cubicBezTo>
                  <a:lnTo>
                    <a:pt x="3560" y="3561"/>
                  </a:lnTo>
                  <a:lnTo>
                    <a:pt x="2881" y="3335"/>
                  </a:lnTo>
                  <a:cubicBezTo>
                    <a:pt x="2859" y="3326"/>
                    <a:pt x="2837" y="3322"/>
                    <a:pt x="2817" y="3322"/>
                  </a:cubicBezTo>
                  <a:cubicBezTo>
                    <a:pt x="2749" y="3322"/>
                    <a:pt x="2692" y="3363"/>
                    <a:pt x="2655" y="3418"/>
                  </a:cubicBezTo>
                  <a:lnTo>
                    <a:pt x="2322" y="4061"/>
                  </a:lnTo>
                  <a:lnTo>
                    <a:pt x="2000" y="3418"/>
                  </a:lnTo>
                  <a:cubicBezTo>
                    <a:pt x="1965" y="3358"/>
                    <a:pt x="1905" y="3323"/>
                    <a:pt x="1834" y="3323"/>
                  </a:cubicBezTo>
                  <a:cubicBezTo>
                    <a:pt x="1822" y="3323"/>
                    <a:pt x="1786" y="3323"/>
                    <a:pt x="1774" y="3335"/>
                  </a:cubicBezTo>
                  <a:lnTo>
                    <a:pt x="1095" y="3561"/>
                  </a:lnTo>
                  <a:lnTo>
                    <a:pt x="1310" y="2870"/>
                  </a:lnTo>
                  <a:cubicBezTo>
                    <a:pt x="1345" y="2787"/>
                    <a:pt x="1298" y="2692"/>
                    <a:pt x="1226" y="2644"/>
                  </a:cubicBezTo>
                  <a:lnTo>
                    <a:pt x="583" y="2323"/>
                  </a:lnTo>
                  <a:lnTo>
                    <a:pt x="1226" y="1989"/>
                  </a:lnTo>
                  <a:cubicBezTo>
                    <a:pt x="1298" y="1953"/>
                    <a:pt x="1345" y="1858"/>
                    <a:pt x="1310" y="1775"/>
                  </a:cubicBezTo>
                  <a:lnTo>
                    <a:pt x="1095" y="1084"/>
                  </a:lnTo>
                  <a:lnTo>
                    <a:pt x="1095" y="1084"/>
                  </a:lnTo>
                  <a:lnTo>
                    <a:pt x="1774" y="1310"/>
                  </a:lnTo>
                  <a:cubicBezTo>
                    <a:pt x="1791" y="1315"/>
                    <a:pt x="1807" y="1317"/>
                    <a:pt x="1823" y="1317"/>
                  </a:cubicBezTo>
                  <a:cubicBezTo>
                    <a:pt x="1898" y="1317"/>
                    <a:pt x="1961" y="1274"/>
                    <a:pt x="2000" y="1215"/>
                  </a:cubicBezTo>
                  <a:lnTo>
                    <a:pt x="2322" y="584"/>
                  </a:lnTo>
                  <a:close/>
                  <a:moveTo>
                    <a:pt x="2322" y="1"/>
                  </a:moveTo>
                  <a:cubicBezTo>
                    <a:pt x="2250" y="1"/>
                    <a:pt x="2191" y="37"/>
                    <a:pt x="2167" y="108"/>
                  </a:cubicBezTo>
                  <a:lnTo>
                    <a:pt x="1750" y="918"/>
                  </a:lnTo>
                  <a:lnTo>
                    <a:pt x="869" y="644"/>
                  </a:lnTo>
                  <a:cubicBezTo>
                    <a:pt x="853" y="637"/>
                    <a:pt x="835" y="634"/>
                    <a:pt x="817" y="634"/>
                  </a:cubicBezTo>
                  <a:cubicBezTo>
                    <a:pt x="772" y="634"/>
                    <a:pt x="725" y="654"/>
                    <a:pt x="691" y="679"/>
                  </a:cubicBezTo>
                  <a:cubicBezTo>
                    <a:pt x="643" y="727"/>
                    <a:pt x="631" y="799"/>
                    <a:pt x="643" y="858"/>
                  </a:cubicBezTo>
                  <a:lnTo>
                    <a:pt x="929" y="1739"/>
                  </a:lnTo>
                  <a:lnTo>
                    <a:pt x="107" y="2156"/>
                  </a:lnTo>
                  <a:cubicBezTo>
                    <a:pt x="48" y="2192"/>
                    <a:pt x="0" y="2251"/>
                    <a:pt x="0" y="2323"/>
                  </a:cubicBezTo>
                  <a:cubicBezTo>
                    <a:pt x="0" y="2394"/>
                    <a:pt x="48" y="2453"/>
                    <a:pt x="107" y="2489"/>
                  </a:cubicBezTo>
                  <a:lnTo>
                    <a:pt x="929" y="2906"/>
                  </a:lnTo>
                  <a:lnTo>
                    <a:pt x="643" y="3775"/>
                  </a:lnTo>
                  <a:cubicBezTo>
                    <a:pt x="631" y="3835"/>
                    <a:pt x="643" y="3906"/>
                    <a:pt x="691" y="3954"/>
                  </a:cubicBezTo>
                  <a:cubicBezTo>
                    <a:pt x="727" y="3990"/>
                    <a:pt x="777" y="4006"/>
                    <a:pt x="825" y="4006"/>
                  </a:cubicBezTo>
                  <a:cubicBezTo>
                    <a:pt x="840" y="4006"/>
                    <a:pt x="855" y="4004"/>
                    <a:pt x="869" y="4001"/>
                  </a:cubicBezTo>
                  <a:lnTo>
                    <a:pt x="1750" y="3716"/>
                  </a:lnTo>
                  <a:lnTo>
                    <a:pt x="2167" y="4537"/>
                  </a:lnTo>
                  <a:cubicBezTo>
                    <a:pt x="2191" y="4597"/>
                    <a:pt x="2250" y="4644"/>
                    <a:pt x="2322" y="4644"/>
                  </a:cubicBezTo>
                  <a:cubicBezTo>
                    <a:pt x="2405" y="4644"/>
                    <a:pt x="2465" y="4597"/>
                    <a:pt x="2488" y="4537"/>
                  </a:cubicBezTo>
                  <a:lnTo>
                    <a:pt x="2905" y="3716"/>
                  </a:lnTo>
                  <a:lnTo>
                    <a:pt x="3786" y="4001"/>
                  </a:lnTo>
                  <a:cubicBezTo>
                    <a:pt x="3800" y="4004"/>
                    <a:pt x="3815" y="4006"/>
                    <a:pt x="3830" y="4006"/>
                  </a:cubicBezTo>
                  <a:cubicBezTo>
                    <a:pt x="3878" y="4006"/>
                    <a:pt x="3928" y="3990"/>
                    <a:pt x="3965" y="3954"/>
                  </a:cubicBezTo>
                  <a:cubicBezTo>
                    <a:pt x="4012" y="3918"/>
                    <a:pt x="4024" y="3835"/>
                    <a:pt x="4012" y="3775"/>
                  </a:cubicBezTo>
                  <a:lnTo>
                    <a:pt x="3727" y="2906"/>
                  </a:lnTo>
                  <a:lnTo>
                    <a:pt x="4548" y="2489"/>
                  </a:lnTo>
                  <a:cubicBezTo>
                    <a:pt x="4608" y="2453"/>
                    <a:pt x="4643" y="2394"/>
                    <a:pt x="4643" y="2323"/>
                  </a:cubicBezTo>
                  <a:cubicBezTo>
                    <a:pt x="4643" y="2251"/>
                    <a:pt x="4608" y="2192"/>
                    <a:pt x="4548" y="2156"/>
                  </a:cubicBezTo>
                  <a:lnTo>
                    <a:pt x="3727" y="1739"/>
                  </a:lnTo>
                  <a:lnTo>
                    <a:pt x="4012" y="858"/>
                  </a:lnTo>
                  <a:cubicBezTo>
                    <a:pt x="4024" y="799"/>
                    <a:pt x="4012" y="727"/>
                    <a:pt x="3965" y="679"/>
                  </a:cubicBezTo>
                  <a:cubicBezTo>
                    <a:pt x="3930" y="654"/>
                    <a:pt x="3884" y="634"/>
                    <a:pt x="3838" y="634"/>
                  </a:cubicBezTo>
                  <a:cubicBezTo>
                    <a:pt x="3820" y="634"/>
                    <a:pt x="3803" y="637"/>
                    <a:pt x="3786" y="644"/>
                  </a:cubicBezTo>
                  <a:lnTo>
                    <a:pt x="2905" y="918"/>
                  </a:lnTo>
                  <a:lnTo>
                    <a:pt x="2488" y="108"/>
                  </a:lnTo>
                  <a:cubicBezTo>
                    <a:pt x="2465" y="48"/>
                    <a:pt x="2405" y="1"/>
                    <a:pt x="23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8" name="Google Shape;4832;p82">
            <a:extLst>
              <a:ext uri="{FF2B5EF4-FFF2-40B4-BE49-F238E27FC236}">
                <a16:creationId xmlns:a16="http://schemas.microsoft.com/office/drawing/2014/main" id="{A70C3273-01A8-2A3A-8710-C6C0B2C70D8B}"/>
              </a:ext>
            </a:extLst>
          </p:cNvPr>
          <p:cNvSpPr/>
          <p:nvPr/>
        </p:nvSpPr>
        <p:spPr>
          <a:xfrm>
            <a:off x="11330483" y="4784938"/>
            <a:ext cx="343642" cy="450587"/>
          </a:xfrm>
          <a:custGeom>
            <a:avLst/>
            <a:gdLst/>
            <a:ahLst/>
            <a:cxnLst/>
            <a:rect l="l" t="t" r="r" b="b"/>
            <a:pathLst>
              <a:path w="9871" h="12943" extrusionOk="0">
                <a:moveTo>
                  <a:pt x="2643" y="2299"/>
                </a:moveTo>
                <a:cubicBezTo>
                  <a:pt x="2810" y="2299"/>
                  <a:pt x="2977" y="2346"/>
                  <a:pt x="3108" y="2442"/>
                </a:cubicBezTo>
                <a:lnTo>
                  <a:pt x="3096" y="2454"/>
                </a:lnTo>
                <a:cubicBezTo>
                  <a:pt x="3024" y="2525"/>
                  <a:pt x="3024" y="2644"/>
                  <a:pt x="3096" y="2715"/>
                </a:cubicBezTo>
                <a:cubicBezTo>
                  <a:pt x="3120" y="2751"/>
                  <a:pt x="3179" y="2775"/>
                  <a:pt x="3227" y="2775"/>
                </a:cubicBezTo>
                <a:cubicBezTo>
                  <a:pt x="3274" y="2775"/>
                  <a:pt x="3334" y="2763"/>
                  <a:pt x="3358" y="2715"/>
                </a:cubicBezTo>
                <a:lnTo>
                  <a:pt x="3381" y="2704"/>
                </a:lnTo>
                <a:lnTo>
                  <a:pt x="3381" y="2704"/>
                </a:lnTo>
                <a:cubicBezTo>
                  <a:pt x="3596" y="3049"/>
                  <a:pt x="3572" y="3513"/>
                  <a:pt x="3274" y="3787"/>
                </a:cubicBezTo>
                <a:lnTo>
                  <a:pt x="2024" y="5037"/>
                </a:lnTo>
                <a:cubicBezTo>
                  <a:pt x="1852" y="5210"/>
                  <a:pt x="1628" y="5296"/>
                  <a:pt x="1405" y="5296"/>
                </a:cubicBezTo>
                <a:cubicBezTo>
                  <a:pt x="1182" y="5296"/>
                  <a:pt x="959" y="5210"/>
                  <a:pt x="786" y="5037"/>
                </a:cubicBezTo>
                <a:cubicBezTo>
                  <a:pt x="441" y="4704"/>
                  <a:pt x="441" y="4144"/>
                  <a:pt x="786" y="3811"/>
                </a:cubicBezTo>
                <a:lnTo>
                  <a:pt x="2036" y="2561"/>
                </a:lnTo>
                <a:cubicBezTo>
                  <a:pt x="2203" y="2394"/>
                  <a:pt x="2429" y="2299"/>
                  <a:pt x="2643" y="2299"/>
                </a:cubicBezTo>
                <a:close/>
                <a:moveTo>
                  <a:pt x="7251" y="6442"/>
                </a:moveTo>
                <a:cubicBezTo>
                  <a:pt x="7465" y="6442"/>
                  <a:pt x="7692" y="6525"/>
                  <a:pt x="7858" y="6692"/>
                </a:cubicBezTo>
                <a:lnTo>
                  <a:pt x="9108" y="7942"/>
                </a:lnTo>
                <a:cubicBezTo>
                  <a:pt x="9466" y="8288"/>
                  <a:pt x="9466" y="8835"/>
                  <a:pt x="9120" y="9181"/>
                </a:cubicBezTo>
                <a:cubicBezTo>
                  <a:pt x="8948" y="9353"/>
                  <a:pt x="8724" y="9439"/>
                  <a:pt x="8501" y="9439"/>
                </a:cubicBezTo>
                <a:cubicBezTo>
                  <a:pt x="8278" y="9439"/>
                  <a:pt x="8055" y="9353"/>
                  <a:pt x="7882" y="9181"/>
                </a:cubicBezTo>
                <a:lnTo>
                  <a:pt x="6632" y="7930"/>
                </a:lnTo>
                <a:cubicBezTo>
                  <a:pt x="6334" y="7633"/>
                  <a:pt x="6310" y="7180"/>
                  <a:pt x="6513" y="6847"/>
                </a:cubicBezTo>
                <a:lnTo>
                  <a:pt x="6513" y="6847"/>
                </a:lnTo>
                <a:lnTo>
                  <a:pt x="6525" y="6859"/>
                </a:lnTo>
                <a:cubicBezTo>
                  <a:pt x="6560" y="6883"/>
                  <a:pt x="6620" y="6918"/>
                  <a:pt x="6668" y="6918"/>
                </a:cubicBezTo>
                <a:cubicBezTo>
                  <a:pt x="6715" y="6918"/>
                  <a:pt x="6775" y="6906"/>
                  <a:pt x="6799" y="6859"/>
                </a:cubicBezTo>
                <a:cubicBezTo>
                  <a:pt x="6870" y="6787"/>
                  <a:pt x="6870" y="6668"/>
                  <a:pt x="6799" y="6585"/>
                </a:cubicBezTo>
                <a:lnTo>
                  <a:pt x="6787" y="6573"/>
                </a:lnTo>
                <a:cubicBezTo>
                  <a:pt x="6930" y="6490"/>
                  <a:pt x="7084" y="6442"/>
                  <a:pt x="7251" y="6442"/>
                </a:cubicBezTo>
                <a:close/>
                <a:moveTo>
                  <a:pt x="5144" y="9073"/>
                </a:moveTo>
                <a:cubicBezTo>
                  <a:pt x="5537" y="9169"/>
                  <a:pt x="5834" y="9502"/>
                  <a:pt x="5834" y="9919"/>
                </a:cubicBezTo>
                <a:lnTo>
                  <a:pt x="5834" y="11693"/>
                </a:lnTo>
                <a:cubicBezTo>
                  <a:pt x="5834" y="12169"/>
                  <a:pt x="5441" y="12574"/>
                  <a:pt x="4953" y="12574"/>
                </a:cubicBezTo>
                <a:cubicBezTo>
                  <a:pt x="4465" y="12574"/>
                  <a:pt x="4072" y="12181"/>
                  <a:pt x="4072" y="11693"/>
                </a:cubicBezTo>
                <a:lnTo>
                  <a:pt x="4072" y="9919"/>
                </a:lnTo>
                <a:cubicBezTo>
                  <a:pt x="4072" y="9502"/>
                  <a:pt x="4370" y="9169"/>
                  <a:pt x="4763" y="9073"/>
                </a:cubicBezTo>
                <a:lnTo>
                  <a:pt x="4763" y="9121"/>
                </a:lnTo>
                <a:cubicBezTo>
                  <a:pt x="4763" y="9228"/>
                  <a:pt x="4846" y="9311"/>
                  <a:pt x="4953" y="9311"/>
                </a:cubicBezTo>
                <a:cubicBezTo>
                  <a:pt x="5060" y="9311"/>
                  <a:pt x="5144" y="9216"/>
                  <a:pt x="5144" y="9121"/>
                </a:cubicBezTo>
                <a:lnTo>
                  <a:pt x="5144" y="9073"/>
                </a:lnTo>
                <a:close/>
                <a:moveTo>
                  <a:pt x="4941" y="1"/>
                </a:moveTo>
                <a:cubicBezTo>
                  <a:pt x="4834" y="1"/>
                  <a:pt x="4751" y="84"/>
                  <a:pt x="4751" y="191"/>
                </a:cubicBezTo>
                <a:lnTo>
                  <a:pt x="4751" y="822"/>
                </a:lnTo>
                <a:lnTo>
                  <a:pt x="3381" y="2192"/>
                </a:lnTo>
                <a:cubicBezTo>
                  <a:pt x="3156" y="2036"/>
                  <a:pt x="2893" y="1958"/>
                  <a:pt x="2631" y="1958"/>
                </a:cubicBezTo>
                <a:cubicBezTo>
                  <a:pt x="2311" y="1958"/>
                  <a:pt x="1993" y="2075"/>
                  <a:pt x="1750" y="2311"/>
                </a:cubicBezTo>
                <a:lnTo>
                  <a:pt x="500" y="3561"/>
                </a:lnTo>
                <a:cubicBezTo>
                  <a:pt x="12" y="4061"/>
                  <a:pt x="12" y="4847"/>
                  <a:pt x="500" y="5335"/>
                </a:cubicBezTo>
                <a:cubicBezTo>
                  <a:pt x="738" y="5573"/>
                  <a:pt x="1072" y="5704"/>
                  <a:pt x="1381" y="5704"/>
                </a:cubicBezTo>
                <a:cubicBezTo>
                  <a:pt x="1715" y="5704"/>
                  <a:pt x="2024" y="5585"/>
                  <a:pt x="2262" y="5335"/>
                </a:cubicBezTo>
                <a:lnTo>
                  <a:pt x="3512" y="4085"/>
                </a:lnTo>
                <a:cubicBezTo>
                  <a:pt x="3953" y="3644"/>
                  <a:pt x="4001" y="2954"/>
                  <a:pt x="3632" y="2465"/>
                </a:cubicBezTo>
                <a:lnTo>
                  <a:pt x="4727" y="1358"/>
                </a:lnTo>
                <a:lnTo>
                  <a:pt x="4727" y="4942"/>
                </a:lnTo>
                <a:lnTo>
                  <a:pt x="3358" y="6311"/>
                </a:lnTo>
                <a:cubicBezTo>
                  <a:pt x="3137" y="6150"/>
                  <a:pt x="2873" y="6069"/>
                  <a:pt x="2610" y="6069"/>
                </a:cubicBezTo>
                <a:cubicBezTo>
                  <a:pt x="2291" y="6069"/>
                  <a:pt x="1974" y="6189"/>
                  <a:pt x="1738" y="6430"/>
                </a:cubicBezTo>
                <a:lnTo>
                  <a:pt x="1655" y="6514"/>
                </a:lnTo>
                <a:cubicBezTo>
                  <a:pt x="1572" y="6585"/>
                  <a:pt x="1572" y="6704"/>
                  <a:pt x="1655" y="6787"/>
                </a:cubicBezTo>
                <a:cubicBezTo>
                  <a:pt x="1691" y="6823"/>
                  <a:pt x="1738" y="6841"/>
                  <a:pt x="1786" y="6841"/>
                </a:cubicBezTo>
                <a:cubicBezTo>
                  <a:pt x="1834" y="6841"/>
                  <a:pt x="1881" y="6823"/>
                  <a:pt x="1917" y="6787"/>
                </a:cubicBezTo>
                <a:lnTo>
                  <a:pt x="2012" y="6692"/>
                </a:lnTo>
                <a:cubicBezTo>
                  <a:pt x="2184" y="6521"/>
                  <a:pt x="2402" y="6436"/>
                  <a:pt x="2623" y="6436"/>
                </a:cubicBezTo>
                <a:cubicBezTo>
                  <a:pt x="2786" y="6436"/>
                  <a:pt x="2949" y="6482"/>
                  <a:pt x="3096" y="6573"/>
                </a:cubicBezTo>
                <a:lnTo>
                  <a:pt x="3084" y="6585"/>
                </a:lnTo>
                <a:cubicBezTo>
                  <a:pt x="3000" y="6668"/>
                  <a:pt x="3000" y="6787"/>
                  <a:pt x="3084" y="6859"/>
                </a:cubicBezTo>
                <a:cubicBezTo>
                  <a:pt x="3108" y="6883"/>
                  <a:pt x="3167" y="6918"/>
                  <a:pt x="3215" y="6918"/>
                </a:cubicBezTo>
                <a:cubicBezTo>
                  <a:pt x="3262" y="6918"/>
                  <a:pt x="3322" y="6906"/>
                  <a:pt x="3346" y="6859"/>
                </a:cubicBezTo>
                <a:lnTo>
                  <a:pt x="3358" y="6847"/>
                </a:lnTo>
                <a:lnTo>
                  <a:pt x="3358" y="6847"/>
                </a:lnTo>
                <a:cubicBezTo>
                  <a:pt x="3572" y="7180"/>
                  <a:pt x="3536" y="7633"/>
                  <a:pt x="3239" y="7930"/>
                </a:cubicBezTo>
                <a:lnTo>
                  <a:pt x="1988" y="9181"/>
                </a:lnTo>
                <a:cubicBezTo>
                  <a:pt x="1822" y="9347"/>
                  <a:pt x="1599" y="9431"/>
                  <a:pt x="1375" y="9431"/>
                </a:cubicBezTo>
                <a:cubicBezTo>
                  <a:pt x="1152" y="9431"/>
                  <a:pt x="929" y="9347"/>
                  <a:pt x="762" y="9181"/>
                </a:cubicBezTo>
                <a:cubicBezTo>
                  <a:pt x="417" y="8835"/>
                  <a:pt x="417" y="8288"/>
                  <a:pt x="762" y="7942"/>
                </a:cubicBezTo>
                <a:lnTo>
                  <a:pt x="1334" y="7359"/>
                </a:lnTo>
                <a:cubicBezTo>
                  <a:pt x="1417" y="7287"/>
                  <a:pt x="1417" y="7168"/>
                  <a:pt x="1334" y="7097"/>
                </a:cubicBezTo>
                <a:cubicBezTo>
                  <a:pt x="1298" y="7061"/>
                  <a:pt x="1250" y="7043"/>
                  <a:pt x="1203" y="7043"/>
                </a:cubicBezTo>
                <a:cubicBezTo>
                  <a:pt x="1155" y="7043"/>
                  <a:pt x="1107" y="7061"/>
                  <a:pt x="1072" y="7097"/>
                </a:cubicBezTo>
                <a:lnTo>
                  <a:pt x="488" y="7680"/>
                </a:lnTo>
                <a:cubicBezTo>
                  <a:pt x="0" y="8168"/>
                  <a:pt x="0" y="8954"/>
                  <a:pt x="488" y="9442"/>
                </a:cubicBezTo>
                <a:cubicBezTo>
                  <a:pt x="726" y="9681"/>
                  <a:pt x="1060" y="9823"/>
                  <a:pt x="1369" y="9823"/>
                </a:cubicBezTo>
                <a:cubicBezTo>
                  <a:pt x="1679" y="9823"/>
                  <a:pt x="2012" y="9704"/>
                  <a:pt x="2250" y="9442"/>
                </a:cubicBezTo>
                <a:lnTo>
                  <a:pt x="3501" y="8192"/>
                </a:lnTo>
                <a:cubicBezTo>
                  <a:pt x="3941" y="7752"/>
                  <a:pt x="3989" y="7061"/>
                  <a:pt x="3620" y="6573"/>
                </a:cubicBezTo>
                <a:lnTo>
                  <a:pt x="4715" y="5478"/>
                </a:lnTo>
                <a:lnTo>
                  <a:pt x="4715" y="8692"/>
                </a:lnTo>
                <a:cubicBezTo>
                  <a:pt x="4120" y="8776"/>
                  <a:pt x="3655" y="9300"/>
                  <a:pt x="3655" y="9919"/>
                </a:cubicBezTo>
                <a:lnTo>
                  <a:pt x="3655" y="11693"/>
                </a:lnTo>
                <a:cubicBezTo>
                  <a:pt x="3655" y="12383"/>
                  <a:pt x="4227" y="12943"/>
                  <a:pt x="4905" y="12943"/>
                </a:cubicBezTo>
                <a:cubicBezTo>
                  <a:pt x="5596" y="12943"/>
                  <a:pt x="6156" y="12383"/>
                  <a:pt x="6156" y="11693"/>
                </a:cubicBezTo>
                <a:lnTo>
                  <a:pt x="6156" y="9919"/>
                </a:lnTo>
                <a:cubicBezTo>
                  <a:pt x="6156" y="9300"/>
                  <a:pt x="5703" y="8776"/>
                  <a:pt x="5108" y="8692"/>
                </a:cubicBezTo>
                <a:lnTo>
                  <a:pt x="5108" y="5478"/>
                </a:lnTo>
                <a:lnTo>
                  <a:pt x="6203" y="6573"/>
                </a:lnTo>
                <a:cubicBezTo>
                  <a:pt x="5846" y="7061"/>
                  <a:pt x="5894" y="7764"/>
                  <a:pt x="6322" y="8192"/>
                </a:cubicBezTo>
                <a:lnTo>
                  <a:pt x="7572" y="9442"/>
                </a:lnTo>
                <a:cubicBezTo>
                  <a:pt x="7811" y="9681"/>
                  <a:pt x="8144" y="9823"/>
                  <a:pt x="8454" y="9823"/>
                </a:cubicBezTo>
                <a:cubicBezTo>
                  <a:pt x="8763" y="9823"/>
                  <a:pt x="9096" y="9704"/>
                  <a:pt x="9335" y="9442"/>
                </a:cubicBezTo>
                <a:cubicBezTo>
                  <a:pt x="9823" y="8954"/>
                  <a:pt x="9823" y="8168"/>
                  <a:pt x="9335" y="7680"/>
                </a:cubicBezTo>
                <a:lnTo>
                  <a:pt x="8144" y="6430"/>
                </a:lnTo>
                <a:cubicBezTo>
                  <a:pt x="7895" y="6181"/>
                  <a:pt x="7578" y="6055"/>
                  <a:pt x="7260" y="6055"/>
                </a:cubicBezTo>
                <a:cubicBezTo>
                  <a:pt x="6999" y="6055"/>
                  <a:pt x="6738" y="6140"/>
                  <a:pt x="6513" y="6311"/>
                </a:cubicBezTo>
                <a:lnTo>
                  <a:pt x="5144" y="4942"/>
                </a:lnTo>
                <a:lnTo>
                  <a:pt x="5144" y="1334"/>
                </a:lnTo>
                <a:lnTo>
                  <a:pt x="6251" y="2442"/>
                </a:lnTo>
                <a:cubicBezTo>
                  <a:pt x="5894" y="2930"/>
                  <a:pt x="5941" y="3632"/>
                  <a:pt x="6370" y="4061"/>
                </a:cubicBezTo>
                <a:lnTo>
                  <a:pt x="7620" y="5311"/>
                </a:lnTo>
                <a:cubicBezTo>
                  <a:pt x="7858" y="5549"/>
                  <a:pt x="8180" y="5680"/>
                  <a:pt x="8501" y="5680"/>
                </a:cubicBezTo>
                <a:cubicBezTo>
                  <a:pt x="8811" y="5680"/>
                  <a:pt x="9132" y="5561"/>
                  <a:pt x="9370" y="5311"/>
                </a:cubicBezTo>
                <a:cubicBezTo>
                  <a:pt x="9870" y="4823"/>
                  <a:pt x="9870" y="4025"/>
                  <a:pt x="9370" y="3537"/>
                </a:cubicBezTo>
                <a:lnTo>
                  <a:pt x="8120" y="2287"/>
                </a:lnTo>
                <a:cubicBezTo>
                  <a:pt x="8025" y="2180"/>
                  <a:pt x="7918" y="2108"/>
                  <a:pt x="7787" y="2049"/>
                </a:cubicBezTo>
                <a:cubicBezTo>
                  <a:pt x="7761" y="2036"/>
                  <a:pt x="7734" y="2030"/>
                  <a:pt x="7707" y="2030"/>
                </a:cubicBezTo>
                <a:cubicBezTo>
                  <a:pt x="7633" y="2030"/>
                  <a:pt x="7560" y="2074"/>
                  <a:pt x="7525" y="2144"/>
                </a:cubicBezTo>
                <a:cubicBezTo>
                  <a:pt x="7489" y="2227"/>
                  <a:pt x="7525" y="2346"/>
                  <a:pt x="7620" y="2394"/>
                </a:cubicBezTo>
                <a:cubicBezTo>
                  <a:pt x="7703" y="2442"/>
                  <a:pt x="7787" y="2501"/>
                  <a:pt x="7858" y="2561"/>
                </a:cubicBezTo>
                <a:lnTo>
                  <a:pt x="9108" y="3811"/>
                </a:lnTo>
                <a:cubicBezTo>
                  <a:pt x="9454" y="4144"/>
                  <a:pt x="9454" y="4704"/>
                  <a:pt x="9108" y="5037"/>
                </a:cubicBezTo>
                <a:cubicBezTo>
                  <a:pt x="8936" y="5210"/>
                  <a:pt x="8713" y="5296"/>
                  <a:pt x="8489" y="5296"/>
                </a:cubicBezTo>
                <a:cubicBezTo>
                  <a:pt x="8266" y="5296"/>
                  <a:pt x="8043" y="5210"/>
                  <a:pt x="7870" y="5037"/>
                </a:cubicBezTo>
                <a:lnTo>
                  <a:pt x="6620" y="3787"/>
                </a:lnTo>
                <a:cubicBezTo>
                  <a:pt x="6453" y="3632"/>
                  <a:pt x="6370" y="3406"/>
                  <a:pt x="6370" y="3180"/>
                </a:cubicBezTo>
                <a:cubicBezTo>
                  <a:pt x="6370" y="3013"/>
                  <a:pt x="6418" y="2846"/>
                  <a:pt x="6501" y="2715"/>
                </a:cubicBezTo>
                <a:lnTo>
                  <a:pt x="6513" y="2739"/>
                </a:lnTo>
                <a:cubicBezTo>
                  <a:pt x="6549" y="2763"/>
                  <a:pt x="6608" y="2787"/>
                  <a:pt x="6656" y="2787"/>
                </a:cubicBezTo>
                <a:cubicBezTo>
                  <a:pt x="6691" y="2787"/>
                  <a:pt x="6751" y="2775"/>
                  <a:pt x="6787" y="2739"/>
                </a:cubicBezTo>
                <a:cubicBezTo>
                  <a:pt x="6858" y="2656"/>
                  <a:pt x="6858" y="2537"/>
                  <a:pt x="6787" y="2465"/>
                </a:cubicBezTo>
                <a:lnTo>
                  <a:pt x="6775" y="2454"/>
                </a:lnTo>
                <a:cubicBezTo>
                  <a:pt x="6810" y="2418"/>
                  <a:pt x="6870" y="2394"/>
                  <a:pt x="6930" y="2382"/>
                </a:cubicBezTo>
                <a:cubicBezTo>
                  <a:pt x="7037" y="2346"/>
                  <a:pt x="7084" y="2227"/>
                  <a:pt x="7037" y="2144"/>
                </a:cubicBezTo>
                <a:cubicBezTo>
                  <a:pt x="7019" y="2065"/>
                  <a:pt x="6950" y="2018"/>
                  <a:pt x="6876" y="2018"/>
                </a:cubicBezTo>
                <a:cubicBezTo>
                  <a:pt x="6850" y="2018"/>
                  <a:pt x="6824" y="2024"/>
                  <a:pt x="6799" y="2037"/>
                </a:cubicBezTo>
                <a:cubicBezTo>
                  <a:pt x="6691" y="2073"/>
                  <a:pt x="6596" y="2120"/>
                  <a:pt x="6501" y="2192"/>
                </a:cubicBezTo>
                <a:lnTo>
                  <a:pt x="5132" y="822"/>
                </a:lnTo>
                <a:lnTo>
                  <a:pt x="5132" y="191"/>
                </a:lnTo>
                <a:cubicBezTo>
                  <a:pt x="5132" y="84"/>
                  <a:pt x="5048" y="1"/>
                  <a:pt x="49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TextBox 209">
            <a:extLst>
              <a:ext uri="{FF2B5EF4-FFF2-40B4-BE49-F238E27FC236}">
                <a16:creationId xmlns:a16="http://schemas.microsoft.com/office/drawing/2014/main" id="{CA6DBBEC-D669-C6B8-4733-F8F0DD2D024C}"/>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آیکون های </a:t>
            </a:r>
            <a:r>
              <a:rPr lang="fa-IR" sz="2800" dirty="0">
                <a:cs typeface="B Titr" panose="00000700000000000000" pitchFamily="2" charset="-78"/>
              </a:rPr>
              <a:t>قالب عید غدیر</a:t>
            </a:r>
            <a:endParaRPr lang="en-US" sz="8000" dirty="0">
              <a:cs typeface="B Titr" panose="00000700000000000000" pitchFamily="2" charset="-78"/>
            </a:endParaRPr>
          </a:p>
        </p:txBody>
      </p:sp>
    </p:spTree>
    <p:extLst>
      <p:ext uri="{BB962C8B-B14F-4D97-AF65-F5344CB8AC3E}">
        <p14:creationId xmlns:p14="http://schemas.microsoft.com/office/powerpoint/2010/main" val="2155457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472;p9">
            <a:extLst>
              <a:ext uri="{FF2B5EF4-FFF2-40B4-BE49-F238E27FC236}">
                <a16:creationId xmlns:a16="http://schemas.microsoft.com/office/drawing/2014/main" id="{BF4D04C4-88A0-6F60-550B-3164082A1BC4}"/>
              </a:ext>
            </a:extLst>
          </p:cNvPr>
          <p:cNvSpPr/>
          <p:nvPr/>
        </p:nvSpPr>
        <p:spPr>
          <a:xfrm flipH="1">
            <a:off x="574242" y="4297567"/>
            <a:ext cx="1711694" cy="1814301"/>
          </a:xfrm>
          <a:custGeom>
            <a:avLst/>
            <a:gdLst/>
            <a:ahLst/>
            <a:cxnLst/>
            <a:rect l="l" t="t" r="r" b="b"/>
            <a:pathLst>
              <a:path w="37351" h="39590" extrusionOk="0">
                <a:moveTo>
                  <a:pt x="14288" y="6287"/>
                </a:moveTo>
                <a:lnTo>
                  <a:pt x="18550" y="12395"/>
                </a:lnTo>
                <a:lnTo>
                  <a:pt x="23039" y="6442"/>
                </a:lnTo>
                <a:lnTo>
                  <a:pt x="22920" y="13764"/>
                </a:lnTo>
                <a:lnTo>
                  <a:pt x="30171" y="11574"/>
                </a:lnTo>
                <a:lnTo>
                  <a:pt x="25456" y="17729"/>
                </a:lnTo>
                <a:lnTo>
                  <a:pt x="32695" y="20218"/>
                </a:lnTo>
                <a:lnTo>
                  <a:pt x="25527" y="22397"/>
                </a:lnTo>
                <a:lnTo>
                  <a:pt x="29885" y="28647"/>
                </a:lnTo>
                <a:lnTo>
                  <a:pt x="22753" y="26040"/>
                </a:lnTo>
                <a:lnTo>
                  <a:pt x="22694" y="33398"/>
                </a:lnTo>
                <a:lnTo>
                  <a:pt x="18431" y="27242"/>
                </a:lnTo>
                <a:lnTo>
                  <a:pt x="14085" y="33160"/>
                </a:lnTo>
                <a:lnTo>
                  <a:pt x="14145" y="25790"/>
                </a:lnTo>
                <a:lnTo>
                  <a:pt x="7132" y="27897"/>
                </a:lnTo>
                <a:lnTo>
                  <a:pt x="11537" y="21920"/>
                </a:lnTo>
                <a:lnTo>
                  <a:pt x="4560" y="19372"/>
                </a:lnTo>
                <a:lnTo>
                  <a:pt x="11478" y="17289"/>
                </a:lnTo>
                <a:lnTo>
                  <a:pt x="7096" y="11038"/>
                </a:lnTo>
                <a:lnTo>
                  <a:pt x="14228" y="13645"/>
                </a:lnTo>
                <a:lnTo>
                  <a:pt x="14288" y="6287"/>
                </a:lnTo>
                <a:close/>
                <a:moveTo>
                  <a:pt x="18919" y="1"/>
                </a:moveTo>
                <a:lnTo>
                  <a:pt x="18646" y="96"/>
                </a:lnTo>
                <a:lnTo>
                  <a:pt x="18622" y="96"/>
                </a:lnTo>
                <a:lnTo>
                  <a:pt x="17324" y="489"/>
                </a:lnTo>
                <a:lnTo>
                  <a:pt x="15455" y="1084"/>
                </a:lnTo>
                <a:lnTo>
                  <a:pt x="14038" y="1525"/>
                </a:lnTo>
                <a:lnTo>
                  <a:pt x="14002" y="5371"/>
                </a:lnTo>
                <a:lnTo>
                  <a:pt x="11859" y="2204"/>
                </a:lnTo>
                <a:lnTo>
                  <a:pt x="7216" y="3644"/>
                </a:lnTo>
                <a:lnTo>
                  <a:pt x="4453" y="7442"/>
                </a:lnTo>
                <a:lnTo>
                  <a:pt x="5037" y="8359"/>
                </a:lnTo>
                <a:lnTo>
                  <a:pt x="6561" y="10562"/>
                </a:lnTo>
                <a:lnTo>
                  <a:pt x="6561" y="10562"/>
                </a:lnTo>
                <a:lnTo>
                  <a:pt x="3025" y="9300"/>
                </a:lnTo>
                <a:lnTo>
                  <a:pt x="215" y="13074"/>
                </a:lnTo>
                <a:lnTo>
                  <a:pt x="131" y="17955"/>
                </a:lnTo>
                <a:lnTo>
                  <a:pt x="3965" y="19360"/>
                </a:lnTo>
                <a:lnTo>
                  <a:pt x="96" y="20539"/>
                </a:lnTo>
                <a:lnTo>
                  <a:pt x="0" y="25444"/>
                </a:lnTo>
                <a:lnTo>
                  <a:pt x="2786" y="29481"/>
                </a:lnTo>
                <a:lnTo>
                  <a:pt x="6656" y="28302"/>
                </a:lnTo>
                <a:lnTo>
                  <a:pt x="6656" y="28302"/>
                </a:lnTo>
                <a:lnTo>
                  <a:pt x="4239" y="31576"/>
                </a:lnTo>
                <a:lnTo>
                  <a:pt x="7013" y="35481"/>
                </a:lnTo>
                <a:lnTo>
                  <a:pt x="7120" y="35636"/>
                </a:lnTo>
                <a:lnTo>
                  <a:pt x="11478" y="37172"/>
                </a:lnTo>
                <a:lnTo>
                  <a:pt x="13919" y="33886"/>
                </a:lnTo>
                <a:lnTo>
                  <a:pt x="13919" y="33886"/>
                </a:lnTo>
                <a:lnTo>
                  <a:pt x="13883" y="38017"/>
                </a:lnTo>
                <a:lnTo>
                  <a:pt x="16490" y="38958"/>
                </a:lnTo>
                <a:lnTo>
                  <a:pt x="18241" y="39589"/>
                </a:lnTo>
                <a:lnTo>
                  <a:pt x="22967" y="38160"/>
                </a:lnTo>
                <a:lnTo>
                  <a:pt x="22991" y="34315"/>
                </a:lnTo>
                <a:lnTo>
                  <a:pt x="25194" y="37470"/>
                </a:lnTo>
                <a:lnTo>
                  <a:pt x="29647" y="36136"/>
                </a:lnTo>
                <a:lnTo>
                  <a:pt x="30278" y="35362"/>
                </a:lnTo>
                <a:lnTo>
                  <a:pt x="32588" y="32231"/>
                </a:lnTo>
                <a:lnTo>
                  <a:pt x="30433" y="29147"/>
                </a:lnTo>
                <a:lnTo>
                  <a:pt x="34231" y="30386"/>
                </a:lnTo>
                <a:lnTo>
                  <a:pt x="37148" y="26552"/>
                </a:lnTo>
                <a:lnTo>
                  <a:pt x="37219" y="21682"/>
                </a:lnTo>
                <a:lnTo>
                  <a:pt x="33326" y="20277"/>
                </a:lnTo>
                <a:lnTo>
                  <a:pt x="37255" y="19122"/>
                </a:lnTo>
                <a:lnTo>
                  <a:pt x="37315" y="15955"/>
                </a:lnTo>
                <a:lnTo>
                  <a:pt x="37315" y="15931"/>
                </a:lnTo>
                <a:lnTo>
                  <a:pt x="37338" y="14372"/>
                </a:lnTo>
                <a:lnTo>
                  <a:pt x="37350" y="14134"/>
                </a:lnTo>
                <a:lnTo>
                  <a:pt x="37231" y="13991"/>
                </a:lnTo>
                <a:lnTo>
                  <a:pt x="35493" y="11455"/>
                </a:lnTo>
                <a:lnTo>
                  <a:pt x="35469" y="11395"/>
                </a:lnTo>
                <a:lnTo>
                  <a:pt x="35433" y="11371"/>
                </a:lnTo>
                <a:lnTo>
                  <a:pt x="34528" y="10062"/>
                </a:lnTo>
                <a:lnTo>
                  <a:pt x="30671" y="11217"/>
                </a:lnTo>
                <a:lnTo>
                  <a:pt x="33088" y="7978"/>
                </a:lnTo>
                <a:lnTo>
                  <a:pt x="30326" y="3966"/>
                </a:lnTo>
                <a:lnTo>
                  <a:pt x="25777" y="2394"/>
                </a:lnTo>
                <a:lnTo>
                  <a:pt x="23229" y="5775"/>
                </a:lnTo>
                <a:lnTo>
                  <a:pt x="23313" y="1525"/>
                </a:lnTo>
                <a:lnTo>
                  <a:pt x="18919" y="1"/>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73;p9">
            <a:extLst>
              <a:ext uri="{FF2B5EF4-FFF2-40B4-BE49-F238E27FC236}">
                <a16:creationId xmlns:a16="http://schemas.microsoft.com/office/drawing/2014/main" id="{DC933E11-31D1-EED1-6387-0A501C60ED25}"/>
              </a:ext>
            </a:extLst>
          </p:cNvPr>
          <p:cNvSpPr/>
          <p:nvPr/>
        </p:nvSpPr>
        <p:spPr>
          <a:xfrm flipH="1">
            <a:off x="544775" y="4271949"/>
            <a:ext cx="1762975" cy="1866086"/>
          </a:xfrm>
          <a:custGeom>
            <a:avLst/>
            <a:gdLst/>
            <a:ahLst/>
            <a:cxnLst/>
            <a:rect l="l" t="t" r="r" b="b"/>
            <a:pathLst>
              <a:path w="38470" h="40720" extrusionOk="0">
                <a:moveTo>
                  <a:pt x="19395" y="1119"/>
                </a:moveTo>
                <a:lnTo>
                  <a:pt x="23253" y="2465"/>
                </a:lnTo>
                <a:lnTo>
                  <a:pt x="23170" y="6549"/>
                </a:lnTo>
                <a:lnTo>
                  <a:pt x="23170" y="6632"/>
                </a:lnTo>
                <a:lnTo>
                  <a:pt x="22122" y="8025"/>
                </a:lnTo>
                <a:lnTo>
                  <a:pt x="19050" y="12073"/>
                </a:lnTo>
                <a:lnTo>
                  <a:pt x="15002" y="6287"/>
                </a:lnTo>
                <a:lnTo>
                  <a:pt x="15038" y="2477"/>
                </a:lnTo>
                <a:lnTo>
                  <a:pt x="16074" y="2143"/>
                </a:lnTo>
                <a:lnTo>
                  <a:pt x="17955" y="1548"/>
                </a:lnTo>
                <a:lnTo>
                  <a:pt x="19205" y="1179"/>
                </a:lnTo>
                <a:cubicBezTo>
                  <a:pt x="19229" y="1179"/>
                  <a:pt x="19264" y="1167"/>
                  <a:pt x="19288" y="1167"/>
                </a:cubicBezTo>
                <a:lnTo>
                  <a:pt x="19395" y="1119"/>
                </a:lnTo>
                <a:close/>
                <a:moveTo>
                  <a:pt x="12121" y="3370"/>
                </a:moveTo>
                <a:lnTo>
                  <a:pt x="14240" y="6525"/>
                </a:lnTo>
                <a:lnTo>
                  <a:pt x="14180" y="13478"/>
                </a:lnTo>
                <a:lnTo>
                  <a:pt x="8334" y="11347"/>
                </a:lnTo>
                <a:lnTo>
                  <a:pt x="7656" y="11097"/>
                </a:lnTo>
                <a:lnTo>
                  <a:pt x="7596" y="11014"/>
                </a:lnTo>
                <a:lnTo>
                  <a:pt x="5929" y="8632"/>
                </a:lnTo>
                <a:lnTo>
                  <a:pt x="5536" y="8025"/>
                </a:lnTo>
                <a:lnTo>
                  <a:pt x="7989" y="4644"/>
                </a:lnTo>
                <a:lnTo>
                  <a:pt x="12121" y="3370"/>
                </a:lnTo>
                <a:close/>
                <a:moveTo>
                  <a:pt x="26432" y="3560"/>
                </a:moveTo>
                <a:lnTo>
                  <a:pt x="30468" y="4965"/>
                </a:lnTo>
                <a:lnTo>
                  <a:pt x="32909" y="8513"/>
                </a:lnTo>
                <a:lnTo>
                  <a:pt x="30599" y="11609"/>
                </a:lnTo>
                <a:lnTo>
                  <a:pt x="23932" y="13621"/>
                </a:lnTo>
                <a:lnTo>
                  <a:pt x="24051" y="6704"/>
                </a:lnTo>
                <a:lnTo>
                  <a:pt x="26432" y="3560"/>
                </a:lnTo>
                <a:close/>
                <a:moveTo>
                  <a:pt x="3691" y="10478"/>
                </a:moveTo>
                <a:lnTo>
                  <a:pt x="6965" y="11656"/>
                </a:lnTo>
                <a:lnTo>
                  <a:pt x="8382" y="13681"/>
                </a:lnTo>
                <a:lnTo>
                  <a:pt x="11121" y="17598"/>
                </a:lnTo>
                <a:lnTo>
                  <a:pt x="4798" y="19503"/>
                </a:lnTo>
                <a:lnTo>
                  <a:pt x="1131" y="18157"/>
                </a:lnTo>
                <a:lnTo>
                  <a:pt x="1203" y="13812"/>
                </a:lnTo>
                <a:lnTo>
                  <a:pt x="3691" y="10478"/>
                </a:lnTo>
                <a:close/>
                <a:moveTo>
                  <a:pt x="34778" y="11228"/>
                </a:moveTo>
                <a:lnTo>
                  <a:pt x="35516" y="12288"/>
                </a:lnTo>
                <a:lnTo>
                  <a:pt x="37302" y="14871"/>
                </a:lnTo>
                <a:lnTo>
                  <a:pt x="37302" y="14883"/>
                </a:lnTo>
                <a:lnTo>
                  <a:pt x="37267" y="16455"/>
                </a:lnTo>
                <a:lnTo>
                  <a:pt x="37267" y="16467"/>
                </a:lnTo>
                <a:lnTo>
                  <a:pt x="37219" y="19288"/>
                </a:lnTo>
                <a:lnTo>
                  <a:pt x="33552" y="20384"/>
                </a:lnTo>
                <a:lnTo>
                  <a:pt x="26789" y="18074"/>
                </a:lnTo>
                <a:lnTo>
                  <a:pt x="31194" y="12323"/>
                </a:lnTo>
                <a:lnTo>
                  <a:pt x="34778" y="11228"/>
                </a:lnTo>
                <a:close/>
                <a:moveTo>
                  <a:pt x="4679" y="20396"/>
                </a:moveTo>
                <a:lnTo>
                  <a:pt x="11180" y="22765"/>
                </a:lnTo>
                <a:lnTo>
                  <a:pt x="7072" y="28337"/>
                </a:lnTo>
                <a:lnTo>
                  <a:pt x="3465" y="29432"/>
                </a:lnTo>
                <a:lnTo>
                  <a:pt x="1000" y="25837"/>
                </a:lnTo>
                <a:lnTo>
                  <a:pt x="1072" y="21479"/>
                </a:lnTo>
                <a:lnTo>
                  <a:pt x="4679" y="20396"/>
                </a:lnTo>
                <a:close/>
                <a:moveTo>
                  <a:pt x="33445" y="21253"/>
                </a:moveTo>
                <a:lnTo>
                  <a:pt x="37183" y="22598"/>
                </a:lnTo>
                <a:lnTo>
                  <a:pt x="37100" y="26908"/>
                </a:lnTo>
                <a:lnTo>
                  <a:pt x="34516" y="30325"/>
                </a:lnTo>
                <a:lnTo>
                  <a:pt x="30980" y="29171"/>
                </a:lnTo>
                <a:lnTo>
                  <a:pt x="26849" y="23253"/>
                </a:lnTo>
                <a:lnTo>
                  <a:pt x="33445" y="21253"/>
                </a:lnTo>
                <a:close/>
                <a:moveTo>
                  <a:pt x="15288" y="8501"/>
                </a:moveTo>
                <a:lnTo>
                  <a:pt x="18205" y="12669"/>
                </a:lnTo>
                <a:lnTo>
                  <a:pt x="19014" y="13847"/>
                </a:lnTo>
                <a:lnTo>
                  <a:pt x="19884" y="12704"/>
                </a:lnTo>
                <a:lnTo>
                  <a:pt x="22943" y="8656"/>
                </a:lnTo>
                <a:lnTo>
                  <a:pt x="22979" y="8609"/>
                </a:lnTo>
                <a:lnTo>
                  <a:pt x="22884" y="13609"/>
                </a:lnTo>
                <a:lnTo>
                  <a:pt x="22860" y="15038"/>
                </a:lnTo>
                <a:lnTo>
                  <a:pt x="24229" y="14621"/>
                </a:lnTo>
                <a:lnTo>
                  <a:pt x="29230" y="13121"/>
                </a:lnTo>
                <a:lnTo>
                  <a:pt x="25944" y="17407"/>
                </a:lnTo>
                <a:lnTo>
                  <a:pt x="25051" y="18562"/>
                </a:lnTo>
                <a:lnTo>
                  <a:pt x="26432" y="19038"/>
                </a:lnTo>
                <a:lnTo>
                  <a:pt x="31456" y="20753"/>
                </a:lnTo>
                <a:lnTo>
                  <a:pt x="26539" y="22241"/>
                </a:lnTo>
                <a:lnTo>
                  <a:pt x="25146" y="22658"/>
                </a:lnTo>
                <a:lnTo>
                  <a:pt x="25980" y="23848"/>
                </a:lnTo>
                <a:lnTo>
                  <a:pt x="28980" y="28135"/>
                </a:lnTo>
                <a:lnTo>
                  <a:pt x="24098" y="26361"/>
                </a:lnTo>
                <a:lnTo>
                  <a:pt x="22693" y="25861"/>
                </a:lnTo>
                <a:lnTo>
                  <a:pt x="22681" y="27349"/>
                </a:lnTo>
                <a:lnTo>
                  <a:pt x="22634" y="32314"/>
                </a:lnTo>
                <a:lnTo>
                  <a:pt x="19729" y="28147"/>
                </a:lnTo>
                <a:lnTo>
                  <a:pt x="18895" y="26956"/>
                </a:lnTo>
                <a:lnTo>
                  <a:pt x="18038" y="28135"/>
                </a:lnTo>
                <a:lnTo>
                  <a:pt x="16978" y="29563"/>
                </a:lnTo>
                <a:lnTo>
                  <a:pt x="15073" y="32147"/>
                </a:lnTo>
                <a:lnTo>
                  <a:pt x="15121" y="27111"/>
                </a:lnTo>
                <a:lnTo>
                  <a:pt x="15133" y="25694"/>
                </a:lnTo>
                <a:lnTo>
                  <a:pt x="13788" y="26111"/>
                </a:lnTo>
                <a:lnTo>
                  <a:pt x="8954" y="27563"/>
                </a:lnTo>
                <a:lnTo>
                  <a:pt x="12013" y="23408"/>
                </a:lnTo>
                <a:lnTo>
                  <a:pt x="12847" y="22277"/>
                </a:lnTo>
                <a:lnTo>
                  <a:pt x="11537" y="21801"/>
                </a:lnTo>
                <a:lnTo>
                  <a:pt x="6691" y="20038"/>
                </a:lnTo>
                <a:lnTo>
                  <a:pt x="11418" y="18610"/>
                </a:lnTo>
                <a:lnTo>
                  <a:pt x="12799" y="18193"/>
                </a:lnTo>
                <a:lnTo>
                  <a:pt x="11966" y="17002"/>
                </a:lnTo>
                <a:lnTo>
                  <a:pt x="9227" y="13085"/>
                </a:lnTo>
                <a:lnTo>
                  <a:pt x="8942" y="12680"/>
                </a:lnTo>
                <a:lnTo>
                  <a:pt x="8942" y="12680"/>
                </a:lnTo>
                <a:lnTo>
                  <a:pt x="13823" y="14454"/>
                </a:lnTo>
                <a:lnTo>
                  <a:pt x="15228" y="14966"/>
                </a:lnTo>
                <a:lnTo>
                  <a:pt x="15240" y="13478"/>
                </a:lnTo>
                <a:lnTo>
                  <a:pt x="15288" y="8501"/>
                </a:lnTo>
                <a:close/>
                <a:moveTo>
                  <a:pt x="14097" y="27075"/>
                </a:moveTo>
                <a:lnTo>
                  <a:pt x="14038" y="34052"/>
                </a:lnTo>
                <a:lnTo>
                  <a:pt x="11763" y="37112"/>
                </a:lnTo>
                <a:lnTo>
                  <a:pt x="7918" y="35767"/>
                </a:lnTo>
                <a:lnTo>
                  <a:pt x="7918" y="35755"/>
                </a:lnTo>
                <a:lnTo>
                  <a:pt x="5358" y="32135"/>
                </a:lnTo>
                <a:lnTo>
                  <a:pt x="7668" y="29016"/>
                </a:lnTo>
                <a:lnTo>
                  <a:pt x="14097" y="27075"/>
                </a:lnTo>
                <a:close/>
                <a:moveTo>
                  <a:pt x="23753" y="27349"/>
                </a:moveTo>
                <a:lnTo>
                  <a:pt x="30278" y="29730"/>
                </a:lnTo>
                <a:lnTo>
                  <a:pt x="30290" y="29730"/>
                </a:lnTo>
                <a:lnTo>
                  <a:pt x="30349" y="29802"/>
                </a:lnTo>
                <a:lnTo>
                  <a:pt x="32421" y="32766"/>
                </a:lnTo>
                <a:lnTo>
                  <a:pt x="30337" y="35576"/>
                </a:lnTo>
                <a:lnTo>
                  <a:pt x="29813" y="36231"/>
                </a:lnTo>
                <a:lnTo>
                  <a:pt x="25884" y="37422"/>
                </a:lnTo>
                <a:lnTo>
                  <a:pt x="23694" y="34290"/>
                </a:lnTo>
                <a:lnTo>
                  <a:pt x="23753" y="27349"/>
                </a:lnTo>
                <a:close/>
                <a:moveTo>
                  <a:pt x="18907" y="28742"/>
                </a:moveTo>
                <a:lnTo>
                  <a:pt x="22955" y="34528"/>
                </a:lnTo>
                <a:lnTo>
                  <a:pt x="22920" y="38326"/>
                </a:lnTo>
                <a:lnTo>
                  <a:pt x="18729" y="39589"/>
                </a:lnTo>
                <a:lnTo>
                  <a:pt x="17145" y="39041"/>
                </a:lnTo>
                <a:lnTo>
                  <a:pt x="14895" y="38219"/>
                </a:lnTo>
                <a:lnTo>
                  <a:pt x="14931" y="34231"/>
                </a:lnTo>
                <a:lnTo>
                  <a:pt x="14931" y="34147"/>
                </a:lnTo>
                <a:lnTo>
                  <a:pt x="17848" y="30171"/>
                </a:lnTo>
                <a:lnTo>
                  <a:pt x="18907" y="28742"/>
                </a:lnTo>
                <a:close/>
                <a:moveTo>
                  <a:pt x="19383" y="0"/>
                </a:moveTo>
                <a:lnTo>
                  <a:pt x="19026" y="155"/>
                </a:lnTo>
                <a:lnTo>
                  <a:pt x="18991" y="167"/>
                </a:lnTo>
                <a:lnTo>
                  <a:pt x="18907" y="203"/>
                </a:lnTo>
                <a:lnTo>
                  <a:pt x="17657" y="572"/>
                </a:lnTo>
                <a:lnTo>
                  <a:pt x="15776" y="1167"/>
                </a:lnTo>
                <a:lnTo>
                  <a:pt x="14740" y="1489"/>
                </a:lnTo>
                <a:lnTo>
                  <a:pt x="14002" y="1715"/>
                </a:lnTo>
                <a:lnTo>
                  <a:pt x="14002" y="2477"/>
                </a:lnTo>
                <a:lnTo>
                  <a:pt x="13990" y="4251"/>
                </a:lnTo>
                <a:lnTo>
                  <a:pt x="13014" y="2786"/>
                </a:lnTo>
                <a:lnTo>
                  <a:pt x="12573" y="2143"/>
                </a:lnTo>
                <a:lnTo>
                  <a:pt x="11835" y="2382"/>
                </a:lnTo>
                <a:lnTo>
                  <a:pt x="7727" y="3667"/>
                </a:lnTo>
                <a:lnTo>
                  <a:pt x="7394" y="3775"/>
                </a:lnTo>
                <a:lnTo>
                  <a:pt x="7191" y="4048"/>
                </a:lnTo>
                <a:lnTo>
                  <a:pt x="4739" y="7430"/>
                </a:lnTo>
                <a:lnTo>
                  <a:pt x="4322" y="8013"/>
                </a:lnTo>
                <a:lnTo>
                  <a:pt x="4703" y="8609"/>
                </a:lnTo>
                <a:lnTo>
                  <a:pt x="5084" y="9216"/>
                </a:lnTo>
                <a:lnTo>
                  <a:pt x="5108" y="9228"/>
                </a:lnTo>
                <a:lnTo>
                  <a:pt x="5120" y="9251"/>
                </a:lnTo>
                <a:lnTo>
                  <a:pt x="5715" y="10097"/>
                </a:lnTo>
                <a:lnTo>
                  <a:pt x="4072" y="9513"/>
                </a:lnTo>
                <a:lnTo>
                  <a:pt x="3346" y="9251"/>
                </a:lnTo>
                <a:lnTo>
                  <a:pt x="2881" y="9871"/>
                </a:lnTo>
                <a:lnTo>
                  <a:pt x="405" y="13204"/>
                </a:lnTo>
                <a:lnTo>
                  <a:pt x="202" y="13478"/>
                </a:lnTo>
                <a:lnTo>
                  <a:pt x="202" y="13812"/>
                </a:lnTo>
                <a:lnTo>
                  <a:pt x="131" y="18157"/>
                </a:lnTo>
                <a:lnTo>
                  <a:pt x="119" y="18907"/>
                </a:lnTo>
                <a:lnTo>
                  <a:pt x="822" y="19157"/>
                </a:lnTo>
                <a:lnTo>
                  <a:pt x="2810" y="19884"/>
                </a:lnTo>
                <a:lnTo>
                  <a:pt x="822" y="20503"/>
                </a:lnTo>
                <a:lnTo>
                  <a:pt x="83" y="20717"/>
                </a:lnTo>
                <a:lnTo>
                  <a:pt x="72" y="21479"/>
                </a:lnTo>
                <a:lnTo>
                  <a:pt x="0" y="25837"/>
                </a:lnTo>
                <a:lnTo>
                  <a:pt x="0" y="26182"/>
                </a:lnTo>
                <a:lnTo>
                  <a:pt x="191" y="26468"/>
                </a:lnTo>
                <a:lnTo>
                  <a:pt x="2667" y="30052"/>
                </a:lnTo>
                <a:lnTo>
                  <a:pt x="3096" y="30683"/>
                </a:lnTo>
                <a:lnTo>
                  <a:pt x="3822" y="30456"/>
                </a:lnTo>
                <a:lnTo>
                  <a:pt x="5834" y="29849"/>
                </a:lnTo>
                <a:lnTo>
                  <a:pt x="5834" y="29849"/>
                </a:lnTo>
                <a:lnTo>
                  <a:pt x="4584" y="31552"/>
                </a:lnTo>
                <a:lnTo>
                  <a:pt x="4132" y="32171"/>
                </a:lnTo>
                <a:lnTo>
                  <a:pt x="4572" y="32778"/>
                </a:lnTo>
                <a:lnTo>
                  <a:pt x="7108" y="36362"/>
                </a:lnTo>
                <a:lnTo>
                  <a:pt x="7108" y="36374"/>
                </a:lnTo>
                <a:lnTo>
                  <a:pt x="7311" y="36671"/>
                </a:lnTo>
                <a:lnTo>
                  <a:pt x="7632" y="36791"/>
                </a:lnTo>
                <a:lnTo>
                  <a:pt x="11478" y="38136"/>
                </a:lnTo>
                <a:lnTo>
                  <a:pt x="12204" y="38386"/>
                </a:lnTo>
                <a:lnTo>
                  <a:pt x="12668" y="37779"/>
                </a:lnTo>
                <a:lnTo>
                  <a:pt x="13930" y="36076"/>
                </a:lnTo>
                <a:lnTo>
                  <a:pt x="13918" y="38243"/>
                </a:lnTo>
                <a:lnTo>
                  <a:pt x="13918" y="38981"/>
                </a:lnTo>
                <a:lnTo>
                  <a:pt x="14609" y="39231"/>
                </a:lnTo>
                <a:lnTo>
                  <a:pt x="16859" y="40053"/>
                </a:lnTo>
                <a:lnTo>
                  <a:pt x="18443" y="40601"/>
                </a:lnTo>
                <a:lnTo>
                  <a:pt x="18764" y="40720"/>
                </a:lnTo>
                <a:lnTo>
                  <a:pt x="19098" y="40624"/>
                </a:lnTo>
                <a:lnTo>
                  <a:pt x="23289" y="39350"/>
                </a:lnTo>
                <a:lnTo>
                  <a:pt x="24039" y="39136"/>
                </a:lnTo>
                <a:lnTo>
                  <a:pt x="24039" y="38362"/>
                </a:lnTo>
                <a:lnTo>
                  <a:pt x="24051" y="36552"/>
                </a:lnTo>
                <a:lnTo>
                  <a:pt x="25087" y="38065"/>
                </a:lnTo>
                <a:lnTo>
                  <a:pt x="25527" y="38684"/>
                </a:lnTo>
                <a:lnTo>
                  <a:pt x="26253" y="38457"/>
                </a:lnTo>
                <a:lnTo>
                  <a:pt x="30182" y="37267"/>
                </a:lnTo>
                <a:lnTo>
                  <a:pt x="30492" y="37183"/>
                </a:lnTo>
                <a:lnTo>
                  <a:pt x="30706" y="36933"/>
                </a:lnTo>
                <a:lnTo>
                  <a:pt x="31230" y="36279"/>
                </a:lnTo>
                <a:lnTo>
                  <a:pt x="31242" y="36255"/>
                </a:lnTo>
                <a:lnTo>
                  <a:pt x="31254" y="36243"/>
                </a:lnTo>
                <a:lnTo>
                  <a:pt x="33338" y="33433"/>
                </a:lnTo>
                <a:lnTo>
                  <a:pt x="33778" y="32826"/>
                </a:lnTo>
                <a:lnTo>
                  <a:pt x="33349" y="32207"/>
                </a:lnTo>
                <a:lnTo>
                  <a:pt x="32314" y="30718"/>
                </a:lnTo>
                <a:lnTo>
                  <a:pt x="34278" y="31361"/>
                </a:lnTo>
                <a:lnTo>
                  <a:pt x="34993" y="31588"/>
                </a:lnTo>
                <a:lnTo>
                  <a:pt x="35433" y="30992"/>
                </a:lnTo>
                <a:lnTo>
                  <a:pt x="38029" y="27587"/>
                </a:lnTo>
                <a:lnTo>
                  <a:pt x="38231" y="27313"/>
                </a:lnTo>
                <a:lnTo>
                  <a:pt x="38231" y="26968"/>
                </a:lnTo>
                <a:lnTo>
                  <a:pt x="38302" y="22658"/>
                </a:lnTo>
                <a:lnTo>
                  <a:pt x="38326" y="21908"/>
                </a:lnTo>
                <a:lnTo>
                  <a:pt x="37624" y="21658"/>
                </a:lnTo>
                <a:lnTo>
                  <a:pt x="35600" y="20931"/>
                </a:lnTo>
                <a:lnTo>
                  <a:pt x="37624" y="20336"/>
                </a:lnTo>
                <a:lnTo>
                  <a:pt x="38362" y="20110"/>
                </a:lnTo>
                <a:lnTo>
                  <a:pt x="38386" y="19336"/>
                </a:lnTo>
                <a:lnTo>
                  <a:pt x="38422" y="16550"/>
                </a:lnTo>
                <a:lnTo>
                  <a:pt x="38422" y="16538"/>
                </a:lnTo>
                <a:lnTo>
                  <a:pt x="38422" y="16526"/>
                </a:lnTo>
                <a:lnTo>
                  <a:pt x="38422" y="16514"/>
                </a:lnTo>
                <a:lnTo>
                  <a:pt x="38457" y="14990"/>
                </a:lnTo>
                <a:lnTo>
                  <a:pt x="38457" y="14966"/>
                </a:lnTo>
                <a:lnTo>
                  <a:pt x="38469" y="14585"/>
                </a:lnTo>
                <a:lnTo>
                  <a:pt x="38243" y="14288"/>
                </a:lnTo>
                <a:lnTo>
                  <a:pt x="38231" y="14276"/>
                </a:lnTo>
                <a:lnTo>
                  <a:pt x="36493" y="11752"/>
                </a:lnTo>
                <a:lnTo>
                  <a:pt x="36421" y="11633"/>
                </a:lnTo>
                <a:lnTo>
                  <a:pt x="36397" y="11609"/>
                </a:lnTo>
                <a:lnTo>
                  <a:pt x="35743" y="10680"/>
                </a:lnTo>
                <a:lnTo>
                  <a:pt x="35314" y="10049"/>
                </a:lnTo>
                <a:lnTo>
                  <a:pt x="34588" y="10275"/>
                </a:lnTo>
                <a:lnTo>
                  <a:pt x="32623" y="10871"/>
                </a:lnTo>
                <a:lnTo>
                  <a:pt x="32623" y="10871"/>
                </a:lnTo>
                <a:lnTo>
                  <a:pt x="33873" y="9204"/>
                </a:lnTo>
                <a:lnTo>
                  <a:pt x="34314" y="8609"/>
                </a:lnTo>
                <a:lnTo>
                  <a:pt x="33885" y="7977"/>
                </a:lnTo>
                <a:lnTo>
                  <a:pt x="31444" y="4429"/>
                </a:lnTo>
                <a:lnTo>
                  <a:pt x="31254" y="4144"/>
                </a:lnTo>
                <a:lnTo>
                  <a:pt x="30921" y="4025"/>
                </a:lnTo>
                <a:lnTo>
                  <a:pt x="26896" y="2620"/>
                </a:lnTo>
                <a:lnTo>
                  <a:pt x="26182" y="2370"/>
                </a:lnTo>
                <a:lnTo>
                  <a:pt x="25718" y="2977"/>
                </a:lnTo>
                <a:lnTo>
                  <a:pt x="24372" y="4763"/>
                </a:lnTo>
                <a:lnTo>
                  <a:pt x="24420" y="2524"/>
                </a:lnTo>
                <a:lnTo>
                  <a:pt x="24432" y="1762"/>
                </a:lnTo>
                <a:lnTo>
                  <a:pt x="23717" y="1512"/>
                </a:lnTo>
                <a:lnTo>
                  <a:pt x="19872" y="167"/>
                </a:lnTo>
                <a:lnTo>
                  <a:pt x="19383"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474;p9">
            <a:extLst>
              <a:ext uri="{FF2B5EF4-FFF2-40B4-BE49-F238E27FC236}">
                <a16:creationId xmlns:a16="http://schemas.microsoft.com/office/drawing/2014/main" id="{5C721627-714E-1923-ED35-E9FED4D7B62F}"/>
              </a:ext>
            </a:extLst>
          </p:cNvPr>
          <p:cNvSpPr/>
          <p:nvPr/>
        </p:nvSpPr>
        <p:spPr>
          <a:xfrm flipH="1">
            <a:off x="747744" y="4544209"/>
            <a:ext cx="1365790" cy="1325920"/>
          </a:xfrm>
          <a:custGeom>
            <a:avLst/>
            <a:gdLst/>
            <a:ahLst/>
            <a:cxnLst/>
            <a:rect l="l" t="t" r="r" b="b"/>
            <a:pathLst>
              <a:path w="29803" h="28933" extrusionOk="0">
                <a:moveTo>
                  <a:pt x="10240" y="1"/>
                </a:moveTo>
                <a:lnTo>
                  <a:pt x="10181" y="7859"/>
                </a:lnTo>
                <a:lnTo>
                  <a:pt x="2799" y="5180"/>
                </a:lnTo>
                <a:lnTo>
                  <a:pt x="2799" y="5180"/>
                </a:lnTo>
                <a:lnTo>
                  <a:pt x="7418" y="11788"/>
                </a:lnTo>
                <a:lnTo>
                  <a:pt x="1" y="14038"/>
                </a:lnTo>
                <a:lnTo>
                  <a:pt x="7323" y="16705"/>
                </a:lnTo>
                <a:lnTo>
                  <a:pt x="2703" y="22980"/>
                </a:lnTo>
                <a:lnTo>
                  <a:pt x="2703" y="22980"/>
                </a:lnTo>
                <a:lnTo>
                  <a:pt x="10228" y="20705"/>
                </a:lnTo>
                <a:lnTo>
                  <a:pt x="10169" y="28516"/>
                </a:lnTo>
                <a:lnTo>
                  <a:pt x="10169" y="28516"/>
                </a:lnTo>
                <a:lnTo>
                  <a:pt x="14669" y="22396"/>
                </a:lnTo>
                <a:lnTo>
                  <a:pt x="19229" y="28933"/>
                </a:lnTo>
                <a:lnTo>
                  <a:pt x="19289" y="21063"/>
                </a:lnTo>
                <a:lnTo>
                  <a:pt x="26671" y="23753"/>
                </a:lnTo>
                <a:lnTo>
                  <a:pt x="26671" y="23753"/>
                </a:lnTo>
                <a:lnTo>
                  <a:pt x="21872" y="16895"/>
                </a:lnTo>
                <a:lnTo>
                  <a:pt x="19015" y="17753"/>
                </a:lnTo>
                <a:lnTo>
                  <a:pt x="18991" y="20658"/>
                </a:lnTo>
                <a:lnTo>
                  <a:pt x="16312" y="19681"/>
                </a:lnTo>
                <a:lnTo>
                  <a:pt x="14681" y="21896"/>
                </a:lnTo>
                <a:lnTo>
                  <a:pt x="13038" y="19562"/>
                </a:lnTo>
                <a:lnTo>
                  <a:pt x="10395" y="20360"/>
                </a:lnTo>
                <a:lnTo>
                  <a:pt x="10395" y="20360"/>
                </a:lnTo>
                <a:lnTo>
                  <a:pt x="10407" y="17515"/>
                </a:lnTo>
                <a:lnTo>
                  <a:pt x="7775" y="16562"/>
                </a:lnTo>
                <a:lnTo>
                  <a:pt x="9407" y="14348"/>
                </a:lnTo>
                <a:lnTo>
                  <a:pt x="7764" y="11978"/>
                </a:lnTo>
                <a:lnTo>
                  <a:pt x="10454" y="11180"/>
                </a:lnTo>
                <a:lnTo>
                  <a:pt x="10478" y="8275"/>
                </a:lnTo>
                <a:lnTo>
                  <a:pt x="13157" y="9264"/>
                </a:lnTo>
                <a:lnTo>
                  <a:pt x="14800" y="7037"/>
                </a:lnTo>
                <a:lnTo>
                  <a:pt x="16431" y="9383"/>
                </a:lnTo>
                <a:lnTo>
                  <a:pt x="19158" y="8466"/>
                </a:lnTo>
                <a:lnTo>
                  <a:pt x="19075" y="11407"/>
                </a:lnTo>
                <a:lnTo>
                  <a:pt x="21694" y="12371"/>
                </a:lnTo>
                <a:lnTo>
                  <a:pt x="20063" y="14586"/>
                </a:lnTo>
                <a:lnTo>
                  <a:pt x="22170" y="17122"/>
                </a:lnTo>
                <a:lnTo>
                  <a:pt x="29802" y="14836"/>
                </a:lnTo>
                <a:lnTo>
                  <a:pt x="22170" y="12216"/>
                </a:lnTo>
                <a:lnTo>
                  <a:pt x="27111" y="5775"/>
                </a:lnTo>
                <a:lnTo>
                  <a:pt x="19336" y="8132"/>
                </a:lnTo>
                <a:lnTo>
                  <a:pt x="19467" y="370"/>
                </a:lnTo>
                <a:lnTo>
                  <a:pt x="19467" y="370"/>
                </a:lnTo>
                <a:lnTo>
                  <a:pt x="14812" y="6537"/>
                </a:lnTo>
                <a:lnTo>
                  <a:pt x="10240" y="1"/>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475;p9">
            <a:extLst>
              <a:ext uri="{FF2B5EF4-FFF2-40B4-BE49-F238E27FC236}">
                <a16:creationId xmlns:a16="http://schemas.microsoft.com/office/drawing/2014/main" id="{B668809A-D517-E7D3-EDBB-2CEDA94030E8}"/>
              </a:ext>
            </a:extLst>
          </p:cNvPr>
          <p:cNvSpPr/>
          <p:nvPr/>
        </p:nvSpPr>
        <p:spPr>
          <a:xfrm flipH="1">
            <a:off x="747744" y="4544209"/>
            <a:ext cx="1365790" cy="1325920"/>
          </a:xfrm>
          <a:custGeom>
            <a:avLst/>
            <a:gdLst/>
            <a:ahLst/>
            <a:cxnLst/>
            <a:rect l="l" t="t" r="r" b="b"/>
            <a:pathLst>
              <a:path w="29803" h="28933" extrusionOk="0">
                <a:moveTo>
                  <a:pt x="10240" y="1"/>
                </a:moveTo>
                <a:lnTo>
                  <a:pt x="10181" y="7859"/>
                </a:lnTo>
                <a:lnTo>
                  <a:pt x="2799" y="5180"/>
                </a:lnTo>
                <a:lnTo>
                  <a:pt x="2799" y="5180"/>
                </a:lnTo>
                <a:lnTo>
                  <a:pt x="7418" y="11788"/>
                </a:lnTo>
                <a:lnTo>
                  <a:pt x="1" y="14038"/>
                </a:lnTo>
                <a:lnTo>
                  <a:pt x="7323" y="16705"/>
                </a:lnTo>
                <a:lnTo>
                  <a:pt x="2703" y="22980"/>
                </a:lnTo>
                <a:lnTo>
                  <a:pt x="2703" y="22980"/>
                </a:lnTo>
                <a:lnTo>
                  <a:pt x="10228" y="20705"/>
                </a:lnTo>
                <a:lnTo>
                  <a:pt x="10169" y="28516"/>
                </a:lnTo>
                <a:lnTo>
                  <a:pt x="10169" y="28516"/>
                </a:lnTo>
                <a:lnTo>
                  <a:pt x="14669" y="22396"/>
                </a:lnTo>
                <a:lnTo>
                  <a:pt x="19229" y="28933"/>
                </a:lnTo>
                <a:lnTo>
                  <a:pt x="19289" y="21063"/>
                </a:lnTo>
                <a:lnTo>
                  <a:pt x="26671" y="23753"/>
                </a:lnTo>
                <a:lnTo>
                  <a:pt x="26671" y="23753"/>
                </a:lnTo>
                <a:lnTo>
                  <a:pt x="21872" y="16895"/>
                </a:lnTo>
                <a:lnTo>
                  <a:pt x="19015" y="17753"/>
                </a:lnTo>
                <a:lnTo>
                  <a:pt x="18991" y="20658"/>
                </a:lnTo>
                <a:lnTo>
                  <a:pt x="16312" y="19681"/>
                </a:lnTo>
                <a:lnTo>
                  <a:pt x="14681" y="21896"/>
                </a:lnTo>
                <a:lnTo>
                  <a:pt x="13038" y="19562"/>
                </a:lnTo>
                <a:lnTo>
                  <a:pt x="10395" y="20360"/>
                </a:lnTo>
                <a:lnTo>
                  <a:pt x="10395" y="20360"/>
                </a:lnTo>
                <a:lnTo>
                  <a:pt x="10407" y="17515"/>
                </a:lnTo>
                <a:lnTo>
                  <a:pt x="7775" y="16562"/>
                </a:lnTo>
                <a:lnTo>
                  <a:pt x="9407" y="14348"/>
                </a:lnTo>
                <a:lnTo>
                  <a:pt x="7764" y="11978"/>
                </a:lnTo>
                <a:lnTo>
                  <a:pt x="10454" y="11180"/>
                </a:lnTo>
                <a:lnTo>
                  <a:pt x="10478" y="8275"/>
                </a:lnTo>
                <a:lnTo>
                  <a:pt x="13157" y="9264"/>
                </a:lnTo>
                <a:lnTo>
                  <a:pt x="14800" y="7037"/>
                </a:lnTo>
                <a:lnTo>
                  <a:pt x="16431" y="9383"/>
                </a:lnTo>
                <a:lnTo>
                  <a:pt x="19158" y="8466"/>
                </a:lnTo>
                <a:lnTo>
                  <a:pt x="19075" y="11407"/>
                </a:lnTo>
                <a:lnTo>
                  <a:pt x="21694" y="12371"/>
                </a:lnTo>
                <a:lnTo>
                  <a:pt x="20063" y="14586"/>
                </a:lnTo>
                <a:lnTo>
                  <a:pt x="22170" y="17122"/>
                </a:lnTo>
                <a:lnTo>
                  <a:pt x="29802" y="14836"/>
                </a:lnTo>
                <a:lnTo>
                  <a:pt x="22170" y="12216"/>
                </a:lnTo>
                <a:lnTo>
                  <a:pt x="27111" y="5775"/>
                </a:lnTo>
                <a:lnTo>
                  <a:pt x="19336" y="8132"/>
                </a:lnTo>
                <a:lnTo>
                  <a:pt x="19467" y="370"/>
                </a:lnTo>
                <a:lnTo>
                  <a:pt x="19467" y="370"/>
                </a:lnTo>
                <a:lnTo>
                  <a:pt x="14812" y="6537"/>
                </a:lnTo>
                <a:lnTo>
                  <a:pt x="10240" y="1"/>
                </a:lnTo>
                <a:close/>
              </a:path>
            </a:pathLst>
          </a:custGeom>
          <a:solidFill>
            <a:schemeClr val="accen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76;p9">
            <a:extLst>
              <a:ext uri="{FF2B5EF4-FFF2-40B4-BE49-F238E27FC236}">
                <a16:creationId xmlns:a16="http://schemas.microsoft.com/office/drawing/2014/main" id="{BEF17267-FA4E-0BCF-A841-4CD1F89F79CE}"/>
              </a:ext>
            </a:extLst>
          </p:cNvPr>
          <p:cNvSpPr/>
          <p:nvPr/>
        </p:nvSpPr>
        <p:spPr>
          <a:xfrm flipH="1">
            <a:off x="668647" y="4469465"/>
            <a:ext cx="1520182" cy="1475959"/>
          </a:xfrm>
          <a:custGeom>
            <a:avLst/>
            <a:gdLst/>
            <a:ahLst/>
            <a:cxnLst/>
            <a:rect l="l" t="t" r="r" b="b"/>
            <a:pathLst>
              <a:path w="33172" h="32207" extrusionOk="0">
                <a:moveTo>
                  <a:pt x="12395" y="3286"/>
                </a:moveTo>
                <a:lnTo>
                  <a:pt x="15979" y="8406"/>
                </a:lnTo>
                <a:lnTo>
                  <a:pt x="14610" y="10264"/>
                </a:lnTo>
                <a:lnTo>
                  <a:pt x="12347" y="9442"/>
                </a:lnTo>
                <a:lnTo>
                  <a:pt x="12395" y="3286"/>
                </a:lnTo>
                <a:close/>
                <a:moveTo>
                  <a:pt x="20563" y="3608"/>
                </a:moveTo>
                <a:lnTo>
                  <a:pt x="20456" y="9668"/>
                </a:lnTo>
                <a:lnTo>
                  <a:pt x="18289" y="10383"/>
                </a:lnTo>
                <a:lnTo>
                  <a:pt x="16919" y="8430"/>
                </a:lnTo>
                <a:lnTo>
                  <a:pt x="20563" y="3608"/>
                </a:lnTo>
                <a:close/>
                <a:moveTo>
                  <a:pt x="5811" y="7870"/>
                </a:moveTo>
                <a:lnTo>
                  <a:pt x="10692" y="9656"/>
                </a:lnTo>
                <a:lnTo>
                  <a:pt x="11585" y="9978"/>
                </a:lnTo>
                <a:lnTo>
                  <a:pt x="11574" y="12407"/>
                </a:lnTo>
                <a:lnTo>
                  <a:pt x="9442" y="13050"/>
                </a:lnTo>
                <a:lnTo>
                  <a:pt x="5811" y="7870"/>
                </a:lnTo>
                <a:close/>
                <a:moveTo>
                  <a:pt x="27349" y="8370"/>
                </a:moveTo>
                <a:lnTo>
                  <a:pt x="23432" y="13478"/>
                </a:lnTo>
                <a:lnTo>
                  <a:pt x="21253" y="12680"/>
                </a:lnTo>
                <a:lnTo>
                  <a:pt x="21337" y="10192"/>
                </a:lnTo>
                <a:lnTo>
                  <a:pt x="27349" y="8370"/>
                </a:lnTo>
                <a:close/>
                <a:moveTo>
                  <a:pt x="9014" y="13990"/>
                </a:moveTo>
                <a:lnTo>
                  <a:pt x="10395" y="15979"/>
                </a:lnTo>
                <a:lnTo>
                  <a:pt x="9049" y="17812"/>
                </a:lnTo>
                <a:lnTo>
                  <a:pt x="3287" y="15717"/>
                </a:lnTo>
                <a:lnTo>
                  <a:pt x="9014" y="13990"/>
                </a:lnTo>
                <a:close/>
                <a:moveTo>
                  <a:pt x="23706" y="14371"/>
                </a:moveTo>
                <a:lnTo>
                  <a:pt x="29719" y="16431"/>
                </a:lnTo>
                <a:lnTo>
                  <a:pt x="23992" y="18134"/>
                </a:lnTo>
                <a:lnTo>
                  <a:pt x="22361" y="16193"/>
                </a:lnTo>
                <a:lnTo>
                  <a:pt x="23492" y="14657"/>
                </a:lnTo>
                <a:lnTo>
                  <a:pt x="23706" y="14371"/>
                </a:lnTo>
                <a:close/>
                <a:moveTo>
                  <a:pt x="16431" y="9561"/>
                </a:moveTo>
                <a:lnTo>
                  <a:pt x="17419" y="10978"/>
                </a:lnTo>
                <a:lnTo>
                  <a:pt x="17872" y="11621"/>
                </a:lnTo>
                <a:lnTo>
                  <a:pt x="18610" y="11383"/>
                </a:lnTo>
                <a:lnTo>
                  <a:pt x="20265" y="10823"/>
                </a:lnTo>
                <a:lnTo>
                  <a:pt x="20206" y="12633"/>
                </a:lnTo>
                <a:lnTo>
                  <a:pt x="20170" y="13383"/>
                </a:lnTo>
                <a:lnTo>
                  <a:pt x="20884" y="13645"/>
                </a:lnTo>
                <a:lnTo>
                  <a:pt x="22515" y="14240"/>
                </a:lnTo>
                <a:lnTo>
                  <a:pt x="21527" y="15562"/>
                </a:lnTo>
                <a:lnTo>
                  <a:pt x="21039" y="16217"/>
                </a:lnTo>
                <a:lnTo>
                  <a:pt x="21563" y="16848"/>
                </a:lnTo>
                <a:lnTo>
                  <a:pt x="22694" y="18217"/>
                </a:lnTo>
                <a:lnTo>
                  <a:pt x="20872" y="18765"/>
                </a:lnTo>
                <a:lnTo>
                  <a:pt x="20134" y="18991"/>
                </a:lnTo>
                <a:lnTo>
                  <a:pt x="20134" y="19765"/>
                </a:lnTo>
                <a:lnTo>
                  <a:pt x="20122" y="21527"/>
                </a:lnTo>
                <a:lnTo>
                  <a:pt x="18491" y="20932"/>
                </a:lnTo>
                <a:lnTo>
                  <a:pt x="17765" y="20670"/>
                </a:lnTo>
                <a:lnTo>
                  <a:pt x="17300" y="21289"/>
                </a:lnTo>
                <a:lnTo>
                  <a:pt x="16336" y="22598"/>
                </a:lnTo>
                <a:lnTo>
                  <a:pt x="15336" y="21170"/>
                </a:lnTo>
                <a:lnTo>
                  <a:pt x="14907" y="20551"/>
                </a:lnTo>
                <a:lnTo>
                  <a:pt x="14181" y="20777"/>
                </a:lnTo>
                <a:lnTo>
                  <a:pt x="12550" y="21265"/>
                </a:lnTo>
                <a:lnTo>
                  <a:pt x="12550" y="21265"/>
                </a:lnTo>
                <a:lnTo>
                  <a:pt x="12574" y="19503"/>
                </a:lnTo>
                <a:lnTo>
                  <a:pt x="12574" y="18765"/>
                </a:lnTo>
                <a:lnTo>
                  <a:pt x="11871" y="18515"/>
                </a:lnTo>
                <a:lnTo>
                  <a:pt x="10252" y="17919"/>
                </a:lnTo>
                <a:lnTo>
                  <a:pt x="11240" y="16562"/>
                </a:lnTo>
                <a:lnTo>
                  <a:pt x="11693" y="15955"/>
                </a:lnTo>
                <a:lnTo>
                  <a:pt x="11264" y="15336"/>
                </a:lnTo>
                <a:lnTo>
                  <a:pt x="10228" y="13883"/>
                </a:lnTo>
                <a:lnTo>
                  <a:pt x="11871" y="13395"/>
                </a:lnTo>
                <a:lnTo>
                  <a:pt x="12609" y="13169"/>
                </a:lnTo>
                <a:lnTo>
                  <a:pt x="12609" y="12395"/>
                </a:lnTo>
                <a:lnTo>
                  <a:pt x="12633" y="10621"/>
                </a:lnTo>
                <a:lnTo>
                  <a:pt x="14252" y="11216"/>
                </a:lnTo>
                <a:lnTo>
                  <a:pt x="15003" y="11514"/>
                </a:lnTo>
                <a:lnTo>
                  <a:pt x="15455" y="10895"/>
                </a:lnTo>
                <a:lnTo>
                  <a:pt x="16431" y="9561"/>
                </a:lnTo>
                <a:close/>
                <a:moveTo>
                  <a:pt x="9323" y="18717"/>
                </a:moveTo>
                <a:lnTo>
                  <a:pt x="11514" y="19527"/>
                </a:lnTo>
                <a:lnTo>
                  <a:pt x="11502" y="21908"/>
                </a:lnTo>
                <a:lnTo>
                  <a:pt x="5692" y="23658"/>
                </a:lnTo>
                <a:lnTo>
                  <a:pt x="9323" y="18717"/>
                </a:lnTo>
                <a:close/>
                <a:moveTo>
                  <a:pt x="23301" y="19134"/>
                </a:moveTo>
                <a:lnTo>
                  <a:pt x="26933" y="24325"/>
                </a:lnTo>
                <a:lnTo>
                  <a:pt x="21158" y="22229"/>
                </a:lnTo>
                <a:lnTo>
                  <a:pt x="21170" y="19789"/>
                </a:lnTo>
                <a:lnTo>
                  <a:pt x="23301" y="19134"/>
                </a:lnTo>
                <a:close/>
                <a:moveTo>
                  <a:pt x="14479" y="21801"/>
                </a:moveTo>
                <a:lnTo>
                  <a:pt x="15848" y="23765"/>
                </a:lnTo>
                <a:lnTo>
                  <a:pt x="13871" y="26444"/>
                </a:lnTo>
                <a:lnTo>
                  <a:pt x="12336" y="28528"/>
                </a:lnTo>
                <a:lnTo>
                  <a:pt x="12336" y="28528"/>
                </a:lnTo>
                <a:lnTo>
                  <a:pt x="12383" y="22444"/>
                </a:lnTo>
                <a:lnTo>
                  <a:pt x="14479" y="21801"/>
                </a:lnTo>
                <a:close/>
                <a:moveTo>
                  <a:pt x="18134" y="21932"/>
                </a:moveTo>
                <a:lnTo>
                  <a:pt x="20396" y="22753"/>
                </a:lnTo>
                <a:lnTo>
                  <a:pt x="20360" y="28909"/>
                </a:lnTo>
                <a:lnTo>
                  <a:pt x="16765" y="23777"/>
                </a:lnTo>
                <a:lnTo>
                  <a:pt x="18134" y="21932"/>
                </a:lnTo>
                <a:close/>
                <a:moveTo>
                  <a:pt x="11383" y="0"/>
                </a:moveTo>
                <a:lnTo>
                  <a:pt x="11347" y="3286"/>
                </a:lnTo>
                <a:lnTo>
                  <a:pt x="11312" y="8763"/>
                </a:lnTo>
                <a:lnTo>
                  <a:pt x="11050" y="8668"/>
                </a:lnTo>
                <a:lnTo>
                  <a:pt x="6168" y="6882"/>
                </a:lnTo>
                <a:lnTo>
                  <a:pt x="3061" y="5751"/>
                </a:lnTo>
                <a:lnTo>
                  <a:pt x="4966" y="8478"/>
                </a:lnTo>
                <a:lnTo>
                  <a:pt x="8228" y="13145"/>
                </a:lnTo>
                <a:lnTo>
                  <a:pt x="3001" y="14728"/>
                </a:lnTo>
                <a:lnTo>
                  <a:pt x="1" y="15633"/>
                </a:lnTo>
                <a:lnTo>
                  <a:pt x="2953" y="16705"/>
                </a:lnTo>
                <a:lnTo>
                  <a:pt x="8133" y="18598"/>
                </a:lnTo>
                <a:lnTo>
                  <a:pt x="4858" y="23051"/>
                </a:lnTo>
                <a:lnTo>
                  <a:pt x="3001" y="25575"/>
                </a:lnTo>
                <a:lnTo>
                  <a:pt x="6013" y="24670"/>
                </a:lnTo>
                <a:lnTo>
                  <a:pt x="11347" y="23063"/>
                </a:lnTo>
                <a:lnTo>
                  <a:pt x="11312" y="28540"/>
                </a:lnTo>
                <a:lnTo>
                  <a:pt x="11276" y="31754"/>
                </a:lnTo>
                <a:lnTo>
                  <a:pt x="11276" y="31754"/>
                </a:lnTo>
                <a:lnTo>
                  <a:pt x="13193" y="29147"/>
                </a:lnTo>
                <a:lnTo>
                  <a:pt x="14729" y="27063"/>
                </a:lnTo>
                <a:lnTo>
                  <a:pt x="16312" y="24920"/>
                </a:lnTo>
                <a:lnTo>
                  <a:pt x="19503" y="29504"/>
                </a:lnTo>
                <a:lnTo>
                  <a:pt x="21384" y="32207"/>
                </a:lnTo>
                <a:lnTo>
                  <a:pt x="21408" y="28909"/>
                </a:lnTo>
                <a:lnTo>
                  <a:pt x="21456" y="23432"/>
                </a:lnTo>
                <a:lnTo>
                  <a:pt x="26587" y="25313"/>
                </a:lnTo>
                <a:lnTo>
                  <a:pt x="29719" y="26456"/>
                </a:lnTo>
                <a:lnTo>
                  <a:pt x="29719" y="26456"/>
                </a:lnTo>
                <a:lnTo>
                  <a:pt x="27814" y="23729"/>
                </a:lnTo>
                <a:lnTo>
                  <a:pt x="24551" y="19086"/>
                </a:lnTo>
                <a:lnTo>
                  <a:pt x="30040" y="17455"/>
                </a:lnTo>
                <a:lnTo>
                  <a:pt x="33171" y="16514"/>
                </a:lnTo>
                <a:lnTo>
                  <a:pt x="30076" y="15455"/>
                </a:lnTo>
                <a:lnTo>
                  <a:pt x="24670" y="13609"/>
                </a:lnTo>
                <a:lnTo>
                  <a:pt x="28183" y="9025"/>
                </a:lnTo>
                <a:lnTo>
                  <a:pt x="30159" y="6454"/>
                </a:lnTo>
                <a:lnTo>
                  <a:pt x="30159" y="6454"/>
                </a:lnTo>
                <a:lnTo>
                  <a:pt x="27052" y="7394"/>
                </a:lnTo>
                <a:lnTo>
                  <a:pt x="21515" y="9061"/>
                </a:lnTo>
                <a:lnTo>
                  <a:pt x="21599" y="3644"/>
                </a:lnTo>
                <a:lnTo>
                  <a:pt x="21658" y="429"/>
                </a:lnTo>
                <a:lnTo>
                  <a:pt x="19729" y="2989"/>
                </a:lnTo>
                <a:lnTo>
                  <a:pt x="16467" y="7287"/>
                </a:lnTo>
                <a:lnTo>
                  <a:pt x="13252" y="2691"/>
                </a:lnTo>
                <a:lnTo>
                  <a:pt x="11383"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77;p9">
            <a:extLst>
              <a:ext uri="{FF2B5EF4-FFF2-40B4-BE49-F238E27FC236}">
                <a16:creationId xmlns:a16="http://schemas.microsoft.com/office/drawing/2014/main" id="{FE147245-5A85-C99A-594C-61646EBE075A}"/>
              </a:ext>
            </a:extLst>
          </p:cNvPr>
          <p:cNvSpPr/>
          <p:nvPr/>
        </p:nvSpPr>
        <p:spPr>
          <a:xfrm flipH="1">
            <a:off x="1096948" y="4843782"/>
            <a:ext cx="682643" cy="726820"/>
          </a:xfrm>
          <a:custGeom>
            <a:avLst/>
            <a:gdLst/>
            <a:ahLst/>
            <a:cxnLst/>
            <a:rect l="l" t="t" r="r" b="b"/>
            <a:pathLst>
              <a:path w="14896" h="15860" extrusionOk="0">
                <a:moveTo>
                  <a:pt x="7525" y="0"/>
                </a:moveTo>
                <a:lnTo>
                  <a:pt x="5775" y="2381"/>
                </a:lnTo>
                <a:lnTo>
                  <a:pt x="2894" y="1334"/>
                </a:lnTo>
                <a:lnTo>
                  <a:pt x="2870" y="4429"/>
                </a:lnTo>
                <a:lnTo>
                  <a:pt x="0" y="5298"/>
                </a:lnTo>
                <a:lnTo>
                  <a:pt x="1762" y="7822"/>
                </a:lnTo>
                <a:lnTo>
                  <a:pt x="36" y="10168"/>
                </a:lnTo>
                <a:lnTo>
                  <a:pt x="2822" y="11192"/>
                </a:lnTo>
                <a:lnTo>
                  <a:pt x="2810" y="14216"/>
                </a:lnTo>
                <a:lnTo>
                  <a:pt x="5632" y="13359"/>
                </a:lnTo>
                <a:lnTo>
                  <a:pt x="7382" y="15859"/>
                </a:lnTo>
                <a:lnTo>
                  <a:pt x="9132" y="13478"/>
                </a:lnTo>
                <a:lnTo>
                  <a:pt x="12002" y="14526"/>
                </a:lnTo>
                <a:lnTo>
                  <a:pt x="12026" y="11430"/>
                </a:lnTo>
                <a:lnTo>
                  <a:pt x="14895" y="10561"/>
                </a:lnTo>
                <a:lnTo>
                  <a:pt x="13133" y="8037"/>
                </a:lnTo>
                <a:lnTo>
                  <a:pt x="14859" y="5679"/>
                </a:lnTo>
                <a:lnTo>
                  <a:pt x="12085" y="4667"/>
                </a:lnTo>
                <a:lnTo>
                  <a:pt x="12180" y="1536"/>
                </a:lnTo>
                <a:lnTo>
                  <a:pt x="12180" y="1536"/>
                </a:lnTo>
                <a:lnTo>
                  <a:pt x="9263" y="2500"/>
                </a:lnTo>
                <a:lnTo>
                  <a:pt x="7525" y="0"/>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78;p9">
            <a:extLst>
              <a:ext uri="{FF2B5EF4-FFF2-40B4-BE49-F238E27FC236}">
                <a16:creationId xmlns:a16="http://schemas.microsoft.com/office/drawing/2014/main" id="{4781DA5F-5953-4EC7-FFCD-3F9BEC2877E2}"/>
              </a:ext>
            </a:extLst>
          </p:cNvPr>
          <p:cNvSpPr/>
          <p:nvPr/>
        </p:nvSpPr>
        <p:spPr>
          <a:xfrm flipH="1">
            <a:off x="1096948" y="4843782"/>
            <a:ext cx="682643" cy="726820"/>
          </a:xfrm>
          <a:custGeom>
            <a:avLst/>
            <a:gdLst/>
            <a:ahLst/>
            <a:cxnLst/>
            <a:rect l="l" t="t" r="r" b="b"/>
            <a:pathLst>
              <a:path w="14896" h="15860" extrusionOk="0">
                <a:moveTo>
                  <a:pt x="7525" y="0"/>
                </a:moveTo>
                <a:lnTo>
                  <a:pt x="5775" y="2381"/>
                </a:lnTo>
                <a:lnTo>
                  <a:pt x="2894" y="1334"/>
                </a:lnTo>
                <a:lnTo>
                  <a:pt x="2870" y="4429"/>
                </a:lnTo>
                <a:lnTo>
                  <a:pt x="0" y="5298"/>
                </a:lnTo>
                <a:lnTo>
                  <a:pt x="1762" y="7822"/>
                </a:lnTo>
                <a:lnTo>
                  <a:pt x="36" y="10168"/>
                </a:lnTo>
                <a:lnTo>
                  <a:pt x="2822" y="11192"/>
                </a:lnTo>
                <a:lnTo>
                  <a:pt x="2810" y="14216"/>
                </a:lnTo>
                <a:lnTo>
                  <a:pt x="5632" y="13359"/>
                </a:lnTo>
                <a:lnTo>
                  <a:pt x="7382" y="15859"/>
                </a:lnTo>
                <a:lnTo>
                  <a:pt x="9132" y="13478"/>
                </a:lnTo>
                <a:lnTo>
                  <a:pt x="12002" y="14526"/>
                </a:lnTo>
                <a:lnTo>
                  <a:pt x="12026" y="11430"/>
                </a:lnTo>
                <a:lnTo>
                  <a:pt x="14895" y="10561"/>
                </a:lnTo>
                <a:lnTo>
                  <a:pt x="13133" y="8037"/>
                </a:lnTo>
                <a:lnTo>
                  <a:pt x="14859" y="5679"/>
                </a:lnTo>
                <a:lnTo>
                  <a:pt x="12085" y="4667"/>
                </a:lnTo>
                <a:lnTo>
                  <a:pt x="12180" y="1536"/>
                </a:lnTo>
                <a:lnTo>
                  <a:pt x="12180" y="1536"/>
                </a:lnTo>
                <a:lnTo>
                  <a:pt x="9263" y="2500"/>
                </a:lnTo>
                <a:lnTo>
                  <a:pt x="7525" y="0"/>
                </a:lnTo>
                <a:close/>
              </a:path>
            </a:pathLst>
          </a:custGeom>
          <a:solidFill>
            <a:schemeClr val="l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79;p9">
            <a:extLst>
              <a:ext uri="{FF2B5EF4-FFF2-40B4-BE49-F238E27FC236}">
                <a16:creationId xmlns:a16="http://schemas.microsoft.com/office/drawing/2014/main" id="{2EAB2E86-092F-ABFA-DA9C-2BB43A3B3E69}"/>
              </a:ext>
            </a:extLst>
          </p:cNvPr>
          <p:cNvSpPr/>
          <p:nvPr/>
        </p:nvSpPr>
        <p:spPr>
          <a:xfrm flipH="1">
            <a:off x="1058774" y="4802858"/>
            <a:ext cx="760091" cy="810822"/>
          </a:xfrm>
          <a:custGeom>
            <a:avLst/>
            <a:gdLst/>
            <a:ahLst/>
            <a:cxnLst/>
            <a:rect l="l" t="t" r="r" b="b"/>
            <a:pathLst>
              <a:path w="16586" h="17693" extrusionOk="0">
                <a:moveTo>
                  <a:pt x="8370" y="1786"/>
                </a:moveTo>
                <a:lnTo>
                  <a:pt x="9751" y="3774"/>
                </a:lnTo>
                <a:cubicBezTo>
                  <a:pt x="9823" y="3881"/>
                  <a:pt x="9942" y="3941"/>
                  <a:pt x="10061" y="3941"/>
                </a:cubicBezTo>
                <a:cubicBezTo>
                  <a:pt x="10097" y="3941"/>
                  <a:pt x="10144" y="3941"/>
                  <a:pt x="10168" y="3929"/>
                </a:cubicBezTo>
                <a:lnTo>
                  <a:pt x="10180" y="3929"/>
                </a:lnTo>
                <a:lnTo>
                  <a:pt x="12490" y="3167"/>
                </a:lnTo>
                <a:lnTo>
                  <a:pt x="12406" y="5656"/>
                </a:lnTo>
                <a:cubicBezTo>
                  <a:pt x="12406" y="5822"/>
                  <a:pt x="12490" y="5977"/>
                  <a:pt x="12656" y="6025"/>
                </a:cubicBezTo>
                <a:lnTo>
                  <a:pt x="14883" y="6834"/>
                </a:lnTo>
                <a:lnTo>
                  <a:pt x="13514" y="8692"/>
                </a:lnTo>
                <a:cubicBezTo>
                  <a:pt x="13490" y="8715"/>
                  <a:pt x="13478" y="8751"/>
                  <a:pt x="13454" y="8799"/>
                </a:cubicBezTo>
                <a:lnTo>
                  <a:pt x="13454" y="8811"/>
                </a:lnTo>
                <a:cubicBezTo>
                  <a:pt x="13442" y="8834"/>
                  <a:pt x="13442" y="8882"/>
                  <a:pt x="13442" y="8918"/>
                </a:cubicBezTo>
                <a:lnTo>
                  <a:pt x="13442" y="8930"/>
                </a:lnTo>
                <a:cubicBezTo>
                  <a:pt x="13442" y="8954"/>
                  <a:pt x="13442" y="9001"/>
                  <a:pt x="13454" y="9037"/>
                </a:cubicBezTo>
                <a:lnTo>
                  <a:pt x="13454" y="9049"/>
                </a:lnTo>
                <a:lnTo>
                  <a:pt x="13502" y="9132"/>
                </a:lnTo>
                <a:lnTo>
                  <a:pt x="13502" y="9156"/>
                </a:lnTo>
                <a:lnTo>
                  <a:pt x="14907" y="11156"/>
                </a:lnTo>
                <a:lnTo>
                  <a:pt x="12609" y="11847"/>
                </a:lnTo>
                <a:cubicBezTo>
                  <a:pt x="12442" y="11894"/>
                  <a:pt x="12347" y="12037"/>
                  <a:pt x="12347" y="12204"/>
                </a:cubicBezTo>
                <a:lnTo>
                  <a:pt x="12323" y="14669"/>
                </a:lnTo>
                <a:lnTo>
                  <a:pt x="10049" y="13835"/>
                </a:lnTo>
                <a:cubicBezTo>
                  <a:pt x="10001" y="13823"/>
                  <a:pt x="9966" y="13811"/>
                  <a:pt x="9918" y="13811"/>
                </a:cubicBezTo>
                <a:cubicBezTo>
                  <a:pt x="9882" y="13811"/>
                  <a:pt x="9847" y="13811"/>
                  <a:pt x="9811" y="13823"/>
                </a:cubicBezTo>
                <a:cubicBezTo>
                  <a:pt x="9739" y="13859"/>
                  <a:pt x="9668" y="13895"/>
                  <a:pt x="9620" y="13954"/>
                </a:cubicBezTo>
                <a:lnTo>
                  <a:pt x="8239" y="15835"/>
                </a:lnTo>
                <a:lnTo>
                  <a:pt x="6846" y="13859"/>
                </a:lnTo>
                <a:cubicBezTo>
                  <a:pt x="6775" y="13752"/>
                  <a:pt x="6656" y="13692"/>
                  <a:pt x="6537" y="13692"/>
                </a:cubicBezTo>
                <a:cubicBezTo>
                  <a:pt x="6513" y="13692"/>
                  <a:pt x="6465" y="13692"/>
                  <a:pt x="6429" y="13704"/>
                </a:cubicBezTo>
                <a:lnTo>
                  <a:pt x="4191" y="14395"/>
                </a:lnTo>
                <a:lnTo>
                  <a:pt x="4191" y="14395"/>
                </a:lnTo>
                <a:lnTo>
                  <a:pt x="4203" y="11978"/>
                </a:lnTo>
                <a:cubicBezTo>
                  <a:pt x="4203" y="11811"/>
                  <a:pt x="4096" y="11668"/>
                  <a:pt x="3953" y="11609"/>
                </a:cubicBezTo>
                <a:lnTo>
                  <a:pt x="1715" y="10799"/>
                </a:lnTo>
                <a:lnTo>
                  <a:pt x="3084" y="8942"/>
                </a:lnTo>
                <a:cubicBezTo>
                  <a:pt x="3191" y="8811"/>
                  <a:pt x="3191" y="8632"/>
                  <a:pt x="3084" y="8501"/>
                </a:cubicBezTo>
                <a:lnTo>
                  <a:pt x="1691" y="6489"/>
                </a:lnTo>
                <a:lnTo>
                  <a:pt x="3977" y="5798"/>
                </a:lnTo>
                <a:cubicBezTo>
                  <a:pt x="4143" y="5763"/>
                  <a:pt x="4251" y="5608"/>
                  <a:pt x="4251" y="5441"/>
                </a:cubicBezTo>
                <a:lnTo>
                  <a:pt x="4263" y="2977"/>
                </a:lnTo>
                <a:lnTo>
                  <a:pt x="6537" y="3810"/>
                </a:lnTo>
                <a:cubicBezTo>
                  <a:pt x="6584" y="3822"/>
                  <a:pt x="6608" y="3822"/>
                  <a:pt x="6656" y="3834"/>
                </a:cubicBezTo>
                <a:lnTo>
                  <a:pt x="6668" y="3834"/>
                </a:lnTo>
                <a:cubicBezTo>
                  <a:pt x="6787" y="3834"/>
                  <a:pt x="6894" y="3774"/>
                  <a:pt x="6965" y="3691"/>
                </a:cubicBezTo>
                <a:lnTo>
                  <a:pt x="8370" y="1786"/>
                </a:lnTo>
                <a:close/>
                <a:moveTo>
                  <a:pt x="8382" y="0"/>
                </a:moveTo>
                <a:lnTo>
                  <a:pt x="7525" y="1179"/>
                </a:lnTo>
                <a:lnTo>
                  <a:pt x="6429" y="2643"/>
                </a:lnTo>
                <a:lnTo>
                  <a:pt x="4632" y="1988"/>
                </a:lnTo>
                <a:lnTo>
                  <a:pt x="3239" y="1488"/>
                </a:lnTo>
                <a:lnTo>
                  <a:pt x="3215" y="2977"/>
                </a:lnTo>
                <a:lnTo>
                  <a:pt x="3203" y="4953"/>
                </a:lnTo>
                <a:lnTo>
                  <a:pt x="1393" y="5501"/>
                </a:lnTo>
                <a:lnTo>
                  <a:pt x="0" y="5917"/>
                </a:lnTo>
                <a:lnTo>
                  <a:pt x="834" y="7108"/>
                </a:lnTo>
                <a:lnTo>
                  <a:pt x="1965" y="8739"/>
                </a:lnTo>
                <a:lnTo>
                  <a:pt x="881" y="10228"/>
                </a:lnTo>
                <a:lnTo>
                  <a:pt x="48" y="11359"/>
                </a:lnTo>
                <a:lnTo>
                  <a:pt x="1357" y="11835"/>
                </a:lnTo>
                <a:lnTo>
                  <a:pt x="3143" y="12490"/>
                </a:lnTo>
                <a:lnTo>
                  <a:pt x="3131" y="14430"/>
                </a:lnTo>
                <a:lnTo>
                  <a:pt x="3120" y="15859"/>
                </a:lnTo>
                <a:lnTo>
                  <a:pt x="4465" y="15442"/>
                </a:lnTo>
                <a:lnTo>
                  <a:pt x="6251" y="14907"/>
                </a:lnTo>
                <a:lnTo>
                  <a:pt x="7370" y="16502"/>
                </a:lnTo>
                <a:lnTo>
                  <a:pt x="8203" y="17693"/>
                </a:lnTo>
                <a:lnTo>
                  <a:pt x="9073" y="16514"/>
                </a:lnTo>
                <a:lnTo>
                  <a:pt x="10156" y="15050"/>
                </a:lnTo>
                <a:lnTo>
                  <a:pt x="11954" y="15704"/>
                </a:lnTo>
                <a:lnTo>
                  <a:pt x="13359" y="16204"/>
                </a:lnTo>
                <a:lnTo>
                  <a:pt x="13371" y="14716"/>
                </a:lnTo>
                <a:lnTo>
                  <a:pt x="13383" y="12740"/>
                </a:lnTo>
                <a:lnTo>
                  <a:pt x="15204" y="12192"/>
                </a:lnTo>
                <a:lnTo>
                  <a:pt x="16585" y="11775"/>
                </a:lnTo>
                <a:lnTo>
                  <a:pt x="15752" y="10585"/>
                </a:lnTo>
                <a:lnTo>
                  <a:pt x="14621" y="8954"/>
                </a:lnTo>
                <a:lnTo>
                  <a:pt x="15704" y="7465"/>
                </a:lnTo>
                <a:lnTo>
                  <a:pt x="16538" y="6334"/>
                </a:lnTo>
                <a:lnTo>
                  <a:pt x="15228" y="5858"/>
                </a:lnTo>
                <a:lnTo>
                  <a:pt x="13454" y="5227"/>
                </a:lnTo>
                <a:lnTo>
                  <a:pt x="13537" y="3215"/>
                </a:lnTo>
                <a:lnTo>
                  <a:pt x="13573" y="1715"/>
                </a:lnTo>
                <a:lnTo>
                  <a:pt x="13573" y="1715"/>
                </a:lnTo>
                <a:lnTo>
                  <a:pt x="12144" y="2191"/>
                </a:lnTo>
                <a:lnTo>
                  <a:pt x="10323" y="2798"/>
                </a:lnTo>
                <a:lnTo>
                  <a:pt x="9216" y="1214"/>
                </a:lnTo>
                <a:lnTo>
                  <a:pt x="8382"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80;p9">
            <a:extLst>
              <a:ext uri="{FF2B5EF4-FFF2-40B4-BE49-F238E27FC236}">
                <a16:creationId xmlns:a16="http://schemas.microsoft.com/office/drawing/2014/main" id="{E24497C8-6E10-5CC2-AFD9-F2D4789B0A4A}"/>
              </a:ext>
            </a:extLst>
          </p:cNvPr>
          <p:cNvSpPr/>
          <p:nvPr/>
        </p:nvSpPr>
        <p:spPr>
          <a:xfrm flipH="1">
            <a:off x="-1133557" y="82605"/>
            <a:ext cx="2355521" cy="2495203"/>
          </a:xfrm>
          <a:custGeom>
            <a:avLst/>
            <a:gdLst/>
            <a:ahLst/>
            <a:cxnLst/>
            <a:rect l="l" t="t" r="r" b="b"/>
            <a:pathLst>
              <a:path w="51400" h="54448" extrusionOk="0">
                <a:moveTo>
                  <a:pt x="19705" y="8692"/>
                </a:moveTo>
                <a:lnTo>
                  <a:pt x="25575" y="17086"/>
                </a:lnTo>
                <a:lnTo>
                  <a:pt x="31766" y="8894"/>
                </a:lnTo>
                <a:lnTo>
                  <a:pt x="31588" y="18967"/>
                </a:lnTo>
                <a:lnTo>
                  <a:pt x="41553" y="15967"/>
                </a:lnTo>
                <a:lnTo>
                  <a:pt x="41553" y="15967"/>
                </a:lnTo>
                <a:lnTo>
                  <a:pt x="35053" y="24432"/>
                </a:lnTo>
                <a:lnTo>
                  <a:pt x="45042" y="27837"/>
                </a:lnTo>
                <a:lnTo>
                  <a:pt x="35172" y="30814"/>
                </a:lnTo>
                <a:lnTo>
                  <a:pt x="41172" y="39422"/>
                </a:lnTo>
                <a:lnTo>
                  <a:pt x="31350" y="35838"/>
                </a:lnTo>
                <a:lnTo>
                  <a:pt x="31266" y="45958"/>
                </a:lnTo>
                <a:lnTo>
                  <a:pt x="25408" y="37553"/>
                </a:lnTo>
                <a:lnTo>
                  <a:pt x="19420" y="45684"/>
                </a:lnTo>
                <a:lnTo>
                  <a:pt x="19503" y="35540"/>
                </a:lnTo>
                <a:lnTo>
                  <a:pt x="9835" y="38457"/>
                </a:lnTo>
                <a:lnTo>
                  <a:pt x="15895" y="30218"/>
                </a:lnTo>
                <a:lnTo>
                  <a:pt x="6299" y="26730"/>
                </a:lnTo>
                <a:lnTo>
                  <a:pt x="15824" y="23848"/>
                </a:lnTo>
                <a:lnTo>
                  <a:pt x="9811" y="15240"/>
                </a:lnTo>
                <a:lnTo>
                  <a:pt x="19634" y="18812"/>
                </a:lnTo>
                <a:lnTo>
                  <a:pt x="19705" y="8692"/>
                </a:lnTo>
                <a:close/>
                <a:moveTo>
                  <a:pt x="26028" y="0"/>
                </a:moveTo>
                <a:lnTo>
                  <a:pt x="25658" y="143"/>
                </a:lnTo>
                <a:lnTo>
                  <a:pt x="25623" y="143"/>
                </a:lnTo>
                <a:lnTo>
                  <a:pt x="23861" y="679"/>
                </a:lnTo>
                <a:lnTo>
                  <a:pt x="21265" y="1489"/>
                </a:lnTo>
                <a:lnTo>
                  <a:pt x="19336" y="2096"/>
                </a:lnTo>
                <a:lnTo>
                  <a:pt x="19289" y="7382"/>
                </a:lnTo>
                <a:lnTo>
                  <a:pt x="16336" y="3001"/>
                </a:lnTo>
                <a:lnTo>
                  <a:pt x="9942" y="5001"/>
                </a:lnTo>
                <a:lnTo>
                  <a:pt x="6132" y="10240"/>
                </a:lnTo>
                <a:lnTo>
                  <a:pt x="6942" y="11502"/>
                </a:lnTo>
                <a:lnTo>
                  <a:pt x="9049" y="14538"/>
                </a:lnTo>
                <a:lnTo>
                  <a:pt x="4168" y="12799"/>
                </a:lnTo>
                <a:lnTo>
                  <a:pt x="298" y="18003"/>
                </a:lnTo>
                <a:lnTo>
                  <a:pt x="179" y="24730"/>
                </a:lnTo>
                <a:lnTo>
                  <a:pt x="5454" y="26646"/>
                </a:lnTo>
                <a:lnTo>
                  <a:pt x="120" y="28254"/>
                </a:lnTo>
                <a:lnTo>
                  <a:pt x="1" y="35017"/>
                </a:lnTo>
                <a:lnTo>
                  <a:pt x="3846" y="40577"/>
                </a:lnTo>
                <a:lnTo>
                  <a:pt x="9168" y="38969"/>
                </a:lnTo>
                <a:lnTo>
                  <a:pt x="9168" y="38969"/>
                </a:lnTo>
                <a:lnTo>
                  <a:pt x="5846" y="43482"/>
                </a:lnTo>
                <a:lnTo>
                  <a:pt x="9656" y="48852"/>
                </a:lnTo>
                <a:lnTo>
                  <a:pt x="9811" y="49078"/>
                </a:lnTo>
                <a:lnTo>
                  <a:pt x="15824" y="51173"/>
                </a:lnTo>
                <a:lnTo>
                  <a:pt x="19181" y="46649"/>
                </a:lnTo>
                <a:lnTo>
                  <a:pt x="19146" y="52340"/>
                </a:lnTo>
                <a:lnTo>
                  <a:pt x="22730" y="53638"/>
                </a:lnTo>
                <a:lnTo>
                  <a:pt x="25087" y="54447"/>
                </a:lnTo>
                <a:lnTo>
                  <a:pt x="31600" y="52483"/>
                </a:lnTo>
                <a:lnTo>
                  <a:pt x="31635" y="47197"/>
                </a:lnTo>
                <a:lnTo>
                  <a:pt x="34672" y="51542"/>
                </a:lnTo>
                <a:lnTo>
                  <a:pt x="40803" y="49697"/>
                </a:lnTo>
                <a:lnTo>
                  <a:pt x="41660" y="48625"/>
                </a:lnTo>
                <a:lnTo>
                  <a:pt x="44839" y="44315"/>
                </a:lnTo>
                <a:lnTo>
                  <a:pt x="41875" y="40077"/>
                </a:lnTo>
                <a:lnTo>
                  <a:pt x="47102" y="41767"/>
                </a:lnTo>
                <a:lnTo>
                  <a:pt x="51126" y="36481"/>
                </a:lnTo>
                <a:lnTo>
                  <a:pt x="51221" y="29790"/>
                </a:lnTo>
                <a:lnTo>
                  <a:pt x="45863" y="27873"/>
                </a:lnTo>
                <a:lnTo>
                  <a:pt x="51281" y="26277"/>
                </a:lnTo>
                <a:lnTo>
                  <a:pt x="51364" y="21896"/>
                </a:lnTo>
                <a:lnTo>
                  <a:pt x="51364" y="21884"/>
                </a:lnTo>
                <a:lnTo>
                  <a:pt x="51388" y="19741"/>
                </a:lnTo>
                <a:lnTo>
                  <a:pt x="51400" y="19431"/>
                </a:lnTo>
                <a:lnTo>
                  <a:pt x="51221" y="19217"/>
                </a:lnTo>
                <a:lnTo>
                  <a:pt x="48828" y="15740"/>
                </a:lnTo>
                <a:lnTo>
                  <a:pt x="48780" y="15645"/>
                </a:lnTo>
                <a:lnTo>
                  <a:pt x="48745" y="15621"/>
                </a:lnTo>
                <a:lnTo>
                  <a:pt x="47495" y="13823"/>
                </a:lnTo>
                <a:lnTo>
                  <a:pt x="42196" y="15431"/>
                </a:lnTo>
                <a:lnTo>
                  <a:pt x="42196" y="15431"/>
                </a:lnTo>
                <a:lnTo>
                  <a:pt x="45530" y="10966"/>
                </a:lnTo>
                <a:lnTo>
                  <a:pt x="41732" y="5453"/>
                </a:lnTo>
                <a:lnTo>
                  <a:pt x="35469" y="3286"/>
                </a:lnTo>
                <a:lnTo>
                  <a:pt x="31969" y="7930"/>
                </a:lnTo>
                <a:lnTo>
                  <a:pt x="32076" y="2096"/>
                </a:lnTo>
                <a:lnTo>
                  <a:pt x="26028" y="0"/>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81;p9">
            <a:extLst>
              <a:ext uri="{FF2B5EF4-FFF2-40B4-BE49-F238E27FC236}">
                <a16:creationId xmlns:a16="http://schemas.microsoft.com/office/drawing/2014/main" id="{71C6DF29-3A3E-D1B6-B5C1-6FDD494346C2}"/>
              </a:ext>
            </a:extLst>
          </p:cNvPr>
          <p:cNvSpPr/>
          <p:nvPr/>
        </p:nvSpPr>
        <p:spPr>
          <a:xfrm flipH="1">
            <a:off x="-1166323" y="47684"/>
            <a:ext cx="2422108" cy="2565043"/>
          </a:xfrm>
          <a:custGeom>
            <a:avLst/>
            <a:gdLst/>
            <a:ahLst/>
            <a:cxnLst/>
            <a:rect l="l" t="t" r="r" b="b"/>
            <a:pathLst>
              <a:path w="52853" h="55972" extrusionOk="0">
                <a:moveTo>
                  <a:pt x="26801" y="1536"/>
                </a:moveTo>
                <a:lnTo>
                  <a:pt x="32100" y="3382"/>
                </a:lnTo>
                <a:lnTo>
                  <a:pt x="32004" y="9001"/>
                </a:lnTo>
                <a:lnTo>
                  <a:pt x="32004" y="9120"/>
                </a:lnTo>
                <a:lnTo>
                  <a:pt x="30552" y="11061"/>
                </a:lnTo>
                <a:lnTo>
                  <a:pt x="26337" y="16633"/>
                </a:lnTo>
                <a:lnTo>
                  <a:pt x="20777" y="8656"/>
                </a:lnTo>
                <a:lnTo>
                  <a:pt x="20812" y="3405"/>
                </a:lnTo>
                <a:lnTo>
                  <a:pt x="22265" y="2965"/>
                </a:lnTo>
                <a:lnTo>
                  <a:pt x="24849" y="2155"/>
                </a:lnTo>
                <a:lnTo>
                  <a:pt x="26563" y="1631"/>
                </a:lnTo>
                <a:cubicBezTo>
                  <a:pt x="26611" y="1631"/>
                  <a:pt x="26635" y="1620"/>
                  <a:pt x="26682" y="1608"/>
                </a:cubicBezTo>
                <a:lnTo>
                  <a:pt x="26801" y="1536"/>
                </a:lnTo>
                <a:close/>
                <a:moveTo>
                  <a:pt x="16788" y="4632"/>
                </a:moveTo>
                <a:lnTo>
                  <a:pt x="19717" y="8954"/>
                </a:lnTo>
                <a:lnTo>
                  <a:pt x="19646" y="18526"/>
                </a:lnTo>
                <a:lnTo>
                  <a:pt x="11585" y="15597"/>
                </a:lnTo>
                <a:lnTo>
                  <a:pt x="10633" y="15252"/>
                </a:lnTo>
                <a:lnTo>
                  <a:pt x="10561" y="15145"/>
                </a:lnTo>
                <a:lnTo>
                  <a:pt x="8275" y="11859"/>
                </a:lnTo>
                <a:lnTo>
                  <a:pt x="7751" y="11025"/>
                </a:lnTo>
                <a:lnTo>
                  <a:pt x="11133" y="6382"/>
                </a:lnTo>
                <a:lnTo>
                  <a:pt x="16788" y="4632"/>
                </a:lnTo>
                <a:close/>
                <a:moveTo>
                  <a:pt x="36493" y="4894"/>
                </a:moveTo>
                <a:lnTo>
                  <a:pt x="42041" y="6834"/>
                </a:lnTo>
                <a:lnTo>
                  <a:pt x="45399" y="11728"/>
                </a:lnTo>
                <a:lnTo>
                  <a:pt x="42220" y="16002"/>
                </a:lnTo>
                <a:lnTo>
                  <a:pt x="33052" y="18765"/>
                </a:lnTo>
                <a:lnTo>
                  <a:pt x="33207" y="9240"/>
                </a:lnTo>
                <a:lnTo>
                  <a:pt x="36493" y="4894"/>
                </a:lnTo>
                <a:close/>
                <a:moveTo>
                  <a:pt x="5180" y="14407"/>
                </a:moveTo>
                <a:lnTo>
                  <a:pt x="9680" y="16014"/>
                </a:lnTo>
                <a:lnTo>
                  <a:pt x="11633" y="18800"/>
                </a:lnTo>
                <a:lnTo>
                  <a:pt x="15395" y="24182"/>
                </a:lnTo>
                <a:lnTo>
                  <a:pt x="6704" y="26813"/>
                </a:lnTo>
                <a:lnTo>
                  <a:pt x="1679" y="24991"/>
                </a:lnTo>
                <a:lnTo>
                  <a:pt x="1774" y="19003"/>
                </a:lnTo>
                <a:lnTo>
                  <a:pt x="5180" y="14407"/>
                </a:lnTo>
                <a:close/>
                <a:moveTo>
                  <a:pt x="47983" y="15443"/>
                </a:moveTo>
                <a:lnTo>
                  <a:pt x="48971" y="16895"/>
                </a:lnTo>
                <a:lnTo>
                  <a:pt x="51435" y="20443"/>
                </a:lnTo>
                <a:lnTo>
                  <a:pt x="51447" y="20467"/>
                </a:lnTo>
                <a:lnTo>
                  <a:pt x="51447" y="20479"/>
                </a:lnTo>
                <a:lnTo>
                  <a:pt x="51412" y="22622"/>
                </a:lnTo>
                <a:lnTo>
                  <a:pt x="51412" y="22634"/>
                </a:lnTo>
                <a:lnTo>
                  <a:pt x="51352" y="26515"/>
                </a:lnTo>
                <a:lnTo>
                  <a:pt x="46292" y="28004"/>
                </a:lnTo>
                <a:lnTo>
                  <a:pt x="36993" y="24825"/>
                </a:lnTo>
                <a:lnTo>
                  <a:pt x="43053" y="16919"/>
                </a:lnTo>
                <a:lnTo>
                  <a:pt x="47983" y="15443"/>
                </a:lnTo>
                <a:close/>
                <a:moveTo>
                  <a:pt x="6549" y="28063"/>
                </a:moveTo>
                <a:lnTo>
                  <a:pt x="15490" y="31326"/>
                </a:lnTo>
                <a:lnTo>
                  <a:pt x="9835" y="39005"/>
                </a:lnTo>
                <a:lnTo>
                  <a:pt x="4882" y="40505"/>
                </a:lnTo>
                <a:lnTo>
                  <a:pt x="1465" y="35564"/>
                </a:lnTo>
                <a:lnTo>
                  <a:pt x="1572" y="29575"/>
                </a:lnTo>
                <a:lnTo>
                  <a:pt x="6549" y="28063"/>
                </a:lnTo>
                <a:close/>
                <a:moveTo>
                  <a:pt x="46137" y="29242"/>
                </a:moveTo>
                <a:lnTo>
                  <a:pt x="51269" y="31076"/>
                </a:lnTo>
                <a:lnTo>
                  <a:pt x="51161" y="37017"/>
                </a:lnTo>
                <a:lnTo>
                  <a:pt x="47602" y="41696"/>
                </a:lnTo>
                <a:lnTo>
                  <a:pt x="42756" y="40124"/>
                </a:lnTo>
                <a:lnTo>
                  <a:pt x="37064" y="31980"/>
                </a:lnTo>
                <a:lnTo>
                  <a:pt x="46137" y="29242"/>
                </a:lnTo>
                <a:close/>
                <a:moveTo>
                  <a:pt x="21122" y="11728"/>
                </a:moveTo>
                <a:lnTo>
                  <a:pt x="25134" y="17455"/>
                </a:lnTo>
                <a:lnTo>
                  <a:pt x="26266" y="19074"/>
                </a:lnTo>
                <a:lnTo>
                  <a:pt x="27456" y="17502"/>
                </a:lnTo>
                <a:lnTo>
                  <a:pt x="31659" y="11918"/>
                </a:lnTo>
                <a:lnTo>
                  <a:pt x="31707" y="11859"/>
                </a:lnTo>
                <a:lnTo>
                  <a:pt x="31588" y="18741"/>
                </a:lnTo>
                <a:lnTo>
                  <a:pt x="31564" y="20717"/>
                </a:lnTo>
                <a:lnTo>
                  <a:pt x="33445" y="20146"/>
                </a:lnTo>
                <a:lnTo>
                  <a:pt x="40327" y="18062"/>
                </a:lnTo>
                <a:lnTo>
                  <a:pt x="35802" y="23956"/>
                </a:lnTo>
                <a:lnTo>
                  <a:pt x="34576" y="25551"/>
                </a:lnTo>
                <a:lnTo>
                  <a:pt x="36481" y="26206"/>
                </a:lnTo>
                <a:lnTo>
                  <a:pt x="43411" y="28575"/>
                </a:lnTo>
                <a:lnTo>
                  <a:pt x="36624" y="30623"/>
                </a:lnTo>
                <a:lnTo>
                  <a:pt x="34719" y="31207"/>
                </a:lnTo>
                <a:lnTo>
                  <a:pt x="35850" y="32838"/>
                </a:lnTo>
                <a:lnTo>
                  <a:pt x="39970" y="38755"/>
                </a:lnTo>
                <a:lnTo>
                  <a:pt x="33254" y="36314"/>
                </a:lnTo>
                <a:lnTo>
                  <a:pt x="31338" y="35612"/>
                </a:lnTo>
                <a:lnTo>
                  <a:pt x="31326" y="37648"/>
                </a:lnTo>
                <a:lnTo>
                  <a:pt x="31278" y="44482"/>
                </a:lnTo>
                <a:lnTo>
                  <a:pt x="27278" y="38755"/>
                </a:lnTo>
                <a:lnTo>
                  <a:pt x="26123" y="37100"/>
                </a:lnTo>
                <a:lnTo>
                  <a:pt x="24932" y="38719"/>
                </a:lnTo>
                <a:lnTo>
                  <a:pt x="23491" y="40684"/>
                </a:lnTo>
                <a:lnTo>
                  <a:pt x="20872" y="44244"/>
                </a:lnTo>
                <a:lnTo>
                  <a:pt x="20932" y="37303"/>
                </a:lnTo>
                <a:lnTo>
                  <a:pt x="20943" y="35362"/>
                </a:lnTo>
                <a:lnTo>
                  <a:pt x="19074" y="35921"/>
                </a:lnTo>
                <a:lnTo>
                  <a:pt x="12442" y="37934"/>
                </a:lnTo>
                <a:lnTo>
                  <a:pt x="12442" y="37934"/>
                </a:lnTo>
                <a:lnTo>
                  <a:pt x="16645" y="32219"/>
                </a:lnTo>
                <a:lnTo>
                  <a:pt x="17800" y="30671"/>
                </a:lnTo>
                <a:lnTo>
                  <a:pt x="15990" y="30016"/>
                </a:lnTo>
                <a:lnTo>
                  <a:pt x="9323" y="27587"/>
                </a:lnTo>
                <a:lnTo>
                  <a:pt x="15836" y="25623"/>
                </a:lnTo>
                <a:lnTo>
                  <a:pt x="17741" y="25039"/>
                </a:lnTo>
                <a:lnTo>
                  <a:pt x="16586" y="23408"/>
                </a:lnTo>
                <a:lnTo>
                  <a:pt x="12823" y="18014"/>
                </a:lnTo>
                <a:lnTo>
                  <a:pt x="12442" y="17467"/>
                </a:lnTo>
                <a:lnTo>
                  <a:pt x="19146" y="19908"/>
                </a:lnTo>
                <a:lnTo>
                  <a:pt x="21074" y="20598"/>
                </a:lnTo>
                <a:lnTo>
                  <a:pt x="21086" y="18562"/>
                </a:lnTo>
                <a:lnTo>
                  <a:pt x="21122" y="11728"/>
                </a:lnTo>
                <a:close/>
                <a:moveTo>
                  <a:pt x="19503" y="37267"/>
                </a:moveTo>
                <a:lnTo>
                  <a:pt x="19431" y="46863"/>
                </a:lnTo>
                <a:lnTo>
                  <a:pt x="16312" y="51078"/>
                </a:lnTo>
                <a:lnTo>
                  <a:pt x="11026" y="49233"/>
                </a:lnTo>
                <a:lnTo>
                  <a:pt x="11026" y="49221"/>
                </a:lnTo>
                <a:lnTo>
                  <a:pt x="7501" y="44244"/>
                </a:lnTo>
                <a:lnTo>
                  <a:pt x="10668" y="39946"/>
                </a:lnTo>
                <a:lnTo>
                  <a:pt x="19503" y="37267"/>
                </a:lnTo>
                <a:close/>
                <a:moveTo>
                  <a:pt x="32802" y="37636"/>
                </a:moveTo>
                <a:lnTo>
                  <a:pt x="41767" y="40910"/>
                </a:lnTo>
                <a:lnTo>
                  <a:pt x="41791" y="40922"/>
                </a:lnTo>
                <a:lnTo>
                  <a:pt x="41863" y="41029"/>
                </a:lnTo>
                <a:lnTo>
                  <a:pt x="44708" y="45113"/>
                </a:lnTo>
                <a:lnTo>
                  <a:pt x="41827" y="48983"/>
                </a:lnTo>
                <a:lnTo>
                  <a:pt x="41113" y="49875"/>
                </a:lnTo>
                <a:lnTo>
                  <a:pt x="35695" y="51507"/>
                </a:lnTo>
                <a:lnTo>
                  <a:pt x="32695" y="47208"/>
                </a:lnTo>
                <a:lnTo>
                  <a:pt x="32802" y="37636"/>
                </a:lnTo>
                <a:close/>
                <a:moveTo>
                  <a:pt x="26111" y="39541"/>
                </a:moveTo>
                <a:lnTo>
                  <a:pt x="31683" y="47506"/>
                </a:lnTo>
                <a:lnTo>
                  <a:pt x="31635" y="52709"/>
                </a:lnTo>
                <a:lnTo>
                  <a:pt x="25861" y="54459"/>
                </a:lnTo>
                <a:lnTo>
                  <a:pt x="23694" y="53697"/>
                </a:lnTo>
                <a:lnTo>
                  <a:pt x="20598" y="52578"/>
                </a:lnTo>
                <a:lnTo>
                  <a:pt x="20634" y="47089"/>
                </a:lnTo>
                <a:lnTo>
                  <a:pt x="20634" y="46970"/>
                </a:lnTo>
                <a:lnTo>
                  <a:pt x="24658" y="41505"/>
                </a:lnTo>
                <a:lnTo>
                  <a:pt x="26111" y="39541"/>
                </a:lnTo>
                <a:close/>
                <a:moveTo>
                  <a:pt x="26766" y="0"/>
                </a:moveTo>
                <a:lnTo>
                  <a:pt x="26277" y="191"/>
                </a:lnTo>
                <a:lnTo>
                  <a:pt x="26230" y="203"/>
                </a:lnTo>
                <a:lnTo>
                  <a:pt x="26111" y="238"/>
                </a:lnTo>
                <a:lnTo>
                  <a:pt x="24408" y="762"/>
                </a:lnTo>
                <a:lnTo>
                  <a:pt x="21813" y="1560"/>
                </a:lnTo>
                <a:lnTo>
                  <a:pt x="20372" y="2001"/>
                </a:lnTo>
                <a:lnTo>
                  <a:pt x="19372" y="2322"/>
                </a:lnTo>
                <a:lnTo>
                  <a:pt x="19360" y="3370"/>
                </a:lnTo>
                <a:lnTo>
                  <a:pt x="19348" y="5811"/>
                </a:lnTo>
                <a:lnTo>
                  <a:pt x="17991" y="3810"/>
                </a:lnTo>
                <a:lnTo>
                  <a:pt x="17395" y="2917"/>
                </a:lnTo>
                <a:lnTo>
                  <a:pt x="16371" y="3227"/>
                </a:lnTo>
                <a:lnTo>
                  <a:pt x="10716" y="4977"/>
                </a:lnTo>
                <a:lnTo>
                  <a:pt x="10252" y="5132"/>
                </a:lnTo>
                <a:lnTo>
                  <a:pt x="9966" y="5513"/>
                </a:lnTo>
                <a:lnTo>
                  <a:pt x="6584" y="10156"/>
                </a:lnTo>
                <a:lnTo>
                  <a:pt x="6013" y="10954"/>
                </a:lnTo>
                <a:lnTo>
                  <a:pt x="6525" y="11787"/>
                </a:lnTo>
                <a:lnTo>
                  <a:pt x="7049" y="12621"/>
                </a:lnTo>
                <a:lnTo>
                  <a:pt x="7061" y="12645"/>
                </a:lnTo>
                <a:lnTo>
                  <a:pt x="7085" y="12680"/>
                </a:lnTo>
                <a:lnTo>
                  <a:pt x="7894" y="13835"/>
                </a:lnTo>
                <a:lnTo>
                  <a:pt x="5656" y="13038"/>
                </a:lnTo>
                <a:lnTo>
                  <a:pt x="4644" y="12680"/>
                </a:lnTo>
                <a:lnTo>
                  <a:pt x="4001" y="13538"/>
                </a:lnTo>
                <a:lnTo>
                  <a:pt x="596" y="18133"/>
                </a:lnTo>
                <a:lnTo>
                  <a:pt x="310" y="18514"/>
                </a:lnTo>
                <a:lnTo>
                  <a:pt x="298" y="18967"/>
                </a:lnTo>
                <a:lnTo>
                  <a:pt x="191" y="24956"/>
                </a:lnTo>
                <a:lnTo>
                  <a:pt x="179" y="25980"/>
                </a:lnTo>
                <a:lnTo>
                  <a:pt x="1143" y="26337"/>
                </a:lnTo>
                <a:lnTo>
                  <a:pt x="3894" y="27337"/>
                </a:lnTo>
                <a:lnTo>
                  <a:pt x="1143" y="28170"/>
                </a:lnTo>
                <a:lnTo>
                  <a:pt x="131" y="28468"/>
                </a:lnTo>
                <a:lnTo>
                  <a:pt x="119" y="29528"/>
                </a:lnTo>
                <a:lnTo>
                  <a:pt x="12" y="35517"/>
                </a:lnTo>
                <a:lnTo>
                  <a:pt x="0" y="35981"/>
                </a:lnTo>
                <a:lnTo>
                  <a:pt x="262" y="36374"/>
                </a:lnTo>
                <a:lnTo>
                  <a:pt x="3667" y="41315"/>
                </a:lnTo>
                <a:lnTo>
                  <a:pt x="4263" y="42172"/>
                </a:lnTo>
                <a:lnTo>
                  <a:pt x="5275" y="41875"/>
                </a:lnTo>
                <a:lnTo>
                  <a:pt x="8037" y="41041"/>
                </a:lnTo>
                <a:lnTo>
                  <a:pt x="6311" y="43398"/>
                </a:lnTo>
                <a:lnTo>
                  <a:pt x="5692" y="44232"/>
                </a:lnTo>
                <a:lnTo>
                  <a:pt x="6287" y="45077"/>
                </a:lnTo>
                <a:lnTo>
                  <a:pt x="9787" y="50006"/>
                </a:lnTo>
                <a:cubicBezTo>
                  <a:pt x="9787" y="50006"/>
                  <a:pt x="9787" y="50018"/>
                  <a:pt x="9799" y="50018"/>
                </a:cubicBezTo>
                <a:lnTo>
                  <a:pt x="10073" y="50423"/>
                </a:lnTo>
                <a:lnTo>
                  <a:pt x="10537" y="50590"/>
                </a:lnTo>
                <a:lnTo>
                  <a:pt x="15812" y="52435"/>
                </a:lnTo>
                <a:lnTo>
                  <a:pt x="16812" y="52793"/>
                </a:lnTo>
                <a:lnTo>
                  <a:pt x="17455" y="51935"/>
                </a:lnTo>
                <a:lnTo>
                  <a:pt x="19193" y="49602"/>
                </a:lnTo>
                <a:lnTo>
                  <a:pt x="19169" y="52578"/>
                </a:lnTo>
                <a:lnTo>
                  <a:pt x="19146" y="53602"/>
                </a:lnTo>
                <a:lnTo>
                  <a:pt x="20122" y="53947"/>
                </a:lnTo>
                <a:lnTo>
                  <a:pt x="23218" y="55067"/>
                </a:lnTo>
                <a:lnTo>
                  <a:pt x="25384" y="55829"/>
                </a:lnTo>
                <a:lnTo>
                  <a:pt x="25837" y="55971"/>
                </a:lnTo>
                <a:lnTo>
                  <a:pt x="26277" y="55841"/>
                </a:lnTo>
                <a:lnTo>
                  <a:pt x="32052" y="54102"/>
                </a:lnTo>
                <a:lnTo>
                  <a:pt x="33064" y="53781"/>
                </a:lnTo>
                <a:lnTo>
                  <a:pt x="33076" y="52733"/>
                </a:lnTo>
                <a:lnTo>
                  <a:pt x="33100" y="50245"/>
                </a:lnTo>
                <a:lnTo>
                  <a:pt x="34540" y="52316"/>
                </a:lnTo>
                <a:lnTo>
                  <a:pt x="35136" y="53174"/>
                </a:lnTo>
                <a:lnTo>
                  <a:pt x="36136" y="52876"/>
                </a:lnTo>
                <a:lnTo>
                  <a:pt x="41553" y="51245"/>
                </a:lnTo>
                <a:lnTo>
                  <a:pt x="41982" y="51102"/>
                </a:lnTo>
                <a:lnTo>
                  <a:pt x="42268" y="50745"/>
                </a:lnTo>
                <a:lnTo>
                  <a:pt x="42982" y="49852"/>
                </a:lnTo>
                <a:lnTo>
                  <a:pt x="42994" y="49840"/>
                </a:lnTo>
                <a:lnTo>
                  <a:pt x="43006" y="49828"/>
                </a:lnTo>
                <a:lnTo>
                  <a:pt x="45875" y="45958"/>
                </a:lnTo>
                <a:lnTo>
                  <a:pt x="46494" y="45125"/>
                </a:lnTo>
                <a:lnTo>
                  <a:pt x="45899" y="44280"/>
                </a:lnTo>
                <a:lnTo>
                  <a:pt x="44446" y="42220"/>
                </a:lnTo>
                <a:lnTo>
                  <a:pt x="44446" y="42220"/>
                </a:lnTo>
                <a:lnTo>
                  <a:pt x="47137" y="43101"/>
                </a:lnTo>
                <a:lnTo>
                  <a:pt x="48113" y="43410"/>
                </a:lnTo>
                <a:lnTo>
                  <a:pt x="48733" y="42589"/>
                </a:lnTo>
                <a:lnTo>
                  <a:pt x="52293" y="37910"/>
                </a:lnTo>
                <a:lnTo>
                  <a:pt x="52578" y="37529"/>
                </a:lnTo>
                <a:lnTo>
                  <a:pt x="52590" y="37052"/>
                </a:lnTo>
                <a:lnTo>
                  <a:pt x="52697" y="31123"/>
                </a:lnTo>
                <a:lnTo>
                  <a:pt x="52709" y="30087"/>
                </a:lnTo>
                <a:lnTo>
                  <a:pt x="51745" y="29754"/>
                </a:lnTo>
                <a:lnTo>
                  <a:pt x="48947" y="28754"/>
                </a:lnTo>
                <a:lnTo>
                  <a:pt x="51733" y="27932"/>
                </a:lnTo>
                <a:lnTo>
                  <a:pt x="52745" y="27635"/>
                </a:lnTo>
                <a:lnTo>
                  <a:pt x="52757" y="26575"/>
                </a:lnTo>
                <a:lnTo>
                  <a:pt x="52816" y="22741"/>
                </a:lnTo>
                <a:lnTo>
                  <a:pt x="52816" y="22705"/>
                </a:lnTo>
                <a:lnTo>
                  <a:pt x="52816" y="22694"/>
                </a:lnTo>
                <a:lnTo>
                  <a:pt x="52816" y="22682"/>
                </a:lnTo>
                <a:lnTo>
                  <a:pt x="52840" y="20598"/>
                </a:lnTo>
                <a:lnTo>
                  <a:pt x="52840" y="20562"/>
                </a:lnTo>
                <a:lnTo>
                  <a:pt x="52852" y="20062"/>
                </a:lnTo>
                <a:lnTo>
                  <a:pt x="52555" y="19646"/>
                </a:lnTo>
                <a:lnTo>
                  <a:pt x="52543" y="19610"/>
                </a:lnTo>
                <a:lnTo>
                  <a:pt x="50138" y="16121"/>
                </a:lnTo>
                <a:lnTo>
                  <a:pt x="50030" y="15955"/>
                </a:lnTo>
                <a:lnTo>
                  <a:pt x="50018" y="15943"/>
                </a:lnTo>
                <a:lnTo>
                  <a:pt x="49126" y="14645"/>
                </a:lnTo>
                <a:lnTo>
                  <a:pt x="48530" y="13776"/>
                </a:lnTo>
                <a:lnTo>
                  <a:pt x="47518" y="14073"/>
                </a:lnTo>
                <a:lnTo>
                  <a:pt x="44804" y="14895"/>
                </a:lnTo>
                <a:lnTo>
                  <a:pt x="46518" y="12585"/>
                </a:lnTo>
                <a:lnTo>
                  <a:pt x="47125" y="11752"/>
                </a:lnTo>
                <a:lnTo>
                  <a:pt x="46542" y="10906"/>
                </a:lnTo>
                <a:lnTo>
                  <a:pt x="43184" y="6013"/>
                </a:lnTo>
                <a:lnTo>
                  <a:pt x="42922" y="5620"/>
                </a:lnTo>
                <a:lnTo>
                  <a:pt x="42470" y="5477"/>
                </a:lnTo>
                <a:lnTo>
                  <a:pt x="36922" y="3536"/>
                </a:lnTo>
                <a:lnTo>
                  <a:pt x="35921" y="3203"/>
                </a:lnTo>
                <a:lnTo>
                  <a:pt x="35290" y="4037"/>
                </a:lnTo>
                <a:lnTo>
                  <a:pt x="33445" y="6489"/>
                </a:lnTo>
                <a:lnTo>
                  <a:pt x="33505" y="3394"/>
                </a:lnTo>
                <a:lnTo>
                  <a:pt x="33528" y="2346"/>
                </a:lnTo>
                <a:lnTo>
                  <a:pt x="32540" y="2001"/>
                </a:lnTo>
                <a:lnTo>
                  <a:pt x="27242" y="155"/>
                </a:lnTo>
                <a:lnTo>
                  <a:pt x="26766"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82;p9">
            <a:extLst>
              <a:ext uri="{FF2B5EF4-FFF2-40B4-BE49-F238E27FC236}">
                <a16:creationId xmlns:a16="http://schemas.microsoft.com/office/drawing/2014/main" id="{A6637CBB-2917-6B77-EE16-E016A3C71AB5}"/>
              </a:ext>
            </a:extLst>
          </p:cNvPr>
          <p:cNvSpPr/>
          <p:nvPr/>
        </p:nvSpPr>
        <p:spPr>
          <a:xfrm flipH="1">
            <a:off x="-895667" y="421955"/>
            <a:ext cx="1879743" cy="1825208"/>
          </a:xfrm>
          <a:custGeom>
            <a:avLst/>
            <a:gdLst/>
            <a:ahLst/>
            <a:cxnLst/>
            <a:rect l="l" t="t" r="r" b="b"/>
            <a:pathLst>
              <a:path w="41018" h="39828" extrusionOk="0">
                <a:moveTo>
                  <a:pt x="14110" y="1"/>
                </a:moveTo>
                <a:lnTo>
                  <a:pt x="14026" y="10836"/>
                </a:lnTo>
                <a:lnTo>
                  <a:pt x="3858" y="7133"/>
                </a:lnTo>
                <a:lnTo>
                  <a:pt x="10228" y="16241"/>
                </a:lnTo>
                <a:lnTo>
                  <a:pt x="1" y="19325"/>
                </a:lnTo>
                <a:lnTo>
                  <a:pt x="10085" y="22992"/>
                </a:lnTo>
                <a:lnTo>
                  <a:pt x="3727" y="31648"/>
                </a:lnTo>
                <a:lnTo>
                  <a:pt x="14086" y="28516"/>
                </a:lnTo>
                <a:lnTo>
                  <a:pt x="14086" y="28516"/>
                </a:lnTo>
                <a:lnTo>
                  <a:pt x="13990" y="39244"/>
                </a:lnTo>
                <a:lnTo>
                  <a:pt x="20182" y="30826"/>
                </a:lnTo>
                <a:lnTo>
                  <a:pt x="26480" y="39827"/>
                </a:lnTo>
                <a:lnTo>
                  <a:pt x="26552" y="29005"/>
                </a:lnTo>
                <a:lnTo>
                  <a:pt x="36720" y="32719"/>
                </a:lnTo>
                <a:lnTo>
                  <a:pt x="30112" y="23266"/>
                </a:lnTo>
                <a:lnTo>
                  <a:pt x="26182" y="24456"/>
                </a:lnTo>
                <a:lnTo>
                  <a:pt x="26159" y="28445"/>
                </a:lnTo>
                <a:lnTo>
                  <a:pt x="22468" y="27088"/>
                </a:lnTo>
                <a:lnTo>
                  <a:pt x="20217" y="30136"/>
                </a:lnTo>
                <a:lnTo>
                  <a:pt x="17967" y="26945"/>
                </a:lnTo>
                <a:lnTo>
                  <a:pt x="14312" y="28040"/>
                </a:lnTo>
                <a:lnTo>
                  <a:pt x="14312" y="28040"/>
                </a:lnTo>
                <a:lnTo>
                  <a:pt x="14336" y="24123"/>
                </a:lnTo>
                <a:lnTo>
                  <a:pt x="10716" y="22801"/>
                </a:lnTo>
                <a:lnTo>
                  <a:pt x="12955" y="19765"/>
                </a:lnTo>
                <a:lnTo>
                  <a:pt x="10681" y="16503"/>
                </a:lnTo>
                <a:lnTo>
                  <a:pt x="14395" y="15372"/>
                </a:lnTo>
                <a:lnTo>
                  <a:pt x="14431" y="11407"/>
                </a:lnTo>
                <a:lnTo>
                  <a:pt x="18134" y="12741"/>
                </a:lnTo>
                <a:lnTo>
                  <a:pt x="20384" y="9693"/>
                </a:lnTo>
                <a:lnTo>
                  <a:pt x="22623" y="12907"/>
                </a:lnTo>
                <a:lnTo>
                  <a:pt x="26397" y="11657"/>
                </a:lnTo>
                <a:lnTo>
                  <a:pt x="26242" y="15705"/>
                </a:lnTo>
                <a:lnTo>
                  <a:pt x="29873" y="17027"/>
                </a:lnTo>
                <a:lnTo>
                  <a:pt x="27623" y="20075"/>
                </a:lnTo>
                <a:lnTo>
                  <a:pt x="30528" y="23563"/>
                </a:lnTo>
                <a:lnTo>
                  <a:pt x="41018" y="20420"/>
                </a:lnTo>
                <a:lnTo>
                  <a:pt x="30516" y="16836"/>
                </a:lnTo>
                <a:lnTo>
                  <a:pt x="37315" y="7954"/>
                </a:lnTo>
                <a:lnTo>
                  <a:pt x="26611" y="11181"/>
                </a:lnTo>
                <a:lnTo>
                  <a:pt x="26611" y="11181"/>
                </a:lnTo>
                <a:lnTo>
                  <a:pt x="26814" y="525"/>
                </a:lnTo>
                <a:lnTo>
                  <a:pt x="20396" y="9002"/>
                </a:lnTo>
                <a:lnTo>
                  <a:pt x="14110" y="1"/>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83;p9">
            <a:extLst>
              <a:ext uri="{FF2B5EF4-FFF2-40B4-BE49-F238E27FC236}">
                <a16:creationId xmlns:a16="http://schemas.microsoft.com/office/drawing/2014/main" id="{87733D18-81CF-0A84-25C5-C96011C2B5F0}"/>
              </a:ext>
            </a:extLst>
          </p:cNvPr>
          <p:cNvSpPr/>
          <p:nvPr/>
        </p:nvSpPr>
        <p:spPr>
          <a:xfrm flipH="1">
            <a:off x="-895667" y="421955"/>
            <a:ext cx="1879743" cy="1825208"/>
          </a:xfrm>
          <a:custGeom>
            <a:avLst/>
            <a:gdLst/>
            <a:ahLst/>
            <a:cxnLst/>
            <a:rect l="l" t="t" r="r" b="b"/>
            <a:pathLst>
              <a:path w="41018" h="39828" extrusionOk="0">
                <a:moveTo>
                  <a:pt x="14110" y="1"/>
                </a:moveTo>
                <a:lnTo>
                  <a:pt x="14026" y="10836"/>
                </a:lnTo>
                <a:lnTo>
                  <a:pt x="3858" y="7133"/>
                </a:lnTo>
                <a:lnTo>
                  <a:pt x="10228" y="16241"/>
                </a:lnTo>
                <a:lnTo>
                  <a:pt x="1" y="19325"/>
                </a:lnTo>
                <a:lnTo>
                  <a:pt x="10085" y="22992"/>
                </a:lnTo>
                <a:lnTo>
                  <a:pt x="3727" y="31648"/>
                </a:lnTo>
                <a:lnTo>
                  <a:pt x="14086" y="28516"/>
                </a:lnTo>
                <a:lnTo>
                  <a:pt x="14086" y="28516"/>
                </a:lnTo>
                <a:lnTo>
                  <a:pt x="13990" y="39244"/>
                </a:lnTo>
                <a:lnTo>
                  <a:pt x="20182" y="30826"/>
                </a:lnTo>
                <a:lnTo>
                  <a:pt x="26480" y="39827"/>
                </a:lnTo>
                <a:lnTo>
                  <a:pt x="26552" y="29005"/>
                </a:lnTo>
                <a:lnTo>
                  <a:pt x="36720" y="32719"/>
                </a:lnTo>
                <a:lnTo>
                  <a:pt x="30112" y="23266"/>
                </a:lnTo>
                <a:lnTo>
                  <a:pt x="26182" y="24456"/>
                </a:lnTo>
                <a:lnTo>
                  <a:pt x="26159" y="28445"/>
                </a:lnTo>
                <a:lnTo>
                  <a:pt x="22468" y="27088"/>
                </a:lnTo>
                <a:lnTo>
                  <a:pt x="20217" y="30136"/>
                </a:lnTo>
                <a:lnTo>
                  <a:pt x="17967" y="26945"/>
                </a:lnTo>
                <a:lnTo>
                  <a:pt x="14312" y="28040"/>
                </a:lnTo>
                <a:lnTo>
                  <a:pt x="14312" y="28040"/>
                </a:lnTo>
                <a:lnTo>
                  <a:pt x="14336" y="24123"/>
                </a:lnTo>
                <a:lnTo>
                  <a:pt x="10716" y="22801"/>
                </a:lnTo>
                <a:lnTo>
                  <a:pt x="12955" y="19765"/>
                </a:lnTo>
                <a:lnTo>
                  <a:pt x="10681" y="16503"/>
                </a:lnTo>
                <a:lnTo>
                  <a:pt x="14395" y="15372"/>
                </a:lnTo>
                <a:lnTo>
                  <a:pt x="14431" y="11407"/>
                </a:lnTo>
                <a:lnTo>
                  <a:pt x="18134" y="12741"/>
                </a:lnTo>
                <a:lnTo>
                  <a:pt x="20384" y="9693"/>
                </a:lnTo>
                <a:lnTo>
                  <a:pt x="22623" y="12907"/>
                </a:lnTo>
                <a:lnTo>
                  <a:pt x="26397" y="11657"/>
                </a:lnTo>
                <a:lnTo>
                  <a:pt x="26242" y="15705"/>
                </a:lnTo>
                <a:lnTo>
                  <a:pt x="29873" y="17027"/>
                </a:lnTo>
                <a:lnTo>
                  <a:pt x="27623" y="20075"/>
                </a:lnTo>
                <a:lnTo>
                  <a:pt x="30528" y="23563"/>
                </a:lnTo>
                <a:lnTo>
                  <a:pt x="41018" y="20420"/>
                </a:lnTo>
                <a:lnTo>
                  <a:pt x="30516" y="16836"/>
                </a:lnTo>
                <a:lnTo>
                  <a:pt x="37315" y="7954"/>
                </a:lnTo>
                <a:lnTo>
                  <a:pt x="26611" y="11181"/>
                </a:lnTo>
                <a:lnTo>
                  <a:pt x="26611" y="11181"/>
                </a:lnTo>
                <a:lnTo>
                  <a:pt x="26814" y="525"/>
                </a:lnTo>
                <a:lnTo>
                  <a:pt x="20396" y="9002"/>
                </a:lnTo>
                <a:lnTo>
                  <a:pt x="14110" y="1"/>
                </a:lnTo>
                <a:close/>
              </a:path>
            </a:pathLst>
          </a:custGeom>
          <a:solidFill>
            <a:srgbClr val="4B8623"/>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84;p9">
            <a:extLst>
              <a:ext uri="{FF2B5EF4-FFF2-40B4-BE49-F238E27FC236}">
                <a16:creationId xmlns:a16="http://schemas.microsoft.com/office/drawing/2014/main" id="{04E2F1DC-085A-242C-5924-D7CED9B6C13F}"/>
              </a:ext>
            </a:extLst>
          </p:cNvPr>
          <p:cNvSpPr/>
          <p:nvPr/>
        </p:nvSpPr>
        <p:spPr>
          <a:xfrm flipH="1">
            <a:off x="-1004232" y="318294"/>
            <a:ext cx="2090869" cy="2031981"/>
          </a:xfrm>
          <a:custGeom>
            <a:avLst/>
            <a:gdLst/>
            <a:ahLst/>
            <a:cxnLst/>
            <a:rect l="l" t="t" r="r" b="b"/>
            <a:pathLst>
              <a:path w="45625" h="44340" extrusionOk="0">
                <a:moveTo>
                  <a:pt x="17050" y="4537"/>
                </a:moveTo>
                <a:lnTo>
                  <a:pt x="21979" y="11597"/>
                </a:lnTo>
                <a:lnTo>
                  <a:pt x="20098" y="14145"/>
                </a:lnTo>
                <a:lnTo>
                  <a:pt x="16990" y="13014"/>
                </a:lnTo>
                <a:lnTo>
                  <a:pt x="17050" y="4537"/>
                </a:lnTo>
                <a:close/>
                <a:moveTo>
                  <a:pt x="28290" y="4990"/>
                </a:moveTo>
                <a:lnTo>
                  <a:pt x="28135" y="13324"/>
                </a:lnTo>
                <a:lnTo>
                  <a:pt x="25146" y="14300"/>
                </a:lnTo>
                <a:lnTo>
                  <a:pt x="23277" y="11609"/>
                </a:lnTo>
                <a:lnTo>
                  <a:pt x="28290" y="4990"/>
                </a:lnTo>
                <a:close/>
                <a:moveTo>
                  <a:pt x="8001" y="10847"/>
                </a:moveTo>
                <a:lnTo>
                  <a:pt x="14728" y="13312"/>
                </a:lnTo>
                <a:lnTo>
                  <a:pt x="15955" y="13752"/>
                </a:lnTo>
                <a:lnTo>
                  <a:pt x="15919" y="17122"/>
                </a:lnTo>
                <a:lnTo>
                  <a:pt x="12990" y="18015"/>
                </a:lnTo>
                <a:lnTo>
                  <a:pt x="8001" y="10847"/>
                </a:lnTo>
                <a:close/>
                <a:moveTo>
                  <a:pt x="37624" y="11550"/>
                </a:moveTo>
                <a:lnTo>
                  <a:pt x="32230" y="18575"/>
                </a:lnTo>
                <a:lnTo>
                  <a:pt x="29206" y="17479"/>
                </a:lnTo>
                <a:lnTo>
                  <a:pt x="29325" y="14050"/>
                </a:lnTo>
                <a:lnTo>
                  <a:pt x="37624" y="11550"/>
                </a:lnTo>
                <a:close/>
                <a:moveTo>
                  <a:pt x="12395" y="19277"/>
                </a:moveTo>
                <a:lnTo>
                  <a:pt x="14312" y="22015"/>
                </a:lnTo>
                <a:lnTo>
                  <a:pt x="12454" y="24540"/>
                </a:lnTo>
                <a:lnTo>
                  <a:pt x="4537" y="21658"/>
                </a:lnTo>
                <a:lnTo>
                  <a:pt x="12395" y="19277"/>
                </a:lnTo>
                <a:close/>
                <a:moveTo>
                  <a:pt x="32623" y="19813"/>
                </a:moveTo>
                <a:lnTo>
                  <a:pt x="40910" y="22635"/>
                </a:lnTo>
                <a:lnTo>
                  <a:pt x="33016" y="25004"/>
                </a:lnTo>
                <a:lnTo>
                  <a:pt x="30778" y="22313"/>
                </a:lnTo>
                <a:lnTo>
                  <a:pt x="32338" y="20194"/>
                </a:lnTo>
                <a:lnTo>
                  <a:pt x="32623" y="19813"/>
                </a:lnTo>
                <a:close/>
                <a:moveTo>
                  <a:pt x="22598" y="13193"/>
                </a:moveTo>
                <a:lnTo>
                  <a:pt x="23968" y="15134"/>
                </a:lnTo>
                <a:lnTo>
                  <a:pt x="24587" y="16015"/>
                </a:lnTo>
                <a:lnTo>
                  <a:pt x="25599" y="15669"/>
                </a:lnTo>
                <a:lnTo>
                  <a:pt x="27873" y="14931"/>
                </a:lnTo>
                <a:lnTo>
                  <a:pt x="27778" y="17420"/>
                </a:lnTo>
                <a:lnTo>
                  <a:pt x="27754" y="18455"/>
                </a:lnTo>
                <a:lnTo>
                  <a:pt x="28730" y="18813"/>
                </a:lnTo>
                <a:lnTo>
                  <a:pt x="30968" y="19634"/>
                </a:lnTo>
                <a:lnTo>
                  <a:pt x="29623" y="21468"/>
                </a:lnTo>
                <a:lnTo>
                  <a:pt x="28956" y="22373"/>
                </a:lnTo>
                <a:lnTo>
                  <a:pt x="29683" y="23230"/>
                </a:lnTo>
                <a:lnTo>
                  <a:pt x="31254" y="25111"/>
                </a:lnTo>
                <a:lnTo>
                  <a:pt x="28754" y="25873"/>
                </a:lnTo>
                <a:lnTo>
                  <a:pt x="27742" y="26183"/>
                </a:lnTo>
                <a:lnTo>
                  <a:pt x="27718" y="27242"/>
                </a:lnTo>
                <a:lnTo>
                  <a:pt x="27706" y="29683"/>
                </a:lnTo>
                <a:lnTo>
                  <a:pt x="25480" y="28861"/>
                </a:lnTo>
                <a:lnTo>
                  <a:pt x="24468" y="28492"/>
                </a:lnTo>
                <a:lnTo>
                  <a:pt x="23825" y="29350"/>
                </a:lnTo>
                <a:lnTo>
                  <a:pt x="22479" y="31171"/>
                </a:lnTo>
                <a:lnTo>
                  <a:pt x="21110" y="29207"/>
                </a:lnTo>
                <a:lnTo>
                  <a:pt x="20515" y="28338"/>
                </a:lnTo>
                <a:lnTo>
                  <a:pt x="19527" y="28635"/>
                </a:lnTo>
                <a:lnTo>
                  <a:pt x="17300" y="29302"/>
                </a:lnTo>
                <a:lnTo>
                  <a:pt x="17300" y="29302"/>
                </a:lnTo>
                <a:lnTo>
                  <a:pt x="17324" y="26885"/>
                </a:lnTo>
                <a:lnTo>
                  <a:pt x="17336" y="25873"/>
                </a:lnTo>
                <a:lnTo>
                  <a:pt x="16383" y="25528"/>
                </a:lnTo>
                <a:lnTo>
                  <a:pt x="14145" y="24706"/>
                </a:lnTo>
                <a:lnTo>
                  <a:pt x="15514" y="22849"/>
                </a:lnTo>
                <a:lnTo>
                  <a:pt x="16121" y="22015"/>
                </a:lnTo>
                <a:lnTo>
                  <a:pt x="15526" y="21170"/>
                </a:lnTo>
                <a:lnTo>
                  <a:pt x="14121" y="19146"/>
                </a:lnTo>
                <a:lnTo>
                  <a:pt x="16383" y="18455"/>
                </a:lnTo>
                <a:lnTo>
                  <a:pt x="17395" y="18146"/>
                </a:lnTo>
                <a:lnTo>
                  <a:pt x="17407" y="17086"/>
                </a:lnTo>
                <a:lnTo>
                  <a:pt x="17419" y="14645"/>
                </a:lnTo>
                <a:lnTo>
                  <a:pt x="19657" y="15467"/>
                </a:lnTo>
                <a:lnTo>
                  <a:pt x="20622" y="15872"/>
                </a:lnTo>
                <a:lnTo>
                  <a:pt x="21265" y="15003"/>
                </a:lnTo>
                <a:lnTo>
                  <a:pt x="22598" y="13193"/>
                </a:lnTo>
                <a:close/>
                <a:moveTo>
                  <a:pt x="12823" y="25790"/>
                </a:moveTo>
                <a:lnTo>
                  <a:pt x="15847" y="26897"/>
                </a:lnTo>
                <a:lnTo>
                  <a:pt x="15812" y="30171"/>
                </a:lnTo>
                <a:lnTo>
                  <a:pt x="7823" y="32576"/>
                </a:lnTo>
                <a:lnTo>
                  <a:pt x="12823" y="25790"/>
                </a:lnTo>
                <a:close/>
                <a:moveTo>
                  <a:pt x="32052" y="26373"/>
                </a:moveTo>
                <a:lnTo>
                  <a:pt x="37053" y="33517"/>
                </a:lnTo>
                <a:lnTo>
                  <a:pt x="29111" y="30612"/>
                </a:lnTo>
                <a:lnTo>
                  <a:pt x="29135" y="27254"/>
                </a:lnTo>
                <a:lnTo>
                  <a:pt x="32052" y="26373"/>
                </a:lnTo>
                <a:close/>
                <a:moveTo>
                  <a:pt x="19908" y="30040"/>
                </a:moveTo>
                <a:lnTo>
                  <a:pt x="21801" y="32743"/>
                </a:lnTo>
                <a:lnTo>
                  <a:pt x="19074" y="36434"/>
                </a:lnTo>
                <a:lnTo>
                  <a:pt x="16979" y="39291"/>
                </a:lnTo>
                <a:lnTo>
                  <a:pt x="17038" y="30897"/>
                </a:lnTo>
                <a:lnTo>
                  <a:pt x="19908" y="30040"/>
                </a:lnTo>
                <a:close/>
                <a:moveTo>
                  <a:pt x="24956" y="30219"/>
                </a:moveTo>
                <a:lnTo>
                  <a:pt x="28063" y="31350"/>
                </a:lnTo>
                <a:lnTo>
                  <a:pt x="28004" y="39815"/>
                </a:lnTo>
                <a:lnTo>
                  <a:pt x="23075" y="32755"/>
                </a:lnTo>
                <a:lnTo>
                  <a:pt x="24956" y="30219"/>
                </a:lnTo>
                <a:close/>
                <a:moveTo>
                  <a:pt x="15657" y="1"/>
                </a:moveTo>
                <a:lnTo>
                  <a:pt x="15621" y="4525"/>
                </a:lnTo>
                <a:lnTo>
                  <a:pt x="15562" y="12074"/>
                </a:lnTo>
                <a:lnTo>
                  <a:pt x="15216" y="11955"/>
                </a:lnTo>
                <a:lnTo>
                  <a:pt x="8489" y="9502"/>
                </a:lnTo>
                <a:lnTo>
                  <a:pt x="4203" y="7930"/>
                </a:lnTo>
                <a:lnTo>
                  <a:pt x="4203" y="7930"/>
                </a:lnTo>
                <a:lnTo>
                  <a:pt x="6823" y="11669"/>
                </a:lnTo>
                <a:lnTo>
                  <a:pt x="11323" y="18098"/>
                </a:lnTo>
                <a:lnTo>
                  <a:pt x="4132" y="20277"/>
                </a:lnTo>
                <a:lnTo>
                  <a:pt x="0" y="21527"/>
                </a:lnTo>
                <a:lnTo>
                  <a:pt x="4060" y="23016"/>
                </a:lnTo>
                <a:lnTo>
                  <a:pt x="11204" y="25611"/>
                </a:lnTo>
                <a:lnTo>
                  <a:pt x="6692" y="31731"/>
                </a:lnTo>
                <a:lnTo>
                  <a:pt x="4132" y="35219"/>
                </a:lnTo>
                <a:lnTo>
                  <a:pt x="4132" y="35219"/>
                </a:lnTo>
                <a:lnTo>
                  <a:pt x="8275" y="33969"/>
                </a:lnTo>
                <a:lnTo>
                  <a:pt x="15621" y="31743"/>
                </a:lnTo>
                <a:lnTo>
                  <a:pt x="15562" y="39279"/>
                </a:lnTo>
                <a:lnTo>
                  <a:pt x="15526" y="43732"/>
                </a:lnTo>
                <a:lnTo>
                  <a:pt x="18169" y="40137"/>
                </a:lnTo>
                <a:lnTo>
                  <a:pt x="20265" y="37279"/>
                </a:lnTo>
                <a:lnTo>
                  <a:pt x="22432" y="34326"/>
                </a:lnTo>
                <a:lnTo>
                  <a:pt x="26837" y="40637"/>
                </a:lnTo>
                <a:lnTo>
                  <a:pt x="29433" y="44340"/>
                </a:lnTo>
                <a:lnTo>
                  <a:pt x="29456" y="39815"/>
                </a:lnTo>
                <a:lnTo>
                  <a:pt x="29516" y="32267"/>
                </a:lnTo>
                <a:lnTo>
                  <a:pt x="36576" y="34838"/>
                </a:lnTo>
                <a:lnTo>
                  <a:pt x="40874" y="36410"/>
                </a:lnTo>
                <a:lnTo>
                  <a:pt x="38243" y="32660"/>
                </a:lnTo>
                <a:lnTo>
                  <a:pt x="33766" y="26254"/>
                </a:lnTo>
                <a:lnTo>
                  <a:pt x="41327" y="23992"/>
                </a:lnTo>
                <a:lnTo>
                  <a:pt x="45625" y="22694"/>
                </a:lnTo>
                <a:lnTo>
                  <a:pt x="41374" y="21242"/>
                </a:lnTo>
                <a:lnTo>
                  <a:pt x="33933" y="18694"/>
                </a:lnTo>
                <a:lnTo>
                  <a:pt x="38767" y="12383"/>
                </a:lnTo>
                <a:lnTo>
                  <a:pt x="41494" y="8823"/>
                </a:lnTo>
                <a:lnTo>
                  <a:pt x="37207" y="10121"/>
                </a:lnTo>
                <a:lnTo>
                  <a:pt x="29587" y="12431"/>
                </a:lnTo>
                <a:lnTo>
                  <a:pt x="29718" y="4978"/>
                </a:lnTo>
                <a:lnTo>
                  <a:pt x="29790" y="548"/>
                </a:lnTo>
                <a:lnTo>
                  <a:pt x="27123" y="4085"/>
                </a:lnTo>
                <a:lnTo>
                  <a:pt x="22646" y="10002"/>
                </a:lnTo>
                <a:lnTo>
                  <a:pt x="18229" y="3680"/>
                </a:lnTo>
                <a:lnTo>
                  <a:pt x="15657"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85;p9">
            <a:extLst>
              <a:ext uri="{FF2B5EF4-FFF2-40B4-BE49-F238E27FC236}">
                <a16:creationId xmlns:a16="http://schemas.microsoft.com/office/drawing/2014/main" id="{EB5B6E7B-B732-6762-2AEF-BBBD73280359}"/>
              </a:ext>
            </a:extLst>
          </p:cNvPr>
          <p:cNvSpPr/>
          <p:nvPr/>
        </p:nvSpPr>
        <p:spPr>
          <a:xfrm flipH="1">
            <a:off x="-415535" y="834492"/>
            <a:ext cx="939642" cy="1000180"/>
          </a:xfrm>
          <a:custGeom>
            <a:avLst/>
            <a:gdLst/>
            <a:ahLst/>
            <a:cxnLst/>
            <a:rect l="l" t="t" r="r" b="b"/>
            <a:pathLst>
              <a:path w="20504" h="21825" extrusionOk="0">
                <a:moveTo>
                  <a:pt x="10359" y="0"/>
                </a:moveTo>
                <a:lnTo>
                  <a:pt x="7942" y="3262"/>
                </a:lnTo>
                <a:lnTo>
                  <a:pt x="3989" y="1834"/>
                </a:lnTo>
                <a:lnTo>
                  <a:pt x="3953" y="6108"/>
                </a:lnTo>
                <a:lnTo>
                  <a:pt x="1" y="7299"/>
                </a:lnTo>
                <a:lnTo>
                  <a:pt x="2429" y="10763"/>
                </a:lnTo>
                <a:lnTo>
                  <a:pt x="48" y="13990"/>
                </a:lnTo>
                <a:lnTo>
                  <a:pt x="3882" y="15395"/>
                </a:lnTo>
                <a:lnTo>
                  <a:pt x="3858" y="19562"/>
                </a:lnTo>
                <a:lnTo>
                  <a:pt x="7752" y="18383"/>
                </a:lnTo>
                <a:lnTo>
                  <a:pt x="10145" y="21824"/>
                </a:lnTo>
                <a:lnTo>
                  <a:pt x="12562" y="18562"/>
                </a:lnTo>
                <a:lnTo>
                  <a:pt x="16515" y="20003"/>
                </a:lnTo>
                <a:lnTo>
                  <a:pt x="16550" y="15740"/>
                </a:lnTo>
                <a:lnTo>
                  <a:pt x="20503" y="14526"/>
                </a:lnTo>
                <a:lnTo>
                  <a:pt x="18086" y="11061"/>
                </a:lnTo>
                <a:lnTo>
                  <a:pt x="20467" y="7834"/>
                </a:lnTo>
                <a:lnTo>
                  <a:pt x="16622" y="6429"/>
                </a:lnTo>
                <a:lnTo>
                  <a:pt x="16777" y="2119"/>
                </a:lnTo>
                <a:lnTo>
                  <a:pt x="16777" y="2119"/>
                </a:lnTo>
                <a:lnTo>
                  <a:pt x="12752" y="3441"/>
                </a:lnTo>
                <a:lnTo>
                  <a:pt x="10359" y="0"/>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86;p9">
            <a:extLst>
              <a:ext uri="{FF2B5EF4-FFF2-40B4-BE49-F238E27FC236}">
                <a16:creationId xmlns:a16="http://schemas.microsoft.com/office/drawing/2014/main" id="{D9A243AD-FB7C-73D1-5005-CBD106199ECC}"/>
              </a:ext>
            </a:extLst>
          </p:cNvPr>
          <p:cNvSpPr/>
          <p:nvPr/>
        </p:nvSpPr>
        <p:spPr>
          <a:xfrm flipH="1">
            <a:off x="-415535" y="834492"/>
            <a:ext cx="939642" cy="1000180"/>
          </a:xfrm>
          <a:custGeom>
            <a:avLst/>
            <a:gdLst/>
            <a:ahLst/>
            <a:cxnLst/>
            <a:rect l="l" t="t" r="r" b="b"/>
            <a:pathLst>
              <a:path w="20504" h="21825" extrusionOk="0">
                <a:moveTo>
                  <a:pt x="10359" y="0"/>
                </a:moveTo>
                <a:lnTo>
                  <a:pt x="7942" y="3262"/>
                </a:lnTo>
                <a:lnTo>
                  <a:pt x="3989" y="1834"/>
                </a:lnTo>
                <a:lnTo>
                  <a:pt x="3953" y="6108"/>
                </a:lnTo>
                <a:lnTo>
                  <a:pt x="1" y="7299"/>
                </a:lnTo>
                <a:lnTo>
                  <a:pt x="2429" y="10763"/>
                </a:lnTo>
                <a:lnTo>
                  <a:pt x="48" y="13990"/>
                </a:lnTo>
                <a:lnTo>
                  <a:pt x="3882" y="15395"/>
                </a:lnTo>
                <a:lnTo>
                  <a:pt x="3858" y="19562"/>
                </a:lnTo>
                <a:lnTo>
                  <a:pt x="7752" y="18383"/>
                </a:lnTo>
                <a:lnTo>
                  <a:pt x="10145" y="21824"/>
                </a:lnTo>
                <a:lnTo>
                  <a:pt x="12562" y="18562"/>
                </a:lnTo>
                <a:lnTo>
                  <a:pt x="16515" y="20003"/>
                </a:lnTo>
                <a:lnTo>
                  <a:pt x="16550" y="15740"/>
                </a:lnTo>
                <a:lnTo>
                  <a:pt x="20503" y="14526"/>
                </a:lnTo>
                <a:lnTo>
                  <a:pt x="18086" y="11061"/>
                </a:lnTo>
                <a:lnTo>
                  <a:pt x="20467" y="7834"/>
                </a:lnTo>
                <a:lnTo>
                  <a:pt x="16622" y="6429"/>
                </a:lnTo>
                <a:lnTo>
                  <a:pt x="16777" y="2119"/>
                </a:lnTo>
                <a:lnTo>
                  <a:pt x="16777" y="2119"/>
                </a:lnTo>
                <a:lnTo>
                  <a:pt x="12752" y="3441"/>
                </a:lnTo>
                <a:lnTo>
                  <a:pt x="10359" y="0"/>
                </a:lnTo>
                <a:close/>
              </a:path>
            </a:pathLst>
          </a:custGeom>
          <a:solidFill>
            <a:schemeClr val="l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87;p9">
            <a:extLst>
              <a:ext uri="{FF2B5EF4-FFF2-40B4-BE49-F238E27FC236}">
                <a16:creationId xmlns:a16="http://schemas.microsoft.com/office/drawing/2014/main" id="{A2B8273D-6358-22EF-6FD9-365FFDB699D0}"/>
              </a:ext>
            </a:extLst>
          </p:cNvPr>
          <p:cNvSpPr/>
          <p:nvPr/>
        </p:nvSpPr>
        <p:spPr>
          <a:xfrm flipH="1">
            <a:off x="-469519" y="777163"/>
            <a:ext cx="1046007" cy="1114244"/>
          </a:xfrm>
          <a:custGeom>
            <a:avLst/>
            <a:gdLst/>
            <a:ahLst/>
            <a:cxnLst/>
            <a:rect l="l" t="t" r="r" b="b"/>
            <a:pathLst>
              <a:path w="22825" h="24314" extrusionOk="0">
                <a:moveTo>
                  <a:pt x="11490" y="2489"/>
                </a:moveTo>
                <a:lnTo>
                  <a:pt x="13395" y="5228"/>
                </a:lnTo>
                <a:cubicBezTo>
                  <a:pt x="13490" y="5371"/>
                  <a:pt x="13657" y="5454"/>
                  <a:pt x="13824" y="5454"/>
                </a:cubicBezTo>
                <a:cubicBezTo>
                  <a:pt x="13871" y="5454"/>
                  <a:pt x="13931" y="5454"/>
                  <a:pt x="13967" y="5430"/>
                </a:cubicBezTo>
                <a:lnTo>
                  <a:pt x="13990" y="5430"/>
                </a:lnTo>
                <a:lnTo>
                  <a:pt x="17169" y="4394"/>
                </a:lnTo>
                <a:lnTo>
                  <a:pt x="17050" y="7811"/>
                </a:lnTo>
                <a:cubicBezTo>
                  <a:pt x="17038" y="8038"/>
                  <a:pt x="17181" y="8264"/>
                  <a:pt x="17396" y="8335"/>
                </a:cubicBezTo>
                <a:lnTo>
                  <a:pt x="20456" y="9454"/>
                </a:lnTo>
                <a:lnTo>
                  <a:pt x="18574" y="12026"/>
                </a:lnTo>
                <a:cubicBezTo>
                  <a:pt x="18539" y="12074"/>
                  <a:pt x="18503" y="12121"/>
                  <a:pt x="18491" y="12157"/>
                </a:cubicBezTo>
                <a:lnTo>
                  <a:pt x="18491" y="12181"/>
                </a:lnTo>
                <a:cubicBezTo>
                  <a:pt x="18479" y="12217"/>
                  <a:pt x="18479" y="12264"/>
                  <a:pt x="18467" y="12324"/>
                </a:cubicBezTo>
                <a:lnTo>
                  <a:pt x="18467" y="12348"/>
                </a:lnTo>
                <a:cubicBezTo>
                  <a:pt x="18467" y="12383"/>
                  <a:pt x="18479" y="12431"/>
                  <a:pt x="18479" y="12491"/>
                </a:cubicBezTo>
                <a:lnTo>
                  <a:pt x="18479" y="12502"/>
                </a:lnTo>
                <a:cubicBezTo>
                  <a:pt x="18491" y="12550"/>
                  <a:pt x="18503" y="12598"/>
                  <a:pt x="18539" y="12645"/>
                </a:cubicBezTo>
                <a:lnTo>
                  <a:pt x="18539" y="12657"/>
                </a:lnTo>
                <a:lnTo>
                  <a:pt x="20467" y="15419"/>
                </a:lnTo>
                <a:lnTo>
                  <a:pt x="17312" y="16372"/>
                </a:lnTo>
                <a:cubicBezTo>
                  <a:pt x="17098" y="16432"/>
                  <a:pt x="16955" y="16646"/>
                  <a:pt x="16943" y="16872"/>
                </a:cubicBezTo>
                <a:lnTo>
                  <a:pt x="16919" y="20265"/>
                </a:lnTo>
                <a:lnTo>
                  <a:pt x="13776" y="19110"/>
                </a:lnTo>
                <a:cubicBezTo>
                  <a:pt x="13717" y="19099"/>
                  <a:pt x="13657" y="19087"/>
                  <a:pt x="13598" y="19087"/>
                </a:cubicBezTo>
                <a:cubicBezTo>
                  <a:pt x="13550" y="19087"/>
                  <a:pt x="13490" y="19087"/>
                  <a:pt x="13443" y="19099"/>
                </a:cubicBezTo>
                <a:cubicBezTo>
                  <a:pt x="13348" y="19134"/>
                  <a:pt x="13252" y="19194"/>
                  <a:pt x="13181" y="19289"/>
                </a:cubicBezTo>
                <a:lnTo>
                  <a:pt x="11276" y="21885"/>
                </a:lnTo>
                <a:lnTo>
                  <a:pt x="9371" y="19146"/>
                </a:lnTo>
                <a:cubicBezTo>
                  <a:pt x="9264" y="18991"/>
                  <a:pt x="9109" y="18920"/>
                  <a:pt x="8942" y="18920"/>
                </a:cubicBezTo>
                <a:cubicBezTo>
                  <a:pt x="8895" y="18920"/>
                  <a:pt x="8835" y="18920"/>
                  <a:pt x="8787" y="18932"/>
                </a:cubicBezTo>
                <a:lnTo>
                  <a:pt x="5692" y="19872"/>
                </a:lnTo>
                <a:lnTo>
                  <a:pt x="5692" y="19872"/>
                </a:lnTo>
                <a:lnTo>
                  <a:pt x="5728" y="16551"/>
                </a:lnTo>
                <a:cubicBezTo>
                  <a:pt x="5728" y="16336"/>
                  <a:pt x="5585" y="16122"/>
                  <a:pt x="5382" y="16051"/>
                </a:cubicBezTo>
                <a:lnTo>
                  <a:pt x="2322" y="14931"/>
                </a:lnTo>
                <a:lnTo>
                  <a:pt x="4204" y="12360"/>
                </a:lnTo>
                <a:cubicBezTo>
                  <a:pt x="4346" y="12181"/>
                  <a:pt x="4346" y="11931"/>
                  <a:pt x="4204" y="11729"/>
                </a:cubicBezTo>
                <a:lnTo>
                  <a:pt x="2275" y="8966"/>
                </a:lnTo>
                <a:lnTo>
                  <a:pt x="5430" y="8014"/>
                </a:lnTo>
                <a:cubicBezTo>
                  <a:pt x="5656" y="7954"/>
                  <a:pt x="5787" y="7740"/>
                  <a:pt x="5799" y="7526"/>
                </a:cubicBezTo>
                <a:lnTo>
                  <a:pt x="5835" y="4132"/>
                </a:lnTo>
                <a:lnTo>
                  <a:pt x="8966" y="5275"/>
                </a:lnTo>
                <a:cubicBezTo>
                  <a:pt x="9026" y="5287"/>
                  <a:pt x="9073" y="5299"/>
                  <a:pt x="9133" y="5299"/>
                </a:cubicBezTo>
                <a:lnTo>
                  <a:pt x="9145" y="5299"/>
                </a:lnTo>
                <a:cubicBezTo>
                  <a:pt x="9311" y="5299"/>
                  <a:pt x="9454" y="5228"/>
                  <a:pt x="9561" y="5097"/>
                </a:cubicBezTo>
                <a:lnTo>
                  <a:pt x="11490" y="2489"/>
                </a:lnTo>
                <a:close/>
                <a:moveTo>
                  <a:pt x="11514" y="1"/>
                </a:moveTo>
                <a:lnTo>
                  <a:pt x="10323" y="1632"/>
                </a:lnTo>
                <a:lnTo>
                  <a:pt x="8835" y="3656"/>
                </a:lnTo>
                <a:lnTo>
                  <a:pt x="6347" y="2739"/>
                </a:lnTo>
                <a:lnTo>
                  <a:pt x="4430" y="2049"/>
                </a:lnTo>
                <a:lnTo>
                  <a:pt x="4418" y="4085"/>
                </a:lnTo>
                <a:lnTo>
                  <a:pt x="4406" y="6811"/>
                </a:lnTo>
                <a:lnTo>
                  <a:pt x="1906" y="7561"/>
                </a:lnTo>
                <a:lnTo>
                  <a:pt x="1" y="8145"/>
                </a:lnTo>
                <a:lnTo>
                  <a:pt x="1144" y="9788"/>
                </a:lnTo>
                <a:lnTo>
                  <a:pt x="2703" y="12014"/>
                </a:lnTo>
                <a:lnTo>
                  <a:pt x="1203" y="14050"/>
                </a:lnTo>
                <a:lnTo>
                  <a:pt x="60" y="15598"/>
                </a:lnTo>
                <a:lnTo>
                  <a:pt x="1870" y="16253"/>
                </a:lnTo>
                <a:lnTo>
                  <a:pt x="4323" y="17146"/>
                </a:lnTo>
                <a:lnTo>
                  <a:pt x="4311" y="19825"/>
                </a:lnTo>
                <a:lnTo>
                  <a:pt x="4299" y="21777"/>
                </a:lnTo>
                <a:lnTo>
                  <a:pt x="4299" y="21777"/>
                </a:lnTo>
                <a:lnTo>
                  <a:pt x="6168" y="21206"/>
                </a:lnTo>
                <a:lnTo>
                  <a:pt x="8633" y="20468"/>
                </a:lnTo>
                <a:lnTo>
                  <a:pt x="10157" y="22658"/>
                </a:lnTo>
                <a:lnTo>
                  <a:pt x="11312" y="24313"/>
                </a:lnTo>
                <a:lnTo>
                  <a:pt x="12502" y="22682"/>
                </a:lnTo>
                <a:lnTo>
                  <a:pt x="13990" y="20658"/>
                </a:lnTo>
                <a:lnTo>
                  <a:pt x="16467" y="21575"/>
                </a:lnTo>
                <a:lnTo>
                  <a:pt x="18396" y="22266"/>
                </a:lnTo>
                <a:lnTo>
                  <a:pt x="18408" y="20230"/>
                </a:lnTo>
                <a:lnTo>
                  <a:pt x="18420" y="17503"/>
                </a:lnTo>
                <a:lnTo>
                  <a:pt x="20920" y="16741"/>
                </a:lnTo>
                <a:lnTo>
                  <a:pt x="22825" y="16170"/>
                </a:lnTo>
                <a:lnTo>
                  <a:pt x="21682" y="14527"/>
                </a:lnTo>
                <a:lnTo>
                  <a:pt x="20122" y="12300"/>
                </a:lnTo>
                <a:lnTo>
                  <a:pt x="21622" y="10264"/>
                </a:lnTo>
                <a:lnTo>
                  <a:pt x="22765" y="8716"/>
                </a:lnTo>
                <a:lnTo>
                  <a:pt x="20956" y="8061"/>
                </a:lnTo>
                <a:lnTo>
                  <a:pt x="18515" y="7168"/>
                </a:lnTo>
                <a:lnTo>
                  <a:pt x="18598" y="4394"/>
                </a:lnTo>
                <a:lnTo>
                  <a:pt x="18670" y="2323"/>
                </a:lnTo>
                <a:lnTo>
                  <a:pt x="16705" y="2966"/>
                </a:lnTo>
                <a:lnTo>
                  <a:pt x="14181" y="3799"/>
                </a:lnTo>
                <a:lnTo>
                  <a:pt x="12657" y="1632"/>
                </a:lnTo>
                <a:lnTo>
                  <a:pt x="11514"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88;p9">
            <a:extLst>
              <a:ext uri="{FF2B5EF4-FFF2-40B4-BE49-F238E27FC236}">
                <a16:creationId xmlns:a16="http://schemas.microsoft.com/office/drawing/2014/main" id="{47E8E9A3-3128-10E6-3D5E-C265B5459A3B}"/>
              </a:ext>
            </a:extLst>
          </p:cNvPr>
          <p:cNvSpPr/>
          <p:nvPr/>
        </p:nvSpPr>
        <p:spPr>
          <a:xfrm flipH="1">
            <a:off x="3330248" y="-734220"/>
            <a:ext cx="1711694" cy="1814255"/>
          </a:xfrm>
          <a:custGeom>
            <a:avLst/>
            <a:gdLst/>
            <a:ahLst/>
            <a:cxnLst/>
            <a:rect l="l" t="t" r="r" b="b"/>
            <a:pathLst>
              <a:path w="37351" h="39589" extrusionOk="0">
                <a:moveTo>
                  <a:pt x="14288" y="6299"/>
                </a:moveTo>
                <a:lnTo>
                  <a:pt x="18539" y="12407"/>
                </a:lnTo>
                <a:lnTo>
                  <a:pt x="23039" y="6454"/>
                </a:lnTo>
                <a:lnTo>
                  <a:pt x="22920" y="13776"/>
                </a:lnTo>
                <a:lnTo>
                  <a:pt x="22920" y="13776"/>
                </a:lnTo>
                <a:lnTo>
                  <a:pt x="30171" y="11585"/>
                </a:lnTo>
                <a:lnTo>
                  <a:pt x="30171" y="11585"/>
                </a:lnTo>
                <a:lnTo>
                  <a:pt x="25445" y="17741"/>
                </a:lnTo>
                <a:lnTo>
                  <a:pt x="32695" y="20229"/>
                </a:lnTo>
                <a:lnTo>
                  <a:pt x="25528" y="22396"/>
                </a:lnTo>
                <a:lnTo>
                  <a:pt x="29886" y="28659"/>
                </a:lnTo>
                <a:lnTo>
                  <a:pt x="22754" y="26052"/>
                </a:lnTo>
                <a:lnTo>
                  <a:pt x="22694" y="33398"/>
                </a:lnTo>
                <a:lnTo>
                  <a:pt x="18420" y="27254"/>
                </a:lnTo>
                <a:lnTo>
                  <a:pt x="14074" y="33160"/>
                </a:lnTo>
                <a:lnTo>
                  <a:pt x="14134" y="25801"/>
                </a:lnTo>
                <a:lnTo>
                  <a:pt x="7133" y="27909"/>
                </a:lnTo>
                <a:lnTo>
                  <a:pt x="11538" y="21932"/>
                </a:lnTo>
                <a:lnTo>
                  <a:pt x="4549" y="19384"/>
                </a:lnTo>
                <a:lnTo>
                  <a:pt x="11478" y="17300"/>
                </a:lnTo>
                <a:lnTo>
                  <a:pt x="7097" y="11050"/>
                </a:lnTo>
                <a:lnTo>
                  <a:pt x="14229" y="13657"/>
                </a:lnTo>
                <a:lnTo>
                  <a:pt x="14288" y="6299"/>
                </a:lnTo>
                <a:close/>
                <a:moveTo>
                  <a:pt x="18920" y="1"/>
                </a:moveTo>
                <a:lnTo>
                  <a:pt x="18646" y="108"/>
                </a:lnTo>
                <a:lnTo>
                  <a:pt x="18622" y="108"/>
                </a:lnTo>
                <a:lnTo>
                  <a:pt x="17324" y="489"/>
                </a:lnTo>
                <a:lnTo>
                  <a:pt x="15443" y="1084"/>
                </a:lnTo>
                <a:lnTo>
                  <a:pt x="14038" y="1537"/>
                </a:lnTo>
                <a:lnTo>
                  <a:pt x="14003" y="5370"/>
                </a:lnTo>
                <a:lnTo>
                  <a:pt x="11859" y="2203"/>
                </a:lnTo>
                <a:lnTo>
                  <a:pt x="7216" y="3644"/>
                </a:lnTo>
                <a:lnTo>
                  <a:pt x="4454" y="7442"/>
                </a:lnTo>
                <a:lnTo>
                  <a:pt x="5025" y="8371"/>
                </a:lnTo>
                <a:lnTo>
                  <a:pt x="6561" y="10573"/>
                </a:lnTo>
                <a:lnTo>
                  <a:pt x="6561" y="10573"/>
                </a:lnTo>
                <a:lnTo>
                  <a:pt x="3025" y="9299"/>
                </a:lnTo>
                <a:lnTo>
                  <a:pt x="203" y="13086"/>
                </a:lnTo>
                <a:lnTo>
                  <a:pt x="132" y="17967"/>
                </a:lnTo>
                <a:lnTo>
                  <a:pt x="3954" y="19360"/>
                </a:lnTo>
                <a:lnTo>
                  <a:pt x="84" y="20539"/>
                </a:lnTo>
                <a:lnTo>
                  <a:pt x="1" y="25456"/>
                </a:lnTo>
                <a:lnTo>
                  <a:pt x="2787" y="29492"/>
                </a:lnTo>
                <a:lnTo>
                  <a:pt x="6656" y="28314"/>
                </a:lnTo>
                <a:lnTo>
                  <a:pt x="4239" y="31588"/>
                </a:lnTo>
                <a:lnTo>
                  <a:pt x="7014" y="35481"/>
                </a:lnTo>
                <a:lnTo>
                  <a:pt x="7109" y="35648"/>
                </a:lnTo>
                <a:lnTo>
                  <a:pt x="11478" y="37184"/>
                </a:lnTo>
                <a:lnTo>
                  <a:pt x="13919" y="33886"/>
                </a:lnTo>
                <a:lnTo>
                  <a:pt x="13884" y="38029"/>
                </a:lnTo>
                <a:lnTo>
                  <a:pt x="16491" y="38970"/>
                </a:lnTo>
                <a:lnTo>
                  <a:pt x="18241" y="39589"/>
                </a:lnTo>
                <a:lnTo>
                  <a:pt x="22956" y="38160"/>
                </a:lnTo>
                <a:lnTo>
                  <a:pt x="22992" y="34326"/>
                </a:lnTo>
                <a:lnTo>
                  <a:pt x="25194" y="37481"/>
                </a:lnTo>
                <a:lnTo>
                  <a:pt x="29647" y="36136"/>
                </a:lnTo>
                <a:lnTo>
                  <a:pt x="30267" y="35362"/>
                </a:lnTo>
                <a:lnTo>
                  <a:pt x="32588" y="32243"/>
                </a:lnTo>
                <a:lnTo>
                  <a:pt x="30433" y="29159"/>
                </a:lnTo>
                <a:lnTo>
                  <a:pt x="34231" y="30397"/>
                </a:lnTo>
                <a:lnTo>
                  <a:pt x="37148" y="26552"/>
                </a:lnTo>
                <a:lnTo>
                  <a:pt x="37220" y="21694"/>
                </a:lnTo>
                <a:lnTo>
                  <a:pt x="33315" y="20289"/>
                </a:lnTo>
                <a:lnTo>
                  <a:pt x="37244" y="19122"/>
                </a:lnTo>
                <a:lnTo>
                  <a:pt x="37315" y="15955"/>
                </a:lnTo>
                <a:lnTo>
                  <a:pt x="37315" y="15943"/>
                </a:lnTo>
                <a:lnTo>
                  <a:pt x="37339" y="14383"/>
                </a:lnTo>
                <a:lnTo>
                  <a:pt x="37351" y="14145"/>
                </a:lnTo>
                <a:lnTo>
                  <a:pt x="37232" y="13991"/>
                </a:lnTo>
                <a:lnTo>
                  <a:pt x="35493" y="11466"/>
                </a:lnTo>
                <a:lnTo>
                  <a:pt x="35458" y="11407"/>
                </a:lnTo>
                <a:lnTo>
                  <a:pt x="35434" y="11371"/>
                </a:lnTo>
                <a:lnTo>
                  <a:pt x="34529" y="10061"/>
                </a:lnTo>
                <a:lnTo>
                  <a:pt x="30671" y="11228"/>
                </a:lnTo>
                <a:lnTo>
                  <a:pt x="30671" y="11228"/>
                </a:lnTo>
                <a:lnTo>
                  <a:pt x="33076" y="7978"/>
                </a:lnTo>
                <a:lnTo>
                  <a:pt x="30326" y="3977"/>
                </a:lnTo>
                <a:lnTo>
                  <a:pt x="25778" y="2394"/>
                </a:lnTo>
                <a:lnTo>
                  <a:pt x="23230" y="5775"/>
                </a:lnTo>
                <a:lnTo>
                  <a:pt x="23301" y="1537"/>
                </a:lnTo>
                <a:lnTo>
                  <a:pt x="18920" y="1"/>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89;p9">
            <a:extLst>
              <a:ext uri="{FF2B5EF4-FFF2-40B4-BE49-F238E27FC236}">
                <a16:creationId xmlns:a16="http://schemas.microsoft.com/office/drawing/2014/main" id="{B7FD5CA9-CC40-88CA-8A14-35D3906784C0}"/>
              </a:ext>
            </a:extLst>
          </p:cNvPr>
          <p:cNvSpPr/>
          <p:nvPr/>
        </p:nvSpPr>
        <p:spPr>
          <a:xfrm flipH="1">
            <a:off x="3301331" y="-759288"/>
            <a:ext cx="1763525" cy="1866086"/>
          </a:xfrm>
          <a:custGeom>
            <a:avLst/>
            <a:gdLst/>
            <a:ahLst/>
            <a:cxnLst/>
            <a:rect l="l" t="t" r="r" b="b"/>
            <a:pathLst>
              <a:path w="38482" h="40720" extrusionOk="0">
                <a:moveTo>
                  <a:pt x="19420" y="1119"/>
                </a:moveTo>
                <a:lnTo>
                  <a:pt x="23266" y="2453"/>
                </a:lnTo>
                <a:lnTo>
                  <a:pt x="23194" y="6548"/>
                </a:lnTo>
                <a:lnTo>
                  <a:pt x="23194" y="6620"/>
                </a:lnTo>
                <a:lnTo>
                  <a:pt x="22135" y="8025"/>
                </a:lnTo>
                <a:lnTo>
                  <a:pt x="19075" y="12073"/>
                </a:lnTo>
                <a:lnTo>
                  <a:pt x="15026" y="6286"/>
                </a:lnTo>
                <a:lnTo>
                  <a:pt x="15050" y="2465"/>
                </a:lnTo>
                <a:lnTo>
                  <a:pt x="16098" y="2143"/>
                </a:lnTo>
                <a:lnTo>
                  <a:pt x="17967" y="1548"/>
                </a:lnTo>
                <a:lnTo>
                  <a:pt x="19217" y="1179"/>
                </a:lnTo>
                <a:cubicBezTo>
                  <a:pt x="19253" y="1179"/>
                  <a:pt x="19277" y="1155"/>
                  <a:pt x="19313" y="1155"/>
                </a:cubicBezTo>
                <a:lnTo>
                  <a:pt x="19420" y="1119"/>
                </a:lnTo>
                <a:close/>
                <a:moveTo>
                  <a:pt x="12133" y="3369"/>
                </a:moveTo>
                <a:lnTo>
                  <a:pt x="14264" y="6525"/>
                </a:lnTo>
                <a:lnTo>
                  <a:pt x="14205" y="13466"/>
                </a:lnTo>
                <a:lnTo>
                  <a:pt x="8359" y="11347"/>
                </a:lnTo>
                <a:lnTo>
                  <a:pt x="7668" y="11085"/>
                </a:lnTo>
                <a:lnTo>
                  <a:pt x="7609" y="11013"/>
                </a:lnTo>
                <a:lnTo>
                  <a:pt x="5942" y="8632"/>
                </a:lnTo>
                <a:lnTo>
                  <a:pt x="5561" y="8025"/>
                </a:lnTo>
                <a:lnTo>
                  <a:pt x="8014" y="4643"/>
                </a:lnTo>
                <a:lnTo>
                  <a:pt x="12133" y="3369"/>
                </a:lnTo>
                <a:close/>
                <a:moveTo>
                  <a:pt x="26456" y="3560"/>
                </a:moveTo>
                <a:lnTo>
                  <a:pt x="30481" y="4953"/>
                </a:lnTo>
                <a:lnTo>
                  <a:pt x="32933" y="8513"/>
                </a:lnTo>
                <a:lnTo>
                  <a:pt x="30624" y="11609"/>
                </a:lnTo>
                <a:lnTo>
                  <a:pt x="23956" y="13621"/>
                </a:lnTo>
                <a:lnTo>
                  <a:pt x="24075" y="6703"/>
                </a:lnTo>
                <a:lnTo>
                  <a:pt x="26456" y="3560"/>
                </a:lnTo>
                <a:close/>
                <a:moveTo>
                  <a:pt x="3704" y="10477"/>
                </a:moveTo>
                <a:lnTo>
                  <a:pt x="6978" y="11656"/>
                </a:lnTo>
                <a:lnTo>
                  <a:pt x="8383" y="13680"/>
                </a:lnTo>
                <a:lnTo>
                  <a:pt x="11121" y="17597"/>
                </a:lnTo>
                <a:lnTo>
                  <a:pt x="4799" y="19502"/>
                </a:lnTo>
                <a:lnTo>
                  <a:pt x="1144" y="18157"/>
                </a:lnTo>
                <a:lnTo>
                  <a:pt x="1215" y="13811"/>
                </a:lnTo>
                <a:lnTo>
                  <a:pt x="3704" y="10477"/>
                </a:lnTo>
                <a:close/>
                <a:moveTo>
                  <a:pt x="34791" y="11228"/>
                </a:moveTo>
                <a:lnTo>
                  <a:pt x="35517" y="12275"/>
                </a:lnTo>
                <a:lnTo>
                  <a:pt x="37303" y="14871"/>
                </a:lnTo>
                <a:lnTo>
                  <a:pt x="37303" y="14883"/>
                </a:lnTo>
                <a:lnTo>
                  <a:pt x="37279" y="16442"/>
                </a:lnTo>
                <a:lnTo>
                  <a:pt x="37279" y="16466"/>
                </a:lnTo>
                <a:lnTo>
                  <a:pt x="37232" y="19288"/>
                </a:lnTo>
                <a:lnTo>
                  <a:pt x="33553" y="20372"/>
                </a:lnTo>
                <a:lnTo>
                  <a:pt x="26790" y="18074"/>
                </a:lnTo>
                <a:lnTo>
                  <a:pt x="31195" y="12323"/>
                </a:lnTo>
                <a:lnTo>
                  <a:pt x="34791" y="11228"/>
                </a:lnTo>
                <a:close/>
                <a:moveTo>
                  <a:pt x="4692" y="20395"/>
                </a:moveTo>
                <a:lnTo>
                  <a:pt x="11205" y="22753"/>
                </a:lnTo>
                <a:lnTo>
                  <a:pt x="7097" y="28337"/>
                </a:lnTo>
                <a:lnTo>
                  <a:pt x="3489" y="29420"/>
                </a:lnTo>
                <a:lnTo>
                  <a:pt x="1025" y="25837"/>
                </a:lnTo>
                <a:lnTo>
                  <a:pt x="1096" y="21479"/>
                </a:lnTo>
                <a:lnTo>
                  <a:pt x="4692" y="20395"/>
                </a:lnTo>
                <a:close/>
                <a:moveTo>
                  <a:pt x="33445" y="21253"/>
                </a:moveTo>
                <a:lnTo>
                  <a:pt x="37184" y="22598"/>
                </a:lnTo>
                <a:lnTo>
                  <a:pt x="37113" y="26908"/>
                </a:lnTo>
                <a:lnTo>
                  <a:pt x="34517" y="30313"/>
                </a:lnTo>
                <a:lnTo>
                  <a:pt x="30993" y="29170"/>
                </a:lnTo>
                <a:lnTo>
                  <a:pt x="26849" y="23253"/>
                </a:lnTo>
                <a:lnTo>
                  <a:pt x="33445" y="21253"/>
                </a:lnTo>
                <a:close/>
                <a:moveTo>
                  <a:pt x="15300" y="8501"/>
                </a:moveTo>
                <a:lnTo>
                  <a:pt x="18217" y="12668"/>
                </a:lnTo>
                <a:lnTo>
                  <a:pt x="19039" y="13847"/>
                </a:lnTo>
                <a:lnTo>
                  <a:pt x="19908" y="12692"/>
                </a:lnTo>
                <a:lnTo>
                  <a:pt x="22968" y="8644"/>
                </a:lnTo>
                <a:lnTo>
                  <a:pt x="23004" y="8608"/>
                </a:lnTo>
                <a:lnTo>
                  <a:pt x="22908" y="13609"/>
                </a:lnTo>
                <a:lnTo>
                  <a:pt x="22885" y="15038"/>
                </a:lnTo>
                <a:lnTo>
                  <a:pt x="24254" y="14621"/>
                </a:lnTo>
                <a:lnTo>
                  <a:pt x="29254" y="13109"/>
                </a:lnTo>
                <a:lnTo>
                  <a:pt x="25968" y="17419"/>
                </a:lnTo>
                <a:lnTo>
                  <a:pt x="25075" y="18574"/>
                </a:lnTo>
                <a:lnTo>
                  <a:pt x="26456" y="19050"/>
                </a:lnTo>
                <a:lnTo>
                  <a:pt x="31481" y="20764"/>
                </a:lnTo>
                <a:lnTo>
                  <a:pt x="26564" y="22253"/>
                </a:lnTo>
                <a:lnTo>
                  <a:pt x="25171" y="22669"/>
                </a:lnTo>
                <a:lnTo>
                  <a:pt x="26004" y="23860"/>
                </a:lnTo>
                <a:lnTo>
                  <a:pt x="28993" y="28146"/>
                </a:lnTo>
                <a:lnTo>
                  <a:pt x="28993" y="28146"/>
                </a:lnTo>
                <a:lnTo>
                  <a:pt x="24111" y="26372"/>
                </a:lnTo>
                <a:lnTo>
                  <a:pt x="22718" y="25872"/>
                </a:lnTo>
                <a:lnTo>
                  <a:pt x="22706" y="27361"/>
                </a:lnTo>
                <a:lnTo>
                  <a:pt x="22658" y="32325"/>
                </a:lnTo>
                <a:lnTo>
                  <a:pt x="19753" y="28158"/>
                </a:lnTo>
                <a:lnTo>
                  <a:pt x="18920" y="26968"/>
                </a:lnTo>
                <a:lnTo>
                  <a:pt x="18063" y="28146"/>
                </a:lnTo>
                <a:lnTo>
                  <a:pt x="17003" y="29575"/>
                </a:lnTo>
                <a:lnTo>
                  <a:pt x="15098" y="32159"/>
                </a:lnTo>
                <a:lnTo>
                  <a:pt x="15146" y="27122"/>
                </a:lnTo>
                <a:lnTo>
                  <a:pt x="15157" y="25706"/>
                </a:lnTo>
                <a:lnTo>
                  <a:pt x="13800" y="26122"/>
                </a:lnTo>
                <a:lnTo>
                  <a:pt x="8978" y="27575"/>
                </a:lnTo>
                <a:lnTo>
                  <a:pt x="12038" y="23431"/>
                </a:lnTo>
                <a:lnTo>
                  <a:pt x="12871" y="22300"/>
                </a:lnTo>
                <a:lnTo>
                  <a:pt x="11562" y="21824"/>
                </a:lnTo>
                <a:lnTo>
                  <a:pt x="6716" y="20050"/>
                </a:lnTo>
                <a:lnTo>
                  <a:pt x="11443" y="18621"/>
                </a:lnTo>
                <a:lnTo>
                  <a:pt x="12824" y="18205"/>
                </a:lnTo>
                <a:lnTo>
                  <a:pt x="11990" y="17014"/>
                </a:lnTo>
                <a:lnTo>
                  <a:pt x="9252" y="13097"/>
                </a:lnTo>
                <a:lnTo>
                  <a:pt x="8966" y="12692"/>
                </a:lnTo>
                <a:lnTo>
                  <a:pt x="13848" y="14466"/>
                </a:lnTo>
                <a:lnTo>
                  <a:pt x="15253" y="14954"/>
                </a:lnTo>
                <a:lnTo>
                  <a:pt x="15265" y="13466"/>
                </a:lnTo>
                <a:lnTo>
                  <a:pt x="15300" y="8501"/>
                </a:lnTo>
                <a:close/>
                <a:moveTo>
                  <a:pt x="14098" y="27075"/>
                </a:moveTo>
                <a:lnTo>
                  <a:pt x="14038" y="34052"/>
                </a:lnTo>
                <a:lnTo>
                  <a:pt x="11764" y="37100"/>
                </a:lnTo>
                <a:lnTo>
                  <a:pt x="7930" y="35766"/>
                </a:lnTo>
                <a:lnTo>
                  <a:pt x="7930" y="35754"/>
                </a:lnTo>
                <a:lnTo>
                  <a:pt x="5359" y="32135"/>
                </a:lnTo>
                <a:lnTo>
                  <a:pt x="7668" y="29004"/>
                </a:lnTo>
                <a:lnTo>
                  <a:pt x="14098" y="27075"/>
                </a:lnTo>
                <a:close/>
                <a:moveTo>
                  <a:pt x="23766" y="27337"/>
                </a:moveTo>
                <a:lnTo>
                  <a:pt x="30278" y="29718"/>
                </a:lnTo>
                <a:lnTo>
                  <a:pt x="30290" y="29718"/>
                </a:lnTo>
                <a:lnTo>
                  <a:pt x="30350" y="29801"/>
                </a:lnTo>
                <a:lnTo>
                  <a:pt x="32422" y="32754"/>
                </a:lnTo>
                <a:lnTo>
                  <a:pt x="30338" y="35576"/>
                </a:lnTo>
                <a:lnTo>
                  <a:pt x="29814" y="36231"/>
                </a:lnTo>
                <a:lnTo>
                  <a:pt x="25885" y="37421"/>
                </a:lnTo>
                <a:lnTo>
                  <a:pt x="23706" y="34290"/>
                </a:lnTo>
                <a:lnTo>
                  <a:pt x="23766" y="27337"/>
                </a:lnTo>
                <a:close/>
                <a:moveTo>
                  <a:pt x="18908" y="28742"/>
                </a:moveTo>
                <a:lnTo>
                  <a:pt x="22956" y="34528"/>
                </a:lnTo>
                <a:lnTo>
                  <a:pt x="22920" y="38326"/>
                </a:lnTo>
                <a:lnTo>
                  <a:pt x="18729" y="39588"/>
                </a:lnTo>
                <a:lnTo>
                  <a:pt x="17158" y="39041"/>
                </a:lnTo>
                <a:lnTo>
                  <a:pt x="14907" y="38219"/>
                </a:lnTo>
                <a:lnTo>
                  <a:pt x="14931" y="34230"/>
                </a:lnTo>
                <a:lnTo>
                  <a:pt x="14931" y="34147"/>
                </a:lnTo>
                <a:lnTo>
                  <a:pt x="17848" y="30170"/>
                </a:lnTo>
                <a:lnTo>
                  <a:pt x="18908" y="28742"/>
                </a:lnTo>
                <a:close/>
                <a:moveTo>
                  <a:pt x="19384" y="0"/>
                </a:moveTo>
                <a:lnTo>
                  <a:pt x="19027" y="155"/>
                </a:lnTo>
                <a:lnTo>
                  <a:pt x="18991" y="167"/>
                </a:lnTo>
                <a:lnTo>
                  <a:pt x="18908" y="191"/>
                </a:lnTo>
                <a:lnTo>
                  <a:pt x="17658" y="572"/>
                </a:lnTo>
                <a:lnTo>
                  <a:pt x="15777" y="1167"/>
                </a:lnTo>
                <a:lnTo>
                  <a:pt x="14741" y="1488"/>
                </a:lnTo>
                <a:lnTo>
                  <a:pt x="14014" y="1714"/>
                </a:lnTo>
                <a:lnTo>
                  <a:pt x="14014" y="2476"/>
                </a:lnTo>
                <a:lnTo>
                  <a:pt x="13991" y="4239"/>
                </a:lnTo>
                <a:lnTo>
                  <a:pt x="13014" y="2786"/>
                </a:lnTo>
                <a:lnTo>
                  <a:pt x="12586" y="2143"/>
                </a:lnTo>
                <a:lnTo>
                  <a:pt x="11836" y="2381"/>
                </a:lnTo>
                <a:lnTo>
                  <a:pt x="7728" y="3667"/>
                </a:lnTo>
                <a:lnTo>
                  <a:pt x="7406" y="3762"/>
                </a:lnTo>
                <a:lnTo>
                  <a:pt x="7192" y="4048"/>
                </a:lnTo>
                <a:lnTo>
                  <a:pt x="4739" y="7429"/>
                </a:lnTo>
                <a:lnTo>
                  <a:pt x="4323" y="8001"/>
                </a:lnTo>
                <a:lnTo>
                  <a:pt x="4704" y="8596"/>
                </a:lnTo>
                <a:lnTo>
                  <a:pt x="5097" y="9215"/>
                </a:lnTo>
                <a:lnTo>
                  <a:pt x="5109" y="9227"/>
                </a:lnTo>
                <a:lnTo>
                  <a:pt x="5120" y="9239"/>
                </a:lnTo>
                <a:lnTo>
                  <a:pt x="5716" y="10096"/>
                </a:lnTo>
                <a:lnTo>
                  <a:pt x="4085" y="9513"/>
                </a:lnTo>
                <a:lnTo>
                  <a:pt x="3358" y="9239"/>
                </a:lnTo>
                <a:lnTo>
                  <a:pt x="2894" y="9870"/>
                </a:lnTo>
                <a:lnTo>
                  <a:pt x="406" y="13204"/>
                </a:lnTo>
                <a:lnTo>
                  <a:pt x="215" y="13466"/>
                </a:lnTo>
                <a:lnTo>
                  <a:pt x="215" y="13811"/>
                </a:lnTo>
                <a:lnTo>
                  <a:pt x="144" y="18157"/>
                </a:lnTo>
                <a:lnTo>
                  <a:pt x="120" y="18895"/>
                </a:lnTo>
                <a:lnTo>
                  <a:pt x="822" y="19157"/>
                </a:lnTo>
                <a:lnTo>
                  <a:pt x="2823" y="19883"/>
                </a:lnTo>
                <a:lnTo>
                  <a:pt x="822" y="20491"/>
                </a:lnTo>
                <a:lnTo>
                  <a:pt x="96" y="20717"/>
                </a:lnTo>
                <a:lnTo>
                  <a:pt x="84" y="21479"/>
                </a:lnTo>
                <a:lnTo>
                  <a:pt x="1" y="25837"/>
                </a:lnTo>
                <a:lnTo>
                  <a:pt x="1" y="26182"/>
                </a:lnTo>
                <a:lnTo>
                  <a:pt x="203" y="26468"/>
                </a:lnTo>
                <a:lnTo>
                  <a:pt x="2668" y="30051"/>
                </a:lnTo>
                <a:lnTo>
                  <a:pt x="3096" y="30670"/>
                </a:lnTo>
                <a:lnTo>
                  <a:pt x="3835" y="30456"/>
                </a:lnTo>
                <a:lnTo>
                  <a:pt x="5835" y="29837"/>
                </a:lnTo>
                <a:lnTo>
                  <a:pt x="4585" y="31551"/>
                </a:lnTo>
                <a:lnTo>
                  <a:pt x="4144" y="32159"/>
                </a:lnTo>
                <a:lnTo>
                  <a:pt x="4573" y="32778"/>
                </a:lnTo>
                <a:lnTo>
                  <a:pt x="7121" y="36362"/>
                </a:lnTo>
                <a:lnTo>
                  <a:pt x="7121" y="36374"/>
                </a:lnTo>
                <a:lnTo>
                  <a:pt x="7311" y="36671"/>
                </a:lnTo>
                <a:lnTo>
                  <a:pt x="7645" y="36790"/>
                </a:lnTo>
                <a:lnTo>
                  <a:pt x="11478" y="38136"/>
                </a:lnTo>
                <a:lnTo>
                  <a:pt x="12205" y="38386"/>
                </a:lnTo>
                <a:lnTo>
                  <a:pt x="12669" y="37778"/>
                </a:lnTo>
                <a:lnTo>
                  <a:pt x="13931" y="36076"/>
                </a:lnTo>
                <a:lnTo>
                  <a:pt x="13919" y="38231"/>
                </a:lnTo>
                <a:lnTo>
                  <a:pt x="13919" y="38981"/>
                </a:lnTo>
                <a:lnTo>
                  <a:pt x="14622" y="39231"/>
                </a:lnTo>
                <a:lnTo>
                  <a:pt x="16872" y="40053"/>
                </a:lnTo>
                <a:lnTo>
                  <a:pt x="18444" y="40600"/>
                </a:lnTo>
                <a:lnTo>
                  <a:pt x="18777" y="40719"/>
                </a:lnTo>
                <a:lnTo>
                  <a:pt x="19098" y="40612"/>
                </a:lnTo>
                <a:lnTo>
                  <a:pt x="23301" y="39350"/>
                </a:lnTo>
                <a:lnTo>
                  <a:pt x="24040" y="39124"/>
                </a:lnTo>
                <a:lnTo>
                  <a:pt x="24040" y="38350"/>
                </a:lnTo>
                <a:lnTo>
                  <a:pt x="24051" y="36552"/>
                </a:lnTo>
                <a:lnTo>
                  <a:pt x="25099" y="38052"/>
                </a:lnTo>
                <a:lnTo>
                  <a:pt x="25528" y="38683"/>
                </a:lnTo>
                <a:lnTo>
                  <a:pt x="26254" y="38457"/>
                </a:lnTo>
                <a:lnTo>
                  <a:pt x="30183" y="37266"/>
                </a:lnTo>
                <a:lnTo>
                  <a:pt x="30505" y="37183"/>
                </a:lnTo>
                <a:lnTo>
                  <a:pt x="30707" y="36921"/>
                </a:lnTo>
                <a:lnTo>
                  <a:pt x="31231" y="36266"/>
                </a:lnTo>
                <a:lnTo>
                  <a:pt x="31243" y="36254"/>
                </a:lnTo>
                <a:lnTo>
                  <a:pt x="31255" y="36243"/>
                </a:lnTo>
                <a:lnTo>
                  <a:pt x="33338" y="33433"/>
                </a:lnTo>
                <a:lnTo>
                  <a:pt x="33791" y="32814"/>
                </a:lnTo>
                <a:lnTo>
                  <a:pt x="33362" y="32206"/>
                </a:lnTo>
                <a:lnTo>
                  <a:pt x="32314" y="30718"/>
                </a:lnTo>
                <a:lnTo>
                  <a:pt x="32314" y="30718"/>
                </a:lnTo>
                <a:lnTo>
                  <a:pt x="34279" y="31361"/>
                </a:lnTo>
                <a:lnTo>
                  <a:pt x="34993" y="31587"/>
                </a:lnTo>
                <a:lnTo>
                  <a:pt x="35446" y="30992"/>
                </a:lnTo>
                <a:lnTo>
                  <a:pt x="38029" y="27575"/>
                </a:lnTo>
                <a:lnTo>
                  <a:pt x="38244" y="27313"/>
                </a:lnTo>
                <a:lnTo>
                  <a:pt x="38244" y="26968"/>
                </a:lnTo>
                <a:lnTo>
                  <a:pt x="38315" y="22646"/>
                </a:lnTo>
                <a:lnTo>
                  <a:pt x="38327" y="21907"/>
                </a:lnTo>
                <a:lnTo>
                  <a:pt x="37625" y="21657"/>
                </a:lnTo>
                <a:lnTo>
                  <a:pt x="35600" y="20931"/>
                </a:lnTo>
                <a:lnTo>
                  <a:pt x="37625" y="20336"/>
                </a:lnTo>
                <a:lnTo>
                  <a:pt x="38375" y="20110"/>
                </a:lnTo>
                <a:lnTo>
                  <a:pt x="38387" y="19336"/>
                </a:lnTo>
                <a:lnTo>
                  <a:pt x="38434" y="16550"/>
                </a:lnTo>
                <a:lnTo>
                  <a:pt x="38434" y="16538"/>
                </a:lnTo>
                <a:lnTo>
                  <a:pt x="38434" y="16526"/>
                </a:lnTo>
                <a:lnTo>
                  <a:pt x="38434" y="16502"/>
                </a:lnTo>
                <a:lnTo>
                  <a:pt x="38458" y="14990"/>
                </a:lnTo>
                <a:lnTo>
                  <a:pt x="38458" y="14954"/>
                </a:lnTo>
                <a:lnTo>
                  <a:pt x="38482" y="14585"/>
                </a:lnTo>
                <a:lnTo>
                  <a:pt x="38256" y="14287"/>
                </a:lnTo>
                <a:lnTo>
                  <a:pt x="38244" y="14276"/>
                </a:lnTo>
                <a:lnTo>
                  <a:pt x="36493" y="11740"/>
                </a:lnTo>
                <a:lnTo>
                  <a:pt x="36422" y="11620"/>
                </a:lnTo>
                <a:lnTo>
                  <a:pt x="36410" y="11609"/>
                </a:lnTo>
                <a:lnTo>
                  <a:pt x="35755" y="10668"/>
                </a:lnTo>
                <a:lnTo>
                  <a:pt x="35327" y="10049"/>
                </a:lnTo>
                <a:lnTo>
                  <a:pt x="34588" y="10275"/>
                </a:lnTo>
                <a:lnTo>
                  <a:pt x="32624" y="10870"/>
                </a:lnTo>
                <a:lnTo>
                  <a:pt x="33874" y="9204"/>
                </a:lnTo>
                <a:lnTo>
                  <a:pt x="34327" y="8608"/>
                </a:lnTo>
                <a:lnTo>
                  <a:pt x="33898" y="7977"/>
                </a:lnTo>
                <a:lnTo>
                  <a:pt x="31457" y="4417"/>
                </a:lnTo>
                <a:lnTo>
                  <a:pt x="31255" y="4143"/>
                </a:lnTo>
                <a:lnTo>
                  <a:pt x="30933" y="4024"/>
                </a:lnTo>
                <a:lnTo>
                  <a:pt x="26897" y="2619"/>
                </a:lnTo>
                <a:lnTo>
                  <a:pt x="26183" y="2369"/>
                </a:lnTo>
                <a:lnTo>
                  <a:pt x="25718" y="2977"/>
                </a:lnTo>
                <a:lnTo>
                  <a:pt x="24385" y="4762"/>
                </a:lnTo>
                <a:lnTo>
                  <a:pt x="24432" y="2512"/>
                </a:lnTo>
                <a:lnTo>
                  <a:pt x="24444" y="1762"/>
                </a:lnTo>
                <a:lnTo>
                  <a:pt x="23730" y="1500"/>
                </a:lnTo>
                <a:lnTo>
                  <a:pt x="19872" y="167"/>
                </a:lnTo>
                <a:lnTo>
                  <a:pt x="19384"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90;p9">
            <a:extLst>
              <a:ext uri="{FF2B5EF4-FFF2-40B4-BE49-F238E27FC236}">
                <a16:creationId xmlns:a16="http://schemas.microsoft.com/office/drawing/2014/main" id="{D3B6AB72-E152-2DE7-DD2A-FE1520D6F9F1}"/>
              </a:ext>
            </a:extLst>
          </p:cNvPr>
          <p:cNvSpPr/>
          <p:nvPr/>
        </p:nvSpPr>
        <p:spPr>
          <a:xfrm flipH="1">
            <a:off x="3504850" y="-487028"/>
            <a:ext cx="1365194" cy="1325920"/>
          </a:xfrm>
          <a:custGeom>
            <a:avLst/>
            <a:gdLst/>
            <a:ahLst/>
            <a:cxnLst/>
            <a:rect l="l" t="t" r="r" b="b"/>
            <a:pathLst>
              <a:path w="29790" h="28933" extrusionOk="0">
                <a:moveTo>
                  <a:pt x="10252" y="0"/>
                </a:moveTo>
                <a:lnTo>
                  <a:pt x="10192" y="7870"/>
                </a:lnTo>
                <a:lnTo>
                  <a:pt x="2798" y="5179"/>
                </a:lnTo>
                <a:lnTo>
                  <a:pt x="7430" y="11799"/>
                </a:lnTo>
                <a:lnTo>
                  <a:pt x="0" y="14026"/>
                </a:lnTo>
                <a:lnTo>
                  <a:pt x="7323" y="16705"/>
                </a:lnTo>
                <a:lnTo>
                  <a:pt x="2703" y="22979"/>
                </a:lnTo>
                <a:lnTo>
                  <a:pt x="2703" y="22979"/>
                </a:lnTo>
                <a:lnTo>
                  <a:pt x="10228" y="20717"/>
                </a:lnTo>
                <a:lnTo>
                  <a:pt x="10168" y="28516"/>
                </a:lnTo>
                <a:lnTo>
                  <a:pt x="14657" y="22396"/>
                </a:lnTo>
                <a:lnTo>
                  <a:pt x="19229" y="28932"/>
                </a:lnTo>
                <a:lnTo>
                  <a:pt x="19288" y="21074"/>
                </a:lnTo>
                <a:lnTo>
                  <a:pt x="26670" y="23753"/>
                </a:lnTo>
                <a:lnTo>
                  <a:pt x="26670" y="23753"/>
                </a:lnTo>
                <a:lnTo>
                  <a:pt x="21860" y="16907"/>
                </a:lnTo>
                <a:lnTo>
                  <a:pt x="19015" y="17752"/>
                </a:lnTo>
                <a:lnTo>
                  <a:pt x="19003" y="20658"/>
                </a:lnTo>
                <a:lnTo>
                  <a:pt x="16312" y="19669"/>
                </a:lnTo>
                <a:lnTo>
                  <a:pt x="14669" y="21896"/>
                </a:lnTo>
                <a:lnTo>
                  <a:pt x="13050" y="19574"/>
                </a:lnTo>
                <a:lnTo>
                  <a:pt x="10383" y="20372"/>
                </a:lnTo>
                <a:lnTo>
                  <a:pt x="10406" y="17526"/>
                </a:lnTo>
                <a:lnTo>
                  <a:pt x="7787" y="16562"/>
                </a:lnTo>
                <a:lnTo>
                  <a:pt x="9406" y="14359"/>
                </a:lnTo>
                <a:lnTo>
                  <a:pt x="7751" y="11990"/>
                </a:lnTo>
                <a:lnTo>
                  <a:pt x="10466" y="11180"/>
                </a:lnTo>
                <a:lnTo>
                  <a:pt x="10478" y="8275"/>
                </a:lnTo>
                <a:lnTo>
                  <a:pt x="13169" y="9251"/>
                </a:lnTo>
                <a:lnTo>
                  <a:pt x="14788" y="7037"/>
                </a:lnTo>
                <a:lnTo>
                  <a:pt x="16431" y="9370"/>
                </a:lnTo>
                <a:lnTo>
                  <a:pt x="19169" y="8466"/>
                </a:lnTo>
                <a:lnTo>
                  <a:pt x="19062" y="11394"/>
                </a:lnTo>
                <a:lnTo>
                  <a:pt x="21694" y="12371"/>
                </a:lnTo>
                <a:lnTo>
                  <a:pt x="20062" y="14585"/>
                </a:lnTo>
                <a:lnTo>
                  <a:pt x="22170" y="17109"/>
                </a:lnTo>
                <a:lnTo>
                  <a:pt x="29790" y="14835"/>
                </a:lnTo>
                <a:lnTo>
                  <a:pt x="22158" y="12216"/>
                </a:lnTo>
                <a:lnTo>
                  <a:pt x="27111" y="5775"/>
                </a:lnTo>
                <a:lnTo>
                  <a:pt x="19336" y="8120"/>
                </a:lnTo>
                <a:lnTo>
                  <a:pt x="19467" y="381"/>
                </a:lnTo>
                <a:lnTo>
                  <a:pt x="14800" y="6537"/>
                </a:lnTo>
                <a:lnTo>
                  <a:pt x="10252" y="0"/>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91;p9">
            <a:extLst>
              <a:ext uri="{FF2B5EF4-FFF2-40B4-BE49-F238E27FC236}">
                <a16:creationId xmlns:a16="http://schemas.microsoft.com/office/drawing/2014/main" id="{1AB4C570-4575-348B-7E55-10E9008C4AD3}"/>
              </a:ext>
            </a:extLst>
          </p:cNvPr>
          <p:cNvSpPr/>
          <p:nvPr/>
        </p:nvSpPr>
        <p:spPr>
          <a:xfrm flipH="1">
            <a:off x="3504850" y="-487028"/>
            <a:ext cx="1365194" cy="1325920"/>
          </a:xfrm>
          <a:custGeom>
            <a:avLst/>
            <a:gdLst/>
            <a:ahLst/>
            <a:cxnLst/>
            <a:rect l="l" t="t" r="r" b="b"/>
            <a:pathLst>
              <a:path w="29790" h="28933" extrusionOk="0">
                <a:moveTo>
                  <a:pt x="10252" y="0"/>
                </a:moveTo>
                <a:lnTo>
                  <a:pt x="10192" y="7870"/>
                </a:lnTo>
                <a:lnTo>
                  <a:pt x="2798" y="5179"/>
                </a:lnTo>
                <a:lnTo>
                  <a:pt x="7430" y="11799"/>
                </a:lnTo>
                <a:lnTo>
                  <a:pt x="0" y="14026"/>
                </a:lnTo>
                <a:lnTo>
                  <a:pt x="7323" y="16705"/>
                </a:lnTo>
                <a:lnTo>
                  <a:pt x="2703" y="22979"/>
                </a:lnTo>
                <a:lnTo>
                  <a:pt x="2703" y="22979"/>
                </a:lnTo>
                <a:lnTo>
                  <a:pt x="10228" y="20717"/>
                </a:lnTo>
                <a:lnTo>
                  <a:pt x="10168" y="28516"/>
                </a:lnTo>
                <a:lnTo>
                  <a:pt x="14657" y="22396"/>
                </a:lnTo>
                <a:lnTo>
                  <a:pt x="19229" y="28932"/>
                </a:lnTo>
                <a:lnTo>
                  <a:pt x="19288" y="21074"/>
                </a:lnTo>
                <a:lnTo>
                  <a:pt x="26670" y="23753"/>
                </a:lnTo>
                <a:lnTo>
                  <a:pt x="26670" y="23753"/>
                </a:lnTo>
                <a:lnTo>
                  <a:pt x="21860" y="16907"/>
                </a:lnTo>
                <a:lnTo>
                  <a:pt x="19015" y="17752"/>
                </a:lnTo>
                <a:lnTo>
                  <a:pt x="19003" y="20658"/>
                </a:lnTo>
                <a:lnTo>
                  <a:pt x="16312" y="19669"/>
                </a:lnTo>
                <a:lnTo>
                  <a:pt x="14669" y="21896"/>
                </a:lnTo>
                <a:lnTo>
                  <a:pt x="13050" y="19574"/>
                </a:lnTo>
                <a:lnTo>
                  <a:pt x="10383" y="20372"/>
                </a:lnTo>
                <a:lnTo>
                  <a:pt x="10406" y="17526"/>
                </a:lnTo>
                <a:lnTo>
                  <a:pt x="7787" y="16562"/>
                </a:lnTo>
                <a:lnTo>
                  <a:pt x="9406" y="14359"/>
                </a:lnTo>
                <a:lnTo>
                  <a:pt x="7751" y="11990"/>
                </a:lnTo>
                <a:lnTo>
                  <a:pt x="10466" y="11180"/>
                </a:lnTo>
                <a:lnTo>
                  <a:pt x="10478" y="8275"/>
                </a:lnTo>
                <a:lnTo>
                  <a:pt x="13169" y="9251"/>
                </a:lnTo>
                <a:lnTo>
                  <a:pt x="14788" y="7037"/>
                </a:lnTo>
                <a:lnTo>
                  <a:pt x="16431" y="9370"/>
                </a:lnTo>
                <a:lnTo>
                  <a:pt x="19169" y="8466"/>
                </a:lnTo>
                <a:lnTo>
                  <a:pt x="19062" y="11394"/>
                </a:lnTo>
                <a:lnTo>
                  <a:pt x="21694" y="12371"/>
                </a:lnTo>
                <a:lnTo>
                  <a:pt x="20062" y="14585"/>
                </a:lnTo>
                <a:lnTo>
                  <a:pt x="22170" y="17109"/>
                </a:lnTo>
                <a:lnTo>
                  <a:pt x="29790" y="14835"/>
                </a:lnTo>
                <a:lnTo>
                  <a:pt x="22158" y="12216"/>
                </a:lnTo>
                <a:lnTo>
                  <a:pt x="27111" y="5775"/>
                </a:lnTo>
                <a:lnTo>
                  <a:pt x="19336" y="8120"/>
                </a:lnTo>
                <a:lnTo>
                  <a:pt x="19467" y="381"/>
                </a:lnTo>
                <a:lnTo>
                  <a:pt x="14800" y="6537"/>
                </a:lnTo>
                <a:lnTo>
                  <a:pt x="10252" y="0"/>
                </a:lnTo>
                <a:close/>
              </a:path>
            </a:pathLst>
          </a:custGeom>
          <a:solidFill>
            <a:schemeClr val="accen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92;p9">
            <a:extLst>
              <a:ext uri="{FF2B5EF4-FFF2-40B4-BE49-F238E27FC236}">
                <a16:creationId xmlns:a16="http://schemas.microsoft.com/office/drawing/2014/main" id="{03DFE524-647B-FEC7-7499-0A5D9496134F}"/>
              </a:ext>
            </a:extLst>
          </p:cNvPr>
          <p:cNvSpPr/>
          <p:nvPr/>
        </p:nvSpPr>
        <p:spPr>
          <a:xfrm flipH="1">
            <a:off x="3425707" y="-562322"/>
            <a:ext cx="1520182" cy="1476509"/>
          </a:xfrm>
          <a:custGeom>
            <a:avLst/>
            <a:gdLst/>
            <a:ahLst/>
            <a:cxnLst/>
            <a:rect l="l" t="t" r="r" b="b"/>
            <a:pathLst>
              <a:path w="33172" h="32219" extrusionOk="0">
                <a:moveTo>
                  <a:pt x="12419" y="3298"/>
                </a:moveTo>
                <a:lnTo>
                  <a:pt x="16002" y="8418"/>
                </a:lnTo>
                <a:lnTo>
                  <a:pt x="14633" y="10275"/>
                </a:lnTo>
                <a:lnTo>
                  <a:pt x="12371" y="9454"/>
                </a:lnTo>
                <a:lnTo>
                  <a:pt x="12419" y="3298"/>
                </a:lnTo>
                <a:close/>
                <a:moveTo>
                  <a:pt x="20574" y="3620"/>
                </a:moveTo>
                <a:lnTo>
                  <a:pt x="20467" y="9680"/>
                </a:lnTo>
                <a:lnTo>
                  <a:pt x="18288" y="10394"/>
                </a:lnTo>
                <a:lnTo>
                  <a:pt x="16919" y="8442"/>
                </a:lnTo>
                <a:lnTo>
                  <a:pt x="20574" y="3620"/>
                </a:lnTo>
                <a:close/>
                <a:moveTo>
                  <a:pt x="5834" y="7882"/>
                </a:moveTo>
                <a:lnTo>
                  <a:pt x="10716" y="9668"/>
                </a:lnTo>
                <a:lnTo>
                  <a:pt x="11609" y="9989"/>
                </a:lnTo>
                <a:lnTo>
                  <a:pt x="11597" y="12430"/>
                </a:lnTo>
                <a:lnTo>
                  <a:pt x="9466" y="13073"/>
                </a:lnTo>
                <a:lnTo>
                  <a:pt x="5834" y="7882"/>
                </a:lnTo>
                <a:close/>
                <a:moveTo>
                  <a:pt x="27361" y="8382"/>
                </a:moveTo>
                <a:lnTo>
                  <a:pt x="23444" y="13490"/>
                </a:lnTo>
                <a:lnTo>
                  <a:pt x="21253" y="12680"/>
                </a:lnTo>
                <a:lnTo>
                  <a:pt x="21336" y="10204"/>
                </a:lnTo>
                <a:lnTo>
                  <a:pt x="27361" y="8382"/>
                </a:lnTo>
                <a:close/>
                <a:moveTo>
                  <a:pt x="9037" y="13990"/>
                </a:moveTo>
                <a:lnTo>
                  <a:pt x="10418" y="15990"/>
                </a:lnTo>
                <a:lnTo>
                  <a:pt x="9061" y="17824"/>
                </a:lnTo>
                <a:lnTo>
                  <a:pt x="3310" y="15716"/>
                </a:lnTo>
                <a:lnTo>
                  <a:pt x="9037" y="13990"/>
                </a:lnTo>
                <a:close/>
                <a:moveTo>
                  <a:pt x="23730" y="14383"/>
                </a:moveTo>
                <a:lnTo>
                  <a:pt x="29742" y="16431"/>
                </a:lnTo>
                <a:lnTo>
                  <a:pt x="24003" y="18145"/>
                </a:lnTo>
                <a:lnTo>
                  <a:pt x="22384" y="16193"/>
                </a:lnTo>
                <a:lnTo>
                  <a:pt x="23515" y="14669"/>
                </a:lnTo>
                <a:lnTo>
                  <a:pt x="23730" y="14383"/>
                </a:lnTo>
                <a:close/>
                <a:moveTo>
                  <a:pt x="16431" y="9573"/>
                </a:moveTo>
                <a:lnTo>
                  <a:pt x="17431" y="10990"/>
                </a:lnTo>
                <a:lnTo>
                  <a:pt x="17872" y="11621"/>
                </a:lnTo>
                <a:lnTo>
                  <a:pt x="18622" y="11394"/>
                </a:lnTo>
                <a:lnTo>
                  <a:pt x="20265" y="10835"/>
                </a:lnTo>
                <a:lnTo>
                  <a:pt x="20205" y="12633"/>
                </a:lnTo>
                <a:lnTo>
                  <a:pt x="20181" y="13395"/>
                </a:lnTo>
                <a:lnTo>
                  <a:pt x="20896" y="13645"/>
                </a:lnTo>
                <a:lnTo>
                  <a:pt x="22515" y="14240"/>
                </a:lnTo>
                <a:lnTo>
                  <a:pt x="21539" y="15573"/>
                </a:lnTo>
                <a:lnTo>
                  <a:pt x="21039" y="16228"/>
                </a:lnTo>
                <a:lnTo>
                  <a:pt x="21563" y="16847"/>
                </a:lnTo>
                <a:lnTo>
                  <a:pt x="22694" y="18217"/>
                </a:lnTo>
                <a:lnTo>
                  <a:pt x="20884" y="18764"/>
                </a:lnTo>
                <a:lnTo>
                  <a:pt x="20134" y="18991"/>
                </a:lnTo>
                <a:lnTo>
                  <a:pt x="20134" y="19764"/>
                </a:lnTo>
                <a:lnTo>
                  <a:pt x="20122" y="21539"/>
                </a:lnTo>
                <a:lnTo>
                  <a:pt x="18503" y="20943"/>
                </a:lnTo>
                <a:lnTo>
                  <a:pt x="17764" y="20669"/>
                </a:lnTo>
                <a:lnTo>
                  <a:pt x="17312" y="21300"/>
                </a:lnTo>
                <a:lnTo>
                  <a:pt x="16336" y="22610"/>
                </a:lnTo>
                <a:lnTo>
                  <a:pt x="15348" y="21181"/>
                </a:lnTo>
                <a:lnTo>
                  <a:pt x="14907" y="20550"/>
                </a:lnTo>
                <a:lnTo>
                  <a:pt x="14181" y="20777"/>
                </a:lnTo>
                <a:lnTo>
                  <a:pt x="12561" y="21265"/>
                </a:lnTo>
                <a:lnTo>
                  <a:pt x="12573" y="19514"/>
                </a:lnTo>
                <a:lnTo>
                  <a:pt x="12573" y="18764"/>
                </a:lnTo>
                <a:lnTo>
                  <a:pt x="11871" y="18514"/>
                </a:lnTo>
                <a:lnTo>
                  <a:pt x="10252" y="17919"/>
                </a:lnTo>
                <a:lnTo>
                  <a:pt x="11252" y="16562"/>
                </a:lnTo>
                <a:lnTo>
                  <a:pt x="11692" y="15954"/>
                </a:lnTo>
                <a:lnTo>
                  <a:pt x="11264" y="15347"/>
                </a:lnTo>
                <a:lnTo>
                  <a:pt x="10240" y="13883"/>
                </a:lnTo>
                <a:lnTo>
                  <a:pt x="11871" y="13395"/>
                </a:lnTo>
                <a:lnTo>
                  <a:pt x="12621" y="13168"/>
                </a:lnTo>
                <a:lnTo>
                  <a:pt x="12621" y="12395"/>
                </a:lnTo>
                <a:lnTo>
                  <a:pt x="12633" y="10632"/>
                </a:lnTo>
                <a:lnTo>
                  <a:pt x="14252" y="11228"/>
                </a:lnTo>
                <a:lnTo>
                  <a:pt x="15002" y="11525"/>
                </a:lnTo>
                <a:lnTo>
                  <a:pt x="15467" y="10894"/>
                </a:lnTo>
                <a:lnTo>
                  <a:pt x="16431" y="9573"/>
                </a:lnTo>
                <a:close/>
                <a:moveTo>
                  <a:pt x="9347" y="18729"/>
                </a:moveTo>
                <a:lnTo>
                  <a:pt x="11538" y="19526"/>
                </a:lnTo>
                <a:lnTo>
                  <a:pt x="11526" y="21908"/>
                </a:lnTo>
                <a:lnTo>
                  <a:pt x="5715" y="23670"/>
                </a:lnTo>
                <a:lnTo>
                  <a:pt x="9347" y="18729"/>
                </a:lnTo>
                <a:close/>
                <a:moveTo>
                  <a:pt x="23301" y="19157"/>
                </a:moveTo>
                <a:lnTo>
                  <a:pt x="26944" y="24348"/>
                </a:lnTo>
                <a:lnTo>
                  <a:pt x="26944" y="24348"/>
                </a:lnTo>
                <a:lnTo>
                  <a:pt x="21170" y="22253"/>
                </a:lnTo>
                <a:lnTo>
                  <a:pt x="21182" y="19812"/>
                </a:lnTo>
                <a:lnTo>
                  <a:pt x="23301" y="19157"/>
                </a:lnTo>
                <a:close/>
                <a:moveTo>
                  <a:pt x="14478" y="21824"/>
                </a:moveTo>
                <a:lnTo>
                  <a:pt x="15848" y="23789"/>
                </a:lnTo>
                <a:lnTo>
                  <a:pt x="13871" y="26468"/>
                </a:lnTo>
                <a:lnTo>
                  <a:pt x="12335" y="28551"/>
                </a:lnTo>
                <a:lnTo>
                  <a:pt x="12383" y="22467"/>
                </a:lnTo>
                <a:lnTo>
                  <a:pt x="14478" y="21824"/>
                </a:lnTo>
                <a:close/>
                <a:moveTo>
                  <a:pt x="18157" y="21943"/>
                </a:moveTo>
                <a:lnTo>
                  <a:pt x="20420" y="22765"/>
                </a:lnTo>
                <a:lnTo>
                  <a:pt x="20372" y="28920"/>
                </a:lnTo>
                <a:lnTo>
                  <a:pt x="16788" y="23789"/>
                </a:lnTo>
                <a:lnTo>
                  <a:pt x="18157" y="21943"/>
                </a:lnTo>
                <a:close/>
                <a:moveTo>
                  <a:pt x="11383" y="0"/>
                </a:moveTo>
                <a:lnTo>
                  <a:pt x="11359" y="3298"/>
                </a:lnTo>
                <a:lnTo>
                  <a:pt x="11311" y="8775"/>
                </a:lnTo>
                <a:lnTo>
                  <a:pt x="11061" y="8680"/>
                </a:lnTo>
                <a:lnTo>
                  <a:pt x="6180" y="6894"/>
                </a:lnTo>
                <a:lnTo>
                  <a:pt x="3060" y="5763"/>
                </a:lnTo>
                <a:lnTo>
                  <a:pt x="4965" y="8489"/>
                </a:lnTo>
                <a:lnTo>
                  <a:pt x="8228" y="13157"/>
                </a:lnTo>
                <a:lnTo>
                  <a:pt x="3013" y="14740"/>
                </a:lnTo>
                <a:lnTo>
                  <a:pt x="0" y="15645"/>
                </a:lnTo>
                <a:lnTo>
                  <a:pt x="2965" y="16716"/>
                </a:lnTo>
                <a:lnTo>
                  <a:pt x="8144" y="18610"/>
                </a:lnTo>
                <a:lnTo>
                  <a:pt x="4870" y="23063"/>
                </a:lnTo>
                <a:lnTo>
                  <a:pt x="3013" y="25587"/>
                </a:lnTo>
                <a:lnTo>
                  <a:pt x="3013" y="25587"/>
                </a:lnTo>
                <a:lnTo>
                  <a:pt x="6013" y="24682"/>
                </a:lnTo>
                <a:lnTo>
                  <a:pt x="11359" y="23074"/>
                </a:lnTo>
                <a:lnTo>
                  <a:pt x="11311" y="28551"/>
                </a:lnTo>
                <a:lnTo>
                  <a:pt x="11287" y="31778"/>
                </a:lnTo>
                <a:lnTo>
                  <a:pt x="13204" y="29170"/>
                </a:lnTo>
                <a:lnTo>
                  <a:pt x="14740" y="27087"/>
                </a:lnTo>
                <a:lnTo>
                  <a:pt x="16312" y="24944"/>
                </a:lnTo>
                <a:lnTo>
                  <a:pt x="19515" y="29528"/>
                </a:lnTo>
                <a:lnTo>
                  <a:pt x="21384" y="32218"/>
                </a:lnTo>
                <a:lnTo>
                  <a:pt x="21420" y="28932"/>
                </a:lnTo>
                <a:lnTo>
                  <a:pt x="21467" y="23455"/>
                </a:lnTo>
                <a:lnTo>
                  <a:pt x="26599" y="25337"/>
                </a:lnTo>
                <a:lnTo>
                  <a:pt x="29718" y="26480"/>
                </a:lnTo>
                <a:lnTo>
                  <a:pt x="27813" y="23753"/>
                </a:lnTo>
                <a:lnTo>
                  <a:pt x="24563" y="19110"/>
                </a:lnTo>
                <a:lnTo>
                  <a:pt x="30052" y="17478"/>
                </a:lnTo>
                <a:lnTo>
                  <a:pt x="33171" y="16538"/>
                </a:lnTo>
                <a:lnTo>
                  <a:pt x="30076" y="15478"/>
                </a:lnTo>
                <a:lnTo>
                  <a:pt x="24682" y="13633"/>
                </a:lnTo>
                <a:lnTo>
                  <a:pt x="28194" y="9049"/>
                </a:lnTo>
                <a:lnTo>
                  <a:pt x="30171" y="6477"/>
                </a:lnTo>
                <a:lnTo>
                  <a:pt x="27063" y="7418"/>
                </a:lnTo>
                <a:lnTo>
                  <a:pt x="21515" y="9085"/>
                </a:lnTo>
                <a:lnTo>
                  <a:pt x="21610" y="3667"/>
                </a:lnTo>
                <a:lnTo>
                  <a:pt x="21670" y="453"/>
                </a:lnTo>
                <a:lnTo>
                  <a:pt x="19729" y="3012"/>
                </a:lnTo>
                <a:lnTo>
                  <a:pt x="16479" y="7311"/>
                </a:lnTo>
                <a:lnTo>
                  <a:pt x="13276" y="2703"/>
                </a:lnTo>
                <a:lnTo>
                  <a:pt x="11383"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493;p9">
            <a:extLst>
              <a:ext uri="{FF2B5EF4-FFF2-40B4-BE49-F238E27FC236}">
                <a16:creationId xmlns:a16="http://schemas.microsoft.com/office/drawing/2014/main" id="{5671C92F-8F96-A394-D36A-CC354FBAB503}"/>
              </a:ext>
            </a:extLst>
          </p:cNvPr>
          <p:cNvSpPr/>
          <p:nvPr/>
        </p:nvSpPr>
        <p:spPr>
          <a:xfrm flipH="1">
            <a:off x="3852954" y="-187501"/>
            <a:ext cx="683193" cy="726820"/>
          </a:xfrm>
          <a:custGeom>
            <a:avLst/>
            <a:gdLst/>
            <a:ahLst/>
            <a:cxnLst/>
            <a:rect l="l" t="t" r="r" b="b"/>
            <a:pathLst>
              <a:path w="14908" h="15860" extrusionOk="0">
                <a:moveTo>
                  <a:pt x="7514" y="1"/>
                </a:moveTo>
                <a:lnTo>
                  <a:pt x="5775" y="2382"/>
                </a:lnTo>
                <a:lnTo>
                  <a:pt x="2906" y="1334"/>
                </a:lnTo>
                <a:lnTo>
                  <a:pt x="2882" y="4430"/>
                </a:lnTo>
                <a:lnTo>
                  <a:pt x="1" y="5299"/>
                </a:lnTo>
                <a:lnTo>
                  <a:pt x="1763" y="7823"/>
                </a:lnTo>
                <a:lnTo>
                  <a:pt x="37" y="10169"/>
                </a:lnTo>
                <a:lnTo>
                  <a:pt x="2835" y="11193"/>
                </a:lnTo>
                <a:lnTo>
                  <a:pt x="2799" y="14205"/>
                </a:lnTo>
                <a:lnTo>
                  <a:pt x="2799" y="14205"/>
                </a:lnTo>
                <a:lnTo>
                  <a:pt x="5633" y="13360"/>
                </a:lnTo>
                <a:lnTo>
                  <a:pt x="7371" y="15860"/>
                </a:lnTo>
                <a:lnTo>
                  <a:pt x="9133" y="13479"/>
                </a:lnTo>
                <a:lnTo>
                  <a:pt x="12002" y="14538"/>
                </a:lnTo>
                <a:lnTo>
                  <a:pt x="12026" y="11431"/>
                </a:lnTo>
                <a:lnTo>
                  <a:pt x="14908" y="10562"/>
                </a:lnTo>
                <a:lnTo>
                  <a:pt x="13134" y="8037"/>
                </a:lnTo>
                <a:lnTo>
                  <a:pt x="14872" y="5680"/>
                </a:lnTo>
                <a:lnTo>
                  <a:pt x="12074" y="4668"/>
                </a:lnTo>
                <a:lnTo>
                  <a:pt x="12193" y="1525"/>
                </a:lnTo>
                <a:lnTo>
                  <a:pt x="12193" y="1525"/>
                </a:lnTo>
                <a:lnTo>
                  <a:pt x="9264" y="2501"/>
                </a:lnTo>
                <a:lnTo>
                  <a:pt x="7514" y="1"/>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94;p9">
            <a:extLst>
              <a:ext uri="{FF2B5EF4-FFF2-40B4-BE49-F238E27FC236}">
                <a16:creationId xmlns:a16="http://schemas.microsoft.com/office/drawing/2014/main" id="{BFDB07B5-453F-FA41-C9A3-163886151D9A}"/>
              </a:ext>
            </a:extLst>
          </p:cNvPr>
          <p:cNvSpPr/>
          <p:nvPr/>
        </p:nvSpPr>
        <p:spPr>
          <a:xfrm flipH="1">
            <a:off x="3852954" y="-187501"/>
            <a:ext cx="683193" cy="726820"/>
          </a:xfrm>
          <a:custGeom>
            <a:avLst/>
            <a:gdLst/>
            <a:ahLst/>
            <a:cxnLst/>
            <a:rect l="l" t="t" r="r" b="b"/>
            <a:pathLst>
              <a:path w="14908" h="15860" extrusionOk="0">
                <a:moveTo>
                  <a:pt x="7514" y="1"/>
                </a:moveTo>
                <a:lnTo>
                  <a:pt x="5775" y="2382"/>
                </a:lnTo>
                <a:lnTo>
                  <a:pt x="2906" y="1334"/>
                </a:lnTo>
                <a:lnTo>
                  <a:pt x="2882" y="4430"/>
                </a:lnTo>
                <a:lnTo>
                  <a:pt x="1" y="5299"/>
                </a:lnTo>
                <a:lnTo>
                  <a:pt x="1763" y="7823"/>
                </a:lnTo>
                <a:lnTo>
                  <a:pt x="37" y="10169"/>
                </a:lnTo>
                <a:lnTo>
                  <a:pt x="2835" y="11193"/>
                </a:lnTo>
                <a:lnTo>
                  <a:pt x="2799" y="14205"/>
                </a:lnTo>
                <a:lnTo>
                  <a:pt x="2799" y="14205"/>
                </a:lnTo>
                <a:lnTo>
                  <a:pt x="5633" y="13360"/>
                </a:lnTo>
                <a:lnTo>
                  <a:pt x="7371" y="15860"/>
                </a:lnTo>
                <a:lnTo>
                  <a:pt x="9133" y="13479"/>
                </a:lnTo>
                <a:lnTo>
                  <a:pt x="12002" y="14538"/>
                </a:lnTo>
                <a:lnTo>
                  <a:pt x="12026" y="11431"/>
                </a:lnTo>
                <a:lnTo>
                  <a:pt x="14908" y="10562"/>
                </a:lnTo>
                <a:lnTo>
                  <a:pt x="13134" y="8037"/>
                </a:lnTo>
                <a:lnTo>
                  <a:pt x="14872" y="5680"/>
                </a:lnTo>
                <a:lnTo>
                  <a:pt x="12074" y="4668"/>
                </a:lnTo>
                <a:lnTo>
                  <a:pt x="12193" y="1525"/>
                </a:lnTo>
                <a:lnTo>
                  <a:pt x="12193" y="1525"/>
                </a:lnTo>
                <a:lnTo>
                  <a:pt x="9264" y="2501"/>
                </a:lnTo>
                <a:lnTo>
                  <a:pt x="7514" y="1"/>
                </a:lnTo>
                <a:close/>
              </a:path>
            </a:pathLst>
          </a:custGeom>
          <a:solidFill>
            <a:schemeClr val="l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95;p9">
            <a:extLst>
              <a:ext uri="{FF2B5EF4-FFF2-40B4-BE49-F238E27FC236}">
                <a16:creationId xmlns:a16="http://schemas.microsoft.com/office/drawing/2014/main" id="{CB2E9E3D-CB2B-2A8B-8614-C17C0BBB41EA}"/>
              </a:ext>
            </a:extLst>
          </p:cNvPr>
          <p:cNvSpPr/>
          <p:nvPr/>
        </p:nvSpPr>
        <p:spPr>
          <a:xfrm flipH="1">
            <a:off x="3814780" y="-228425"/>
            <a:ext cx="760091" cy="810868"/>
          </a:xfrm>
          <a:custGeom>
            <a:avLst/>
            <a:gdLst/>
            <a:ahLst/>
            <a:cxnLst/>
            <a:rect l="l" t="t" r="r" b="b"/>
            <a:pathLst>
              <a:path w="16586" h="17694" extrusionOk="0">
                <a:moveTo>
                  <a:pt x="8347" y="1799"/>
                </a:moveTo>
                <a:lnTo>
                  <a:pt x="9740" y="3787"/>
                </a:lnTo>
                <a:cubicBezTo>
                  <a:pt x="9811" y="3894"/>
                  <a:pt x="9930" y="3954"/>
                  <a:pt x="10049" y="3954"/>
                </a:cubicBezTo>
                <a:cubicBezTo>
                  <a:pt x="10073" y="3954"/>
                  <a:pt x="10121" y="3954"/>
                  <a:pt x="10145" y="3942"/>
                </a:cubicBezTo>
                <a:lnTo>
                  <a:pt x="10169" y="3942"/>
                </a:lnTo>
                <a:lnTo>
                  <a:pt x="12466" y="3180"/>
                </a:lnTo>
                <a:lnTo>
                  <a:pt x="12383" y="5668"/>
                </a:lnTo>
                <a:cubicBezTo>
                  <a:pt x="12383" y="5835"/>
                  <a:pt x="12466" y="5990"/>
                  <a:pt x="12633" y="6037"/>
                </a:cubicBezTo>
                <a:lnTo>
                  <a:pt x="14872" y="6847"/>
                </a:lnTo>
                <a:lnTo>
                  <a:pt x="13502" y="8704"/>
                </a:lnTo>
                <a:cubicBezTo>
                  <a:pt x="13467" y="8728"/>
                  <a:pt x="13455" y="8764"/>
                  <a:pt x="13443" y="8811"/>
                </a:cubicBezTo>
                <a:lnTo>
                  <a:pt x="13443" y="8823"/>
                </a:lnTo>
                <a:cubicBezTo>
                  <a:pt x="13419" y="8847"/>
                  <a:pt x="13419" y="8895"/>
                  <a:pt x="13419" y="8919"/>
                </a:cubicBezTo>
                <a:lnTo>
                  <a:pt x="13419" y="8942"/>
                </a:lnTo>
                <a:cubicBezTo>
                  <a:pt x="13419" y="8966"/>
                  <a:pt x="13419" y="9014"/>
                  <a:pt x="13443" y="9038"/>
                </a:cubicBezTo>
                <a:lnTo>
                  <a:pt x="13443" y="9061"/>
                </a:lnTo>
                <a:lnTo>
                  <a:pt x="13478" y="9145"/>
                </a:lnTo>
                <a:lnTo>
                  <a:pt x="13478" y="9157"/>
                </a:lnTo>
                <a:lnTo>
                  <a:pt x="14883" y="11169"/>
                </a:lnTo>
                <a:lnTo>
                  <a:pt x="12586" y="11859"/>
                </a:lnTo>
                <a:cubicBezTo>
                  <a:pt x="12431" y="11895"/>
                  <a:pt x="12324" y="12050"/>
                  <a:pt x="12324" y="12217"/>
                </a:cubicBezTo>
                <a:lnTo>
                  <a:pt x="12312" y="14681"/>
                </a:lnTo>
                <a:lnTo>
                  <a:pt x="10038" y="13848"/>
                </a:lnTo>
                <a:cubicBezTo>
                  <a:pt x="9990" y="13836"/>
                  <a:pt x="9942" y="13824"/>
                  <a:pt x="9895" y="13824"/>
                </a:cubicBezTo>
                <a:cubicBezTo>
                  <a:pt x="9871" y="13824"/>
                  <a:pt x="9823" y="13824"/>
                  <a:pt x="9788" y="13836"/>
                </a:cubicBezTo>
                <a:cubicBezTo>
                  <a:pt x="9716" y="13860"/>
                  <a:pt x="9645" y="13907"/>
                  <a:pt x="9597" y="13967"/>
                </a:cubicBezTo>
                <a:lnTo>
                  <a:pt x="8216" y="15848"/>
                </a:lnTo>
                <a:lnTo>
                  <a:pt x="6835" y="13860"/>
                </a:lnTo>
                <a:cubicBezTo>
                  <a:pt x="6763" y="13764"/>
                  <a:pt x="6644" y="13705"/>
                  <a:pt x="6525" y="13705"/>
                </a:cubicBezTo>
                <a:cubicBezTo>
                  <a:pt x="6490" y="13705"/>
                  <a:pt x="6442" y="13705"/>
                  <a:pt x="6418" y="13717"/>
                </a:cubicBezTo>
                <a:lnTo>
                  <a:pt x="4168" y="14395"/>
                </a:lnTo>
                <a:lnTo>
                  <a:pt x="4180" y="11990"/>
                </a:lnTo>
                <a:cubicBezTo>
                  <a:pt x="4180" y="11824"/>
                  <a:pt x="4084" y="11681"/>
                  <a:pt x="3930" y="11621"/>
                </a:cubicBezTo>
                <a:lnTo>
                  <a:pt x="1703" y="10812"/>
                </a:lnTo>
                <a:lnTo>
                  <a:pt x="3072" y="8954"/>
                </a:lnTo>
                <a:cubicBezTo>
                  <a:pt x="3168" y="8823"/>
                  <a:pt x="3168" y="8645"/>
                  <a:pt x="3072" y="8502"/>
                </a:cubicBezTo>
                <a:lnTo>
                  <a:pt x="1667" y="6502"/>
                </a:lnTo>
                <a:lnTo>
                  <a:pt x="3965" y="5811"/>
                </a:lnTo>
                <a:cubicBezTo>
                  <a:pt x="4120" y="5763"/>
                  <a:pt x="4227" y="5620"/>
                  <a:pt x="4227" y="5454"/>
                </a:cubicBezTo>
                <a:lnTo>
                  <a:pt x="4239" y="2989"/>
                </a:lnTo>
                <a:lnTo>
                  <a:pt x="6513" y="3823"/>
                </a:lnTo>
                <a:cubicBezTo>
                  <a:pt x="6561" y="3835"/>
                  <a:pt x="6597" y="3835"/>
                  <a:pt x="6632" y="3846"/>
                </a:cubicBezTo>
                <a:lnTo>
                  <a:pt x="6656" y="3846"/>
                </a:lnTo>
                <a:cubicBezTo>
                  <a:pt x="6775" y="3846"/>
                  <a:pt x="6871" y="3787"/>
                  <a:pt x="6954" y="3704"/>
                </a:cubicBezTo>
                <a:lnTo>
                  <a:pt x="8347" y="1799"/>
                </a:lnTo>
                <a:close/>
                <a:moveTo>
                  <a:pt x="8383" y="1"/>
                </a:moveTo>
                <a:lnTo>
                  <a:pt x="7513" y="1168"/>
                </a:lnTo>
                <a:lnTo>
                  <a:pt x="6430" y="2644"/>
                </a:lnTo>
                <a:lnTo>
                  <a:pt x="4632" y="1989"/>
                </a:lnTo>
                <a:lnTo>
                  <a:pt x="3227" y="1489"/>
                </a:lnTo>
                <a:lnTo>
                  <a:pt x="3215" y="2977"/>
                </a:lnTo>
                <a:lnTo>
                  <a:pt x="3203" y="4954"/>
                </a:lnTo>
                <a:lnTo>
                  <a:pt x="1382" y="5501"/>
                </a:lnTo>
                <a:lnTo>
                  <a:pt x="1" y="5918"/>
                </a:lnTo>
                <a:lnTo>
                  <a:pt x="834" y="7109"/>
                </a:lnTo>
                <a:lnTo>
                  <a:pt x="1965" y="8728"/>
                </a:lnTo>
                <a:lnTo>
                  <a:pt x="882" y="10216"/>
                </a:lnTo>
                <a:lnTo>
                  <a:pt x="48" y="11347"/>
                </a:lnTo>
                <a:lnTo>
                  <a:pt x="1358" y="11824"/>
                </a:lnTo>
                <a:lnTo>
                  <a:pt x="3144" y="12478"/>
                </a:lnTo>
                <a:lnTo>
                  <a:pt x="3132" y="14431"/>
                </a:lnTo>
                <a:lnTo>
                  <a:pt x="3108" y="15860"/>
                </a:lnTo>
                <a:lnTo>
                  <a:pt x="3108" y="15860"/>
                </a:lnTo>
                <a:lnTo>
                  <a:pt x="4465" y="15443"/>
                </a:lnTo>
                <a:lnTo>
                  <a:pt x="6251" y="14907"/>
                </a:lnTo>
                <a:lnTo>
                  <a:pt x="7371" y="16503"/>
                </a:lnTo>
                <a:lnTo>
                  <a:pt x="8204" y="17693"/>
                </a:lnTo>
                <a:lnTo>
                  <a:pt x="9061" y="16515"/>
                </a:lnTo>
                <a:lnTo>
                  <a:pt x="10157" y="15038"/>
                </a:lnTo>
                <a:lnTo>
                  <a:pt x="11954" y="15693"/>
                </a:lnTo>
                <a:lnTo>
                  <a:pt x="13348" y="16205"/>
                </a:lnTo>
                <a:lnTo>
                  <a:pt x="13371" y="14717"/>
                </a:lnTo>
                <a:lnTo>
                  <a:pt x="13383" y="12729"/>
                </a:lnTo>
                <a:lnTo>
                  <a:pt x="15193" y="12181"/>
                </a:lnTo>
                <a:lnTo>
                  <a:pt x="16586" y="11764"/>
                </a:lnTo>
                <a:lnTo>
                  <a:pt x="15753" y="10573"/>
                </a:lnTo>
                <a:lnTo>
                  <a:pt x="14621" y="8954"/>
                </a:lnTo>
                <a:lnTo>
                  <a:pt x="15705" y="7466"/>
                </a:lnTo>
                <a:lnTo>
                  <a:pt x="16538" y="6335"/>
                </a:lnTo>
                <a:lnTo>
                  <a:pt x="15229" y="5859"/>
                </a:lnTo>
                <a:lnTo>
                  <a:pt x="13455" y="5216"/>
                </a:lnTo>
                <a:lnTo>
                  <a:pt x="13526" y="3204"/>
                </a:lnTo>
                <a:lnTo>
                  <a:pt x="13574" y="1703"/>
                </a:lnTo>
                <a:lnTo>
                  <a:pt x="12145" y="2180"/>
                </a:lnTo>
                <a:lnTo>
                  <a:pt x="10311" y="2787"/>
                </a:lnTo>
                <a:lnTo>
                  <a:pt x="9216" y="1215"/>
                </a:lnTo>
                <a:lnTo>
                  <a:pt x="8383"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96;p9">
            <a:extLst>
              <a:ext uri="{FF2B5EF4-FFF2-40B4-BE49-F238E27FC236}">
                <a16:creationId xmlns:a16="http://schemas.microsoft.com/office/drawing/2014/main" id="{02F403C9-6359-DCDC-B902-615113FBB58F}"/>
              </a:ext>
            </a:extLst>
          </p:cNvPr>
          <p:cNvSpPr/>
          <p:nvPr/>
        </p:nvSpPr>
        <p:spPr>
          <a:xfrm flipH="1">
            <a:off x="-947498" y="2768174"/>
            <a:ext cx="2268770" cy="2269320"/>
          </a:xfrm>
          <a:custGeom>
            <a:avLst/>
            <a:gdLst/>
            <a:ahLst/>
            <a:cxnLst/>
            <a:rect l="l" t="t" r="r" b="b"/>
            <a:pathLst>
              <a:path w="49507" h="49519" extrusionOk="0">
                <a:moveTo>
                  <a:pt x="34898" y="275"/>
                </a:moveTo>
                <a:lnTo>
                  <a:pt x="27528" y="489"/>
                </a:lnTo>
                <a:lnTo>
                  <a:pt x="25444" y="5490"/>
                </a:lnTo>
                <a:lnTo>
                  <a:pt x="29123" y="14276"/>
                </a:lnTo>
                <a:lnTo>
                  <a:pt x="29135" y="14276"/>
                </a:lnTo>
                <a:lnTo>
                  <a:pt x="37851" y="10669"/>
                </a:lnTo>
                <a:lnTo>
                  <a:pt x="39946" y="5644"/>
                </a:lnTo>
                <a:lnTo>
                  <a:pt x="34898" y="275"/>
                </a:lnTo>
                <a:close/>
                <a:moveTo>
                  <a:pt x="14419" y="1"/>
                </a:moveTo>
                <a:lnTo>
                  <a:pt x="9502" y="5585"/>
                </a:lnTo>
                <a:lnTo>
                  <a:pt x="11609" y="10645"/>
                </a:lnTo>
                <a:lnTo>
                  <a:pt x="20384" y="14288"/>
                </a:lnTo>
                <a:lnTo>
                  <a:pt x="24027" y="5490"/>
                </a:lnTo>
                <a:lnTo>
                  <a:pt x="21932" y="489"/>
                </a:lnTo>
                <a:lnTo>
                  <a:pt x="14419" y="1"/>
                </a:lnTo>
                <a:close/>
                <a:moveTo>
                  <a:pt x="5608" y="9585"/>
                </a:moveTo>
                <a:lnTo>
                  <a:pt x="215" y="14574"/>
                </a:lnTo>
                <a:lnTo>
                  <a:pt x="429" y="21968"/>
                </a:lnTo>
                <a:lnTo>
                  <a:pt x="5442" y="24051"/>
                </a:lnTo>
                <a:lnTo>
                  <a:pt x="14229" y="20432"/>
                </a:lnTo>
                <a:lnTo>
                  <a:pt x="10597" y="11657"/>
                </a:lnTo>
                <a:lnTo>
                  <a:pt x="5608" y="9585"/>
                </a:lnTo>
                <a:close/>
                <a:moveTo>
                  <a:pt x="43875" y="9597"/>
                </a:moveTo>
                <a:lnTo>
                  <a:pt x="38839" y="11669"/>
                </a:lnTo>
                <a:lnTo>
                  <a:pt x="35207" y="20432"/>
                </a:lnTo>
                <a:lnTo>
                  <a:pt x="43994" y="24075"/>
                </a:lnTo>
                <a:lnTo>
                  <a:pt x="49054" y="21992"/>
                </a:lnTo>
                <a:lnTo>
                  <a:pt x="49507" y="14872"/>
                </a:lnTo>
                <a:lnTo>
                  <a:pt x="49471" y="14824"/>
                </a:lnTo>
                <a:lnTo>
                  <a:pt x="43875" y="9597"/>
                </a:lnTo>
                <a:close/>
                <a:moveTo>
                  <a:pt x="5442" y="25456"/>
                </a:moveTo>
                <a:lnTo>
                  <a:pt x="453" y="27504"/>
                </a:lnTo>
                <a:lnTo>
                  <a:pt x="1" y="35017"/>
                </a:lnTo>
                <a:lnTo>
                  <a:pt x="5597" y="39934"/>
                </a:lnTo>
                <a:lnTo>
                  <a:pt x="10597" y="37863"/>
                </a:lnTo>
                <a:lnTo>
                  <a:pt x="14229" y="29100"/>
                </a:lnTo>
                <a:lnTo>
                  <a:pt x="5442" y="25456"/>
                </a:lnTo>
                <a:close/>
                <a:moveTo>
                  <a:pt x="44006" y="25516"/>
                </a:moveTo>
                <a:lnTo>
                  <a:pt x="35219" y="29123"/>
                </a:lnTo>
                <a:lnTo>
                  <a:pt x="38851" y="37910"/>
                </a:lnTo>
                <a:lnTo>
                  <a:pt x="43875" y="39994"/>
                </a:lnTo>
                <a:lnTo>
                  <a:pt x="49245" y="34922"/>
                </a:lnTo>
                <a:lnTo>
                  <a:pt x="48971" y="27576"/>
                </a:lnTo>
                <a:lnTo>
                  <a:pt x="44006" y="25516"/>
                </a:lnTo>
                <a:close/>
                <a:moveTo>
                  <a:pt x="20420" y="35219"/>
                </a:moveTo>
                <a:lnTo>
                  <a:pt x="11585" y="38863"/>
                </a:lnTo>
                <a:lnTo>
                  <a:pt x="9537" y="43828"/>
                </a:lnTo>
                <a:lnTo>
                  <a:pt x="14586" y="49209"/>
                </a:lnTo>
                <a:lnTo>
                  <a:pt x="21944" y="48983"/>
                </a:lnTo>
                <a:lnTo>
                  <a:pt x="24015" y="43982"/>
                </a:lnTo>
                <a:lnTo>
                  <a:pt x="20420" y="35219"/>
                </a:lnTo>
                <a:close/>
                <a:moveTo>
                  <a:pt x="29064" y="35255"/>
                </a:moveTo>
                <a:lnTo>
                  <a:pt x="25444" y="43994"/>
                </a:lnTo>
                <a:lnTo>
                  <a:pt x="27516" y="49019"/>
                </a:lnTo>
                <a:lnTo>
                  <a:pt x="34945" y="49519"/>
                </a:lnTo>
                <a:lnTo>
                  <a:pt x="39910" y="43875"/>
                </a:lnTo>
                <a:lnTo>
                  <a:pt x="37839" y="38898"/>
                </a:lnTo>
                <a:lnTo>
                  <a:pt x="29064" y="35255"/>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97;p9">
            <a:extLst>
              <a:ext uri="{FF2B5EF4-FFF2-40B4-BE49-F238E27FC236}">
                <a16:creationId xmlns:a16="http://schemas.microsoft.com/office/drawing/2014/main" id="{2BA259AE-092B-94F4-40F3-6A35B7E63D19}"/>
              </a:ext>
            </a:extLst>
          </p:cNvPr>
          <p:cNvSpPr/>
          <p:nvPr/>
        </p:nvSpPr>
        <p:spPr>
          <a:xfrm flipH="1">
            <a:off x="-947498" y="2768174"/>
            <a:ext cx="2268770" cy="2269320"/>
          </a:xfrm>
          <a:custGeom>
            <a:avLst/>
            <a:gdLst/>
            <a:ahLst/>
            <a:cxnLst/>
            <a:rect l="l" t="t" r="r" b="b"/>
            <a:pathLst>
              <a:path w="49507" h="49519" extrusionOk="0">
                <a:moveTo>
                  <a:pt x="34898" y="275"/>
                </a:moveTo>
                <a:lnTo>
                  <a:pt x="27528" y="489"/>
                </a:lnTo>
                <a:lnTo>
                  <a:pt x="25444" y="5490"/>
                </a:lnTo>
                <a:lnTo>
                  <a:pt x="29123" y="14276"/>
                </a:lnTo>
                <a:lnTo>
                  <a:pt x="29135" y="14276"/>
                </a:lnTo>
                <a:lnTo>
                  <a:pt x="37851" y="10669"/>
                </a:lnTo>
                <a:lnTo>
                  <a:pt x="39946" y="5644"/>
                </a:lnTo>
                <a:lnTo>
                  <a:pt x="34898" y="275"/>
                </a:lnTo>
                <a:close/>
                <a:moveTo>
                  <a:pt x="14419" y="1"/>
                </a:moveTo>
                <a:lnTo>
                  <a:pt x="9502" y="5585"/>
                </a:lnTo>
                <a:lnTo>
                  <a:pt x="11609" y="10645"/>
                </a:lnTo>
                <a:lnTo>
                  <a:pt x="20384" y="14288"/>
                </a:lnTo>
                <a:lnTo>
                  <a:pt x="24027" y="5490"/>
                </a:lnTo>
                <a:lnTo>
                  <a:pt x="21932" y="489"/>
                </a:lnTo>
                <a:lnTo>
                  <a:pt x="14419" y="1"/>
                </a:lnTo>
                <a:close/>
                <a:moveTo>
                  <a:pt x="5608" y="9585"/>
                </a:moveTo>
                <a:lnTo>
                  <a:pt x="215" y="14574"/>
                </a:lnTo>
                <a:lnTo>
                  <a:pt x="429" y="21968"/>
                </a:lnTo>
                <a:lnTo>
                  <a:pt x="5442" y="24051"/>
                </a:lnTo>
                <a:lnTo>
                  <a:pt x="14229" y="20432"/>
                </a:lnTo>
                <a:lnTo>
                  <a:pt x="10597" y="11657"/>
                </a:lnTo>
                <a:lnTo>
                  <a:pt x="5608" y="9585"/>
                </a:lnTo>
                <a:close/>
                <a:moveTo>
                  <a:pt x="43875" y="9597"/>
                </a:moveTo>
                <a:lnTo>
                  <a:pt x="38839" y="11669"/>
                </a:lnTo>
                <a:lnTo>
                  <a:pt x="35207" y="20432"/>
                </a:lnTo>
                <a:lnTo>
                  <a:pt x="43994" y="24075"/>
                </a:lnTo>
                <a:lnTo>
                  <a:pt x="49054" y="21992"/>
                </a:lnTo>
                <a:lnTo>
                  <a:pt x="49507" y="14872"/>
                </a:lnTo>
                <a:lnTo>
                  <a:pt x="49471" y="14824"/>
                </a:lnTo>
                <a:lnTo>
                  <a:pt x="43875" y="9597"/>
                </a:lnTo>
                <a:close/>
                <a:moveTo>
                  <a:pt x="5442" y="25456"/>
                </a:moveTo>
                <a:lnTo>
                  <a:pt x="453" y="27504"/>
                </a:lnTo>
                <a:lnTo>
                  <a:pt x="1" y="35017"/>
                </a:lnTo>
                <a:lnTo>
                  <a:pt x="5597" y="39934"/>
                </a:lnTo>
                <a:lnTo>
                  <a:pt x="10597" y="37863"/>
                </a:lnTo>
                <a:lnTo>
                  <a:pt x="14229" y="29100"/>
                </a:lnTo>
                <a:lnTo>
                  <a:pt x="5442" y="25456"/>
                </a:lnTo>
                <a:close/>
                <a:moveTo>
                  <a:pt x="44006" y="25516"/>
                </a:moveTo>
                <a:lnTo>
                  <a:pt x="35219" y="29123"/>
                </a:lnTo>
                <a:lnTo>
                  <a:pt x="38851" y="37910"/>
                </a:lnTo>
                <a:lnTo>
                  <a:pt x="43875" y="39994"/>
                </a:lnTo>
                <a:lnTo>
                  <a:pt x="49245" y="34922"/>
                </a:lnTo>
                <a:lnTo>
                  <a:pt x="48971" y="27576"/>
                </a:lnTo>
                <a:lnTo>
                  <a:pt x="44006" y="25516"/>
                </a:lnTo>
                <a:close/>
                <a:moveTo>
                  <a:pt x="20420" y="35219"/>
                </a:moveTo>
                <a:lnTo>
                  <a:pt x="11585" y="38863"/>
                </a:lnTo>
                <a:lnTo>
                  <a:pt x="9537" y="43828"/>
                </a:lnTo>
                <a:lnTo>
                  <a:pt x="14586" y="49209"/>
                </a:lnTo>
                <a:lnTo>
                  <a:pt x="21944" y="48983"/>
                </a:lnTo>
                <a:lnTo>
                  <a:pt x="24015" y="43982"/>
                </a:lnTo>
                <a:lnTo>
                  <a:pt x="20420" y="35219"/>
                </a:lnTo>
                <a:close/>
                <a:moveTo>
                  <a:pt x="29064" y="35255"/>
                </a:moveTo>
                <a:lnTo>
                  <a:pt x="25444" y="43994"/>
                </a:lnTo>
                <a:lnTo>
                  <a:pt x="27516" y="49019"/>
                </a:lnTo>
                <a:lnTo>
                  <a:pt x="34945" y="49519"/>
                </a:lnTo>
                <a:lnTo>
                  <a:pt x="39910" y="43875"/>
                </a:lnTo>
                <a:lnTo>
                  <a:pt x="37839" y="38898"/>
                </a:lnTo>
                <a:lnTo>
                  <a:pt x="29064" y="35255"/>
                </a:lnTo>
                <a:close/>
              </a:path>
            </a:pathLst>
          </a:custGeom>
          <a:solidFill>
            <a:srgbClr val="4B8623"/>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98;p9">
            <a:extLst>
              <a:ext uri="{FF2B5EF4-FFF2-40B4-BE49-F238E27FC236}">
                <a16:creationId xmlns:a16="http://schemas.microsoft.com/office/drawing/2014/main" id="{6A94389E-0A1D-8FF4-592C-B4FD57158E41}"/>
              </a:ext>
            </a:extLst>
          </p:cNvPr>
          <p:cNvSpPr/>
          <p:nvPr/>
        </p:nvSpPr>
        <p:spPr>
          <a:xfrm flipH="1">
            <a:off x="-985718" y="2731099"/>
            <a:ext cx="2346264" cy="2345164"/>
          </a:xfrm>
          <a:custGeom>
            <a:avLst/>
            <a:gdLst/>
            <a:ahLst/>
            <a:cxnLst/>
            <a:rect l="l" t="t" r="r" b="b"/>
            <a:pathLst>
              <a:path w="51198" h="51174" extrusionOk="0">
                <a:moveTo>
                  <a:pt x="35410" y="1893"/>
                </a:moveTo>
                <a:lnTo>
                  <a:pt x="39851" y="6632"/>
                </a:lnTo>
                <a:lnTo>
                  <a:pt x="38088" y="10871"/>
                </a:lnTo>
                <a:lnTo>
                  <a:pt x="30409" y="14026"/>
                </a:lnTo>
                <a:lnTo>
                  <a:pt x="27182" y="6299"/>
                </a:lnTo>
                <a:lnTo>
                  <a:pt x="28921" y="2084"/>
                </a:lnTo>
                <a:lnTo>
                  <a:pt x="35410" y="1893"/>
                </a:lnTo>
                <a:close/>
                <a:moveTo>
                  <a:pt x="15621" y="1643"/>
                </a:moveTo>
                <a:lnTo>
                  <a:pt x="22241" y="2072"/>
                </a:lnTo>
                <a:lnTo>
                  <a:pt x="24015" y="6299"/>
                </a:lnTo>
                <a:lnTo>
                  <a:pt x="20801" y="14038"/>
                </a:lnTo>
                <a:lnTo>
                  <a:pt x="13073" y="10835"/>
                </a:lnTo>
                <a:lnTo>
                  <a:pt x="11299" y="6549"/>
                </a:lnTo>
                <a:lnTo>
                  <a:pt x="15621" y="1643"/>
                </a:lnTo>
                <a:close/>
                <a:moveTo>
                  <a:pt x="6620" y="11335"/>
                </a:moveTo>
                <a:lnTo>
                  <a:pt x="10823" y="13073"/>
                </a:lnTo>
                <a:lnTo>
                  <a:pt x="14026" y="20800"/>
                </a:lnTo>
                <a:lnTo>
                  <a:pt x="6299" y="23979"/>
                </a:lnTo>
                <a:lnTo>
                  <a:pt x="2072" y="22229"/>
                </a:lnTo>
                <a:lnTo>
                  <a:pt x="1893" y="15728"/>
                </a:lnTo>
                <a:lnTo>
                  <a:pt x="6620" y="11335"/>
                </a:lnTo>
                <a:close/>
                <a:moveTo>
                  <a:pt x="44554" y="11359"/>
                </a:moveTo>
                <a:lnTo>
                  <a:pt x="49530" y="16002"/>
                </a:lnTo>
                <a:lnTo>
                  <a:pt x="49137" y="22253"/>
                </a:lnTo>
                <a:lnTo>
                  <a:pt x="44851" y="24027"/>
                </a:lnTo>
                <a:lnTo>
                  <a:pt x="37124" y="20824"/>
                </a:lnTo>
                <a:lnTo>
                  <a:pt x="40327" y="13097"/>
                </a:lnTo>
                <a:lnTo>
                  <a:pt x="44554" y="11359"/>
                </a:lnTo>
                <a:close/>
                <a:moveTo>
                  <a:pt x="6311" y="27134"/>
                </a:moveTo>
                <a:lnTo>
                  <a:pt x="14038" y="30337"/>
                </a:lnTo>
                <a:lnTo>
                  <a:pt x="10823" y="38064"/>
                </a:lnTo>
                <a:lnTo>
                  <a:pt x="6596" y="39803"/>
                </a:lnTo>
                <a:lnTo>
                  <a:pt x="1691" y="35493"/>
                </a:lnTo>
                <a:lnTo>
                  <a:pt x="2108" y="28885"/>
                </a:lnTo>
                <a:lnTo>
                  <a:pt x="6311" y="27134"/>
                </a:lnTo>
                <a:close/>
                <a:moveTo>
                  <a:pt x="44851" y="27182"/>
                </a:moveTo>
                <a:lnTo>
                  <a:pt x="49042" y="28920"/>
                </a:lnTo>
                <a:lnTo>
                  <a:pt x="49280" y="35374"/>
                </a:lnTo>
                <a:lnTo>
                  <a:pt x="44554" y="39838"/>
                </a:lnTo>
                <a:lnTo>
                  <a:pt x="40327" y="38088"/>
                </a:lnTo>
                <a:lnTo>
                  <a:pt x="37124" y="30373"/>
                </a:lnTo>
                <a:lnTo>
                  <a:pt x="44851" y="27182"/>
                </a:lnTo>
                <a:close/>
                <a:moveTo>
                  <a:pt x="25599" y="6703"/>
                </a:moveTo>
                <a:lnTo>
                  <a:pt x="29230" y="15395"/>
                </a:lnTo>
                <a:lnTo>
                  <a:pt x="29564" y="16145"/>
                </a:lnTo>
                <a:lnTo>
                  <a:pt x="38934" y="12275"/>
                </a:lnTo>
                <a:lnTo>
                  <a:pt x="35029" y="21693"/>
                </a:lnTo>
                <a:lnTo>
                  <a:pt x="44458" y="25610"/>
                </a:lnTo>
                <a:lnTo>
                  <a:pt x="35029" y="29492"/>
                </a:lnTo>
                <a:lnTo>
                  <a:pt x="38922" y="38910"/>
                </a:lnTo>
                <a:lnTo>
                  <a:pt x="29492" y="34993"/>
                </a:lnTo>
                <a:lnTo>
                  <a:pt x="25587" y="44387"/>
                </a:lnTo>
                <a:lnTo>
                  <a:pt x="21717" y="34969"/>
                </a:lnTo>
                <a:lnTo>
                  <a:pt x="12240" y="38886"/>
                </a:lnTo>
                <a:lnTo>
                  <a:pt x="12240" y="38886"/>
                </a:lnTo>
                <a:lnTo>
                  <a:pt x="16145" y="29456"/>
                </a:lnTo>
                <a:lnTo>
                  <a:pt x="6715" y="25551"/>
                </a:lnTo>
                <a:lnTo>
                  <a:pt x="16145" y="21658"/>
                </a:lnTo>
                <a:lnTo>
                  <a:pt x="12252" y="12240"/>
                </a:lnTo>
                <a:lnTo>
                  <a:pt x="21694" y="16157"/>
                </a:lnTo>
                <a:lnTo>
                  <a:pt x="25599" y="6703"/>
                </a:lnTo>
                <a:close/>
                <a:moveTo>
                  <a:pt x="20824" y="37100"/>
                </a:moveTo>
                <a:lnTo>
                  <a:pt x="23991" y="44803"/>
                </a:lnTo>
                <a:lnTo>
                  <a:pt x="22253" y="49006"/>
                </a:lnTo>
                <a:lnTo>
                  <a:pt x="15764" y="49197"/>
                </a:lnTo>
                <a:lnTo>
                  <a:pt x="11335" y="44458"/>
                </a:lnTo>
                <a:lnTo>
                  <a:pt x="13061" y="40291"/>
                </a:lnTo>
                <a:lnTo>
                  <a:pt x="20824" y="37100"/>
                </a:lnTo>
                <a:close/>
                <a:moveTo>
                  <a:pt x="30361" y="37124"/>
                </a:moveTo>
                <a:lnTo>
                  <a:pt x="38088" y="40327"/>
                </a:lnTo>
                <a:lnTo>
                  <a:pt x="39827" y="44517"/>
                </a:lnTo>
                <a:lnTo>
                  <a:pt x="35445" y="49494"/>
                </a:lnTo>
                <a:lnTo>
                  <a:pt x="28921" y="49066"/>
                </a:lnTo>
                <a:lnTo>
                  <a:pt x="27182" y="44803"/>
                </a:lnTo>
                <a:lnTo>
                  <a:pt x="30361" y="37124"/>
                </a:lnTo>
                <a:close/>
                <a:moveTo>
                  <a:pt x="14931" y="0"/>
                </a:moveTo>
                <a:lnTo>
                  <a:pt x="9430" y="6275"/>
                </a:lnTo>
                <a:lnTo>
                  <a:pt x="11668" y="11692"/>
                </a:lnTo>
                <a:lnTo>
                  <a:pt x="6299" y="9454"/>
                </a:lnTo>
                <a:lnTo>
                  <a:pt x="274" y="15050"/>
                </a:lnTo>
                <a:lnTo>
                  <a:pt x="500" y="23348"/>
                </a:lnTo>
                <a:lnTo>
                  <a:pt x="5894" y="25587"/>
                </a:lnTo>
                <a:lnTo>
                  <a:pt x="536" y="27789"/>
                </a:lnTo>
                <a:lnTo>
                  <a:pt x="0" y="36207"/>
                </a:lnTo>
                <a:lnTo>
                  <a:pt x="6275" y="41708"/>
                </a:lnTo>
                <a:lnTo>
                  <a:pt x="11645" y="39493"/>
                </a:lnTo>
                <a:lnTo>
                  <a:pt x="9418" y="44839"/>
                </a:lnTo>
                <a:lnTo>
                  <a:pt x="15074" y="50864"/>
                </a:lnTo>
                <a:lnTo>
                  <a:pt x="23337" y="50613"/>
                </a:lnTo>
                <a:lnTo>
                  <a:pt x="25575" y="45220"/>
                </a:lnTo>
                <a:lnTo>
                  <a:pt x="27790" y="50625"/>
                </a:lnTo>
                <a:lnTo>
                  <a:pt x="36112" y="51173"/>
                </a:lnTo>
                <a:lnTo>
                  <a:pt x="41672" y="44863"/>
                </a:lnTo>
                <a:lnTo>
                  <a:pt x="39458" y="39517"/>
                </a:lnTo>
                <a:lnTo>
                  <a:pt x="44863" y="41767"/>
                </a:lnTo>
                <a:lnTo>
                  <a:pt x="50923" y="36052"/>
                </a:lnTo>
                <a:lnTo>
                  <a:pt x="50626" y="27837"/>
                </a:lnTo>
                <a:lnTo>
                  <a:pt x="45244" y="25610"/>
                </a:lnTo>
                <a:lnTo>
                  <a:pt x="50685" y="23372"/>
                </a:lnTo>
                <a:lnTo>
                  <a:pt x="51197" y="15323"/>
                </a:lnTo>
                <a:lnTo>
                  <a:pt x="50888" y="15050"/>
                </a:lnTo>
                <a:lnTo>
                  <a:pt x="44911" y="9477"/>
                </a:lnTo>
                <a:lnTo>
                  <a:pt x="39493" y="11704"/>
                </a:lnTo>
                <a:lnTo>
                  <a:pt x="39493" y="11704"/>
                </a:lnTo>
                <a:lnTo>
                  <a:pt x="41732" y="6287"/>
                </a:lnTo>
                <a:lnTo>
                  <a:pt x="36076" y="262"/>
                </a:lnTo>
                <a:lnTo>
                  <a:pt x="27825" y="512"/>
                </a:lnTo>
                <a:lnTo>
                  <a:pt x="25587" y="5918"/>
                </a:lnTo>
                <a:lnTo>
                  <a:pt x="23337" y="548"/>
                </a:lnTo>
                <a:lnTo>
                  <a:pt x="14931"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99;p9">
            <a:extLst>
              <a:ext uri="{FF2B5EF4-FFF2-40B4-BE49-F238E27FC236}">
                <a16:creationId xmlns:a16="http://schemas.microsoft.com/office/drawing/2014/main" id="{215569FD-F62D-6571-EBEE-2AEA58772537}"/>
              </a:ext>
            </a:extLst>
          </p:cNvPr>
          <p:cNvSpPr/>
          <p:nvPr/>
        </p:nvSpPr>
        <p:spPr>
          <a:xfrm flipH="1">
            <a:off x="-712908" y="3000610"/>
            <a:ext cx="1803395" cy="1802294"/>
          </a:xfrm>
          <a:custGeom>
            <a:avLst/>
            <a:gdLst/>
            <a:ahLst/>
            <a:cxnLst/>
            <a:rect l="l" t="t" r="r" b="b"/>
            <a:pathLst>
              <a:path w="39352" h="39328" extrusionOk="0">
                <a:moveTo>
                  <a:pt x="23635" y="10252"/>
                </a:moveTo>
                <a:lnTo>
                  <a:pt x="25206" y="14169"/>
                </a:lnTo>
                <a:lnTo>
                  <a:pt x="29112" y="15812"/>
                </a:lnTo>
                <a:lnTo>
                  <a:pt x="27504" y="19682"/>
                </a:lnTo>
                <a:lnTo>
                  <a:pt x="29112" y="23623"/>
                </a:lnTo>
                <a:lnTo>
                  <a:pt x="25242" y="25218"/>
                </a:lnTo>
                <a:lnTo>
                  <a:pt x="23599" y="29123"/>
                </a:lnTo>
                <a:lnTo>
                  <a:pt x="19694" y="27504"/>
                </a:lnTo>
                <a:lnTo>
                  <a:pt x="15824" y="29100"/>
                </a:lnTo>
                <a:lnTo>
                  <a:pt x="14122" y="25182"/>
                </a:lnTo>
                <a:lnTo>
                  <a:pt x="10228" y="23575"/>
                </a:lnTo>
                <a:lnTo>
                  <a:pt x="11848" y="19682"/>
                </a:lnTo>
                <a:lnTo>
                  <a:pt x="10228" y="15777"/>
                </a:lnTo>
                <a:lnTo>
                  <a:pt x="14157" y="14122"/>
                </a:lnTo>
                <a:lnTo>
                  <a:pt x="15765" y="10252"/>
                </a:lnTo>
                <a:lnTo>
                  <a:pt x="19694" y="11883"/>
                </a:lnTo>
                <a:lnTo>
                  <a:pt x="23635" y="10252"/>
                </a:lnTo>
                <a:close/>
                <a:moveTo>
                  <a:pt x="19694" y="1"/>
                </a:moveTo>
                <a:lnTo>
                  <a:pt x="15598" y="9859"/>
                </a:lnTo>
                <a:lnTo>
                  <a:pt x="5764" y="5775"/>
                </a:lnTo>
                <a:lnTo>
                  <a:pt x="5764" y="5775"/>
                </a:lnTo>
                <a:lnTo>
                  <a:pt x="9847" y="15622"/>
                </a:lnTo>
                <a:lnTo>
                  <a:pt x="1" y="19682"/>
                </a:lnTo>
                <a:lnTo>
                  <a:pt x="9847" y="23754"/>
                </a:lnTo>
                <a:lnTo>
                  <a:pt x="5764" y="33576"/>
                </a:lnTo>
                <a:lnTo>
                  <a:pt x="15658" y="29504"/>
                </a:lnTo>
                <a:lnTo>
                  <a:pt x="19694" y="39327"/>
                </a:lnTo>
                <a:lnTo>
                  <a:pt x="23754" y="29528"/>
                </a:lnTo>
                <a:lnTo>
                  <a:pt x="33600" y="33612"/>
                </a:lnTo>
                <a:lnTo>
                  <a:pt x="29517" y="23766"/>
                </a:lnTo>
                <a:lnTo>
                  <a:pt x="39351" y="19706"/>
                </a:lnTo>
                <a:lnTo>
                  <a:pt x="29517" y="15634"/>
                </a:lnTo>
                <a:lnTo>
                  <a:pt x="33600" y="5811"/>
                </a:lnTo>
                <a:lnTo>
                  <a:pt x="23813" y="9847"/>
                </a:lnTo>
                <a:lnTo>
                  <a:pt x="19694" y="1"/>
                </a:lnTo>
                <a:close/>
              </a:path>
            </a:pathLst>
          </a:custGeom>
          <a:solidFill>
            <a:schemeClr val="dk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00;p9">
            <a:extLst>
              <a:ext uri="{FF2B5EF4-FFF2-40B4-BE49-F238E27FC236}">
                <a16:creationId xmlns:a16="http://schemas.microsoft.com/office/drawing/2014/main" id="{CE9A20E3-B2C6-6BCA-E095-328ADE5EB83C}"/>
              </a:ext>
            </a:extLst>
          </p:cNvPr>
          <p:cNvSpPr/>
          <p:nvPr/>
        </p:nvSpPr>
        <p:spPr>
          <a:xfrm flipH="1">
            <a:off x="-809466" y="2905151"/>
            <a:ext cx="1995961" cy="1995960"/>
          </a:xfrm>
          <a:custGeom>
            <a:avLst/>
            <a:gdLst/>
            <a:ahLst/>
            <a:cxnLst/>
            <a:rect l="l" t="t" r="r" b="b"/>
            <a:pathLst>
              <a:path w="43554" h="43554" extrusionOk="0">
                <a:moveTo>
                  <a:pt x="21789" y="4203"/>
                </a:moveTo>
                <a:lnTo>
                  <a:pt x="24956" y="11775"/>
                </a:lnTo>
                <a:lnTo>
                  <a:pt x="21789" y="13085"/>
                </a:lnTo>
                <a:lnTo>
                  <a:pt x="18634" y="11787"/>
                </a:lnTo>
                <a:lnTo>
                  <a:pt x="21789" y="4203"/>
                </a:lnTo>
                <a:close/>
                <a:moveTo>
                  <a:pt x="9359" y="9359"/>
                </a:moveTo>
                <a:lnTo>
                  <a:pt x="16943" y="12502"/>
                </a:lnTo>
                <a:lnTo>
                  <a:pt x="15657" y="15597"/>
                </a:lnTo>
                <a:lnTo>
                  <a:pt x="12502" y="16919"/>
                </a:lnTo>
                <a:lnTo>
                  <a:pt x="9359" y="9359"/>
                </a:lnTo>
                <a:close/>
                <a:moveTo>
                  <a:pt x="34207" y="9394"/>
                </a:moveTo>
                <a:lnTo>
                  <a:pt x="31064" y="16955"/>
                </a:lnTo>
                <a:lnTo>
                  <a:pt x="27921" y="15645"/>
                </a:lnTo>
                <a:lnTo>
                  <a:pt x="26670" y="12502"/>
                </a:lnTo>
                <a:lnTo>
                  <a:pt x="34207" y="9394"/>
                </a:lnTo>
                <a:close/>
                <a:moveTo>
                  <a:pt x="11788" y="18633"/>
                </a:moveTo>
                <a:lnTo>
                  <a:pt x="13085" y="21777"/>
                </a:lnTo>
                <a:lnTo>
                  <a:pt x="11788" y="24908"/>
                </a:lnTo>
                <a:lnTo>
                  <a:pt x="4215" y="21765"/>
                </a:lnTo>
                <a:lnTo>
                  <a:pt x="11788" y="18633"/>
                </a:lnTo>
                <a:close/>
                <a:moveTo>
                  <a:pt x="31766" y="18669"/>
                </a:moveTo>
                <a:lnTo>
                  <a:pt x="39339" y="21812"/>
                </a:lnTo>
                <a:lnTo>
                  <a:pt x="31778" y="24932"/>
                </a:lnTo>
                <a:lnTo>
                  <a:pt x="30480" y="21765"/>
                </a:lnTo>
                <a:lnTo>
                  <a:pt x="31766" y="18669"/>
                </a:lnTo>
                <a:close/>
                <a:moveTo>
                  <a:pt x="25265" y="13395"/>
                </a:moveTo>
                <a:lnTo>
                  <a:pt x="26397" y="16228"/>
                </a:lnTo>
                <a:lnTo>
                  <a:pt x="26659" y="16848"/>
                </a:lnTo>
                <a:lnTo>
                  <a:pt x="27278" y="17121"/>
                </a:lnTo>
                <a:lnTo>
                  <a:pt x="30135" y="18312"/>
                </a:lnTo>
                <a:lnTo>
                  <a:pt x="28980" y="21122"/>
                </a:lnTo>
                <a:lnTo>
                  <a:pt x="28718" y="21729"/>
                </a:lnTo>
                <a:lnTo>
                  <a:pt x="28980" y="22348"/>
                </a:lnTo>
                <a:lnTo>
                  <a:pt x="30159" y="25230"/>
                </a:lnTo>
                <a:lnTo>
                  <a:pt x="27337" y="26384"/>
                </a:lnTo>
                <a:lnTo>
                  <a:pt x="26730" y="26646"/>
                </a:lnTo>
                <a:lnTo>
                  <a:pt x="26480" y="27254"/>
                </a:lnTo>
                <a:lnTo>
                  <a:pt x="25277" y="30123"/>
                </a:lnTo>
                <a:lnTo>
                  <a:pt x="22432" y="28932"/>
                </a:lnTo>
                <a:lnTo>
                  <a:pt x="21801" y="28682"/>
                </a:lnTo>
                <a:lnTo>
                  <a:pt x="21182" y="28932"/>
                </a:lnTo>
                <a:lnTo>
                  <a:pt x="18348" y="30099"/>
                </a:lnTo>
                <a:lnTo>
                  <a:pt x="17122" y="27230"/>
                </a:lnTo>
                <a:lnTo>
                  <a:pt x="16848" y="26611"/>
                </a:lnTo>
                <a:lnTo>
                  <a:pt x="16241" y="26361"/>
                </a:lnTo>
                <a:lnTo>
                  <a:pt x="13395" y="25182"/>
                </a:lnTo>
                <a:lnTo>
                  <a:pt x="14574" y="22336"/>
                </a:lnTo>
                <a:lnTo>
                  <a:pt x="14824" y="21717"/>
                </a:lnTo>
                <a:lnTo>
                  <a:pt x="14574" y="21086"/>
                </a:lnTo>
                <a:lnTo>
                  <a:pt x="13395" y="18229"/>
                </a:lnTo>
                <a:lnTo>
                  <a:pt x="16264" y="17026"/>
                </a:lnTo>
                <a:lnTo>
                  <a:pt x="16883" y="16776"/>
                </a:lnTo>
                <a:lnTo>
                  <a:pt x="17134" y="16169"/>
                </a:lnTo>
                <a:lnTo>
                  <a:pt x="18312" y="13419"/>
                </a:lnTo>
                <a:lnTo>
                  <a:pt x="21182" y="14585"/>
                </a:lnTo>
                <a:lnTo>
                  <a:pt x="21789" y="14847"/>
                </a:lnTo>
                <a:lnTo>
                  <a:pt x="22396" y="14585"/>
                </a:lnTo>
                <a:lnTo>
                  <a:pt x="25265" y="13395"/>
                </a:lnTo>
                <a:close/>
                <a:moveTo>
                  <a:pt x="12490" y="26611"/>
                </a:moveTo>
                <a:lnTo>
                  <a:pt x="15633" y="27908"/>
                </a:lnTo>
                <a:lnTo>
                  <a:pt x="16967" y="31040"/>
                </a:lnTo>
                <a:lnTo>
                  <a:pt x="9347" y="34171"/>
                </a:lnTo>
                <a:lnTo>
                  <a:pt x="12490" y="26611"/>
                </a:lnTo>
                <a:close/>
                <a:moveTo>
                  <a:pt x="31064" y="26634"/>
                </a:moveTo>
                <a:lnTo>
                  <a:pt x="34207" y="34195"/>
                </a:lnTo>
                <a:lnTo>
                  <a:pt x="26647" y="31052"/>
                </a:lnTo>
                <a:lnTo>
                  <a:pt x="27968" y="27908"/>
                </a:lnTo>
                <a:lnTo>
                  <a:pt x="31064" y="26634"/>
                </a:lnTo>
                <a:close/>
                <a:moveTo>
                  <a:pt x="21789" y="30456"/>
                </a:moveTo>
                <a:lnTo>
                  <a:pt x="24920" y="31766"/>
                </a:lnTo>
                <a:lnTo>
                  <a:pt x="21789" y="39279"/>
                </a:lnTo>
                <a:lnTo>
                  <a:pt x="18693" y="31730"/>
                </a:lnTo>
                <a:lnTo>
                  <a:pt x="21789" y="30456"/>
                </a:lnTo>
                <a:close/>
                <a:moveTo>
                  <a:pt x="21789" y="0"/>
                </a:moveTo>
                <a:lnTo>
                  <a:pt x="20301" y="3596"/>
                </a:lnTo>
                <a:lnTo>
                  <a:pt x="17264" y="10894"/>
                </a:lnTo>
                <a:lnTo>
                  <a:pt x="9990" y="7882"/>
                </a:lnTo>
                <a:lnTo>
                  <a:pt x="6370" y="6370"/>
                </a:lnTo>
                <a:lnTo>
                  <a:pt x="7870" y="9990"/>
                </a:lnTo>
                <a:lnTo>
                  <a:pt x="10895" y="17264"/>
                </a:lnTo>
                <a:lnTo>
                  <a:pt x="3620" y="20277"/>
                </a:lnTo>
                <a:lnTo>
                  <a:pt x="0" y="21765"/>
                </a:lnTo>
                <a:lnTo>
                  <a:pt x="3620" y="23265"/>
                </a:lnTo>
                <a:lnTo>
                  <a:pt x="10895" y="26289"/>
                </a:lnTo>
                <a:lnTo>
                  <a:pt x="7870" y="33564"/>
                </a:lnTo>
                <a:lnTo>
                  <a:pt x="6370" y="37171"/>
                </a:lnTo>
                <a:lnTo>
                  <a:pt x="9966" y="35683"/>
                </a:lnTo>
                <a:lnTo>
                  <a:pt x="17312" y="32659"/>
                </a:lnTo>
                <a:lnTo>
                  <a:pt x="20289" y="39922"/>
                </a:lnTo>
                <a:lnTo>
                  <a:pt x="21777" y="43553"/>
                </a:lnTo>
                <a:lnTo>
                  <a:pt x="23277" y="39934"/>
                </a:lnTo>
                <a:lnTo>
                  <a:pt x="26278" y="32707"/>
                </a:lnTo>
                <a:lnTo>
                  <a:pt x="33564" y="35719"/>
                </a:lnTo>
                <a:lnTo>
                  <a:pt x="37172" y="37231"/>
                </a:lnTo>
                <a:lnTo>
                  <a:pt x="35672" y="33611"/>
                </a:lnTo>
                <a:lnTo>
                  <a:pt x="32659" y="26337"/>
                </a:lnTo>
                <a:lnTo>
                  <a:pt x="39934" y="23325"/>
                </a:lnTo>
                <a:lnTo>
                  <a:pt x="43553" y="21836"/>
                </a:lnTo>
                <a:lnTo>
                  <a:pt x="39934" y="20336"/>
                </a:lnTo>
                <a:lnTo>
                  <a:pt x="32659" y="17312"/>
                </a:lnTo>
                <a:lnTo>
                  <a:pt x="35672" y="10037"/>
                </a:lnTo>
                <a:lnTo>
                  <a:pt x="37172" y="6430"/>
                </a:lnTo>
                <a:lnTo>
                  <a:pt x="33576" y="7918"/>
                </a:lnTo>
                <a:lnTo>
                  <a:pt x="26337" y="10918"/>
                </a:lnTo>
                <a:lnTo>
                  <a:pt x="23289" y="3608"/>
                </a:lnTo>
                <a:lnTo>
                  <a:pt x="21789"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1;p9">
            <a:extLst>
              <a:ext uri="{FF2B5EF4-FFF2-40B4-BE49-F238E27FC236}">
                <a16:creationId xmlns:a16="http://schemas.microsoft.com/office/drawing/2014/main" id="{436D8E55-12BC-98E2-DFEA-C5704293113A}"/>
              </a:ext>
            </a:extLst>
          </p:cNvPr>
          <p:cNvSpPr/>
          <p:nvPr/>
        </p:nvSpPr>
        <p:spPr>
          <a:xfrm flipH="1">
            <a:off x="-262197" y="3452421"/>
            <a:ext cx="901422" cy="901422"/>
          </a:xfrm>
          <a:custGeom>
            <a:avLst/>
            <a:gdLst/>
            <a:ahLst/>
            <a:cxnLst/>
            <a:rect l="l" t="t" r="r" b="b"/>
            <a:pathLst>
              <a:path w="19670" h="19670" extrusionOk="0">
                <a:moveTo>
                  <a:pt x="13966" y="0"/>
                </a:moveTo>
                <a:lnTo>
                  <a:pt x="9847" y="1691"/>
                </a:lnTo>
                <a:lnTo>
                  <a:pt x="6513" y="310"/>
                </a:lnTo>
                <a:lnTo>
                  <a:pt x="5751" y="12"/>
                </a:lnTo>
                <a:lnTo>
                  <a:pt x="4084" y="4048"/>
                </a:lnTo>
                <a:lnTo>
                  <a:pt x="0" y="5763"/>
                </a:lnTo>
                <a:lnTo>
                  <a:pt x="1691" y="9835"/>
                </a:lnTo>
                <a:lnTo>
                  <a:pt x="0" y="13895"/>
                </a:lnTo>
                <a:lnTo>
                  <a:pt x="4072" y="15585"/>
                </a:lnTo>
                <a:lnTo>
                  <a:pt x="5811" y="19634"/>
                </a:lnTo>
                <a:lnTo>
                  <a:pt x="6549" y="19348"/>
                </a:lnTo>
                <a:lnTo>
                  <a:pt x="9847" y="17979"/>
                </a:lnTo>
                <a:lnTo>
                  <a:pt x="13907" y="19669"/>
                </a:lnTo>
                <a:lnTo>
                  <a:pt x="15633" y="15597"/>
                </a:lnTo>
                <a:lnTo>
                  <a:pt x="19670" y="13930"/>
                </a:lnTo>
                <a:lnTo>
                  <a:pt x="18003" y="9823"/>
                </a:lnTo>
                <a:lnTo>
                  <a:pt x="19670" y="5787"/>
                </a:lnTo>
                <a:lnTo>
                  <a:pt x="15598" y="4072"/>
                </a:lnTo>
                <a:lnTo>
                  <a:pt x="13966" y="0"/>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2;p9">
            <a:extLst>
              <a:ext uri="{FF2B5EF4-FFF2-40B4-BE49-F238E27FC236}">
                <a16:creationId xmlns:a16="http://schemas.microsoft.com/office/drawing/2014/main" id="{C093BEF3-3841-1A8C-59DD-5DB43DE27EC2}"/>
              </a:ext>
            </a:extLst>
          </p:cNvPr>
          <p:cNvSpPr/>
          <p:nvPr/>
        </p:nvSpPr>
        <p:spPr>
          <a:xfrm flipH="1">
            <a:off x="-262197" y="3452421"/>
            <a:ext cx="901422" cy="901422"/>
          </a:xfrm>
          <a:custGeom>
            <a:avLst/>
            <a:gdLst/>
            <a:ahLst/>
            <a:cxnLst/>
            <a:rect l="l" t="t" r="r" b="b"/>
            <a:pathLst>
              <a:path w="19670" h="19670" extrusionOk="0">
                <a:moveTo>
                  <a:pt x="13966" y="0"/>
                </a:moveTo>
                <a:lnTo>
                  <a:pt x="9847" y="1691"/>
                </a:lnTo>
                <a:lnTo>
                  <a:pt x="6513" y="310"/>
                </a:lnTo>
                <a:lnTo>
                  <a:pt x="5751" y="12"/>
                </a:lnTo>
                <a:lnTo>
                  <a:pt x="4084" y="4048"/>
                </a:lnTo>
                <a:lnTo>
                  <a:pt x="0" y="5763"/>
                </a:lnTo>
                <a:lnTo>
                  <a:pt x="1691" y="9835"/>
                </a:lnTo>
                <a:lnTo>
                  <a:pt x="0" y="13895"/>
                </a:lnTo>
                <a:lnTo>
                  <a:pt x="4072" y="15585"/>
                </a:lnTo>
                <a:lnTo>
                  <a:pt x="5811" y="19634"/>
                </a:lnTo>
                <a:lnTo>
                  <a:pt x="6549" y="19348"/>
                </a:lnTo>
                <a:lnTo>
                  <a:pt x="9847" y="17979"/>
                </a:lnTo>
                <a:lnTo>
                  <a:pt x="13907" y="19669"/>
                </a:lnTo>
                <a:lnTo>
                  <a:pt x="15633" y="15597"/>
                </a:lnTo>
                <a:lnTo>
                  <a:pt x="19670" y="13930"/>
                </a:lnTo>
                <a:lnTo>
                  <a:pt x="18003" y="9823"/>
                </a:lnTo>
                <a:lnTo>
                  <a:pt x="19670" y="5787"/>
                </a:lnTo>
                <a:lnTo>
                  <a:pt x="15598" y="4072"/>
                </a:lnTo>
                <a:lnTo>
                  <a:pt x="13966" y="0"/>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3;p9">
            <a:extLst>
              <a:ext uri="{FF2B5EF4-FFF2-40B4-BE49-F238E27FC236}">
                <a16:creationId xmlns:a16="http://schemas.microsoft.com/office/drawing/2014/main" id="{D3104252-AA3C-C30C-7730-46CF0102F253}"/>
              </a:ext>
            </a:extLst>
          </p:cNvPr>
          <p:cNvSpPr/>
          <p:nvPr/>
        </p:nvSpPr>
        <p:spPr>
          <a:xfrm flipH="1">
            <a:off x="-309674" y="3403844"/>
            <a:ext cx="998576" cy="999080"/>
          </a:xfrm>
          <a:custGeom>
            <a:avLst/>
            <a:gdLst/>
            <a:ahLst/>
            <a:cxnLst/>
            <a:rect l="l" t="t" r="r" b="b"/>
            <a:pathLst>
              <a:path w="21790" h="21801" extrusionOk="0">
                <a:moveTo>
                  <a:pt x="14610" y="2120"/>
                </a:moveTo>
                <a:lnTo>
                  <a:pt x="16051" y="5751"/>
                </a:lnTo>
                <a:lnTo>
                  <a:pt x="19694" y="7275"/>
                </a:lnTo>
                <a:lnTo>
                  <a:pt x="18206" y="10871"/>
                </a:lnTo>
                <a:lnTo>
                  <a:pt x="19694" y="14538"/>
                </a:lnTo>
                <a:lnTo>
                  <a:pt x="16098" y="16026"/>
                </a:lnTo>
                <a:lnTo>
                  <a:pt x="14550" y="19681"/>
                </a:lnTo>
                <a:lnTo>
                  <a:pt x="10919" y="18157"/>
                </a:lnTo>
                <a:lnTo>
                  <a:pt x="7311" y="19646"/>
                </a:lnTo>
                <a:lnTo>
                  <a:pt x="7299" y="19646"/>
                </a:lnTo>
                <a:lnTo>
                  <a:pt x="5740" y="16014"/>
                </a:lnTo>
                <a:lnTo>
                  <a:pt x="2120" y="14526"/>
                </a:lnTo>
                <a:lnTo>
                  <a:pt x="3620" y="10895"/>
                </a:lnTo>
                <a:lnTo>
                  <a:pt x="2120" y="7263"/>
                </a:lnTo>
                <a:lnTo>
                  <a:pt x="5775" y="5727"/>
                </a:lnTo>
                <a:lnTo>
                  <a:pt x="7264" y="2144"/>
                </a:lnTo>
                <a:lnTo>
                  <a:pt x="10919" y="3644"/>
                </a:lnTo>
                <a:lnTo>
                  <a:pt x="14610" y="2120"/>
                </a:lnTo>
                <a:close/>
                <a:moveTo>
                  <a:pt x="15503" y="0"/>
                </a:moveTo>
                <a:lnTo>
                  <a:pt x="13979" y="632"/>
                </a:lnTo>
                <a:lnTo>
                  <a:pt x="10931" y="1894"/>
                </a:lnTo>
                <a:lnTo>
                  <a:pt x="7895" y="643"/>
                </a:lnTo>
                <a:lnTo>
                  <a:pt x="6406" y="36"/>
                </a:lnTo>
                <a:lnTo>
                  <a:pt x="5775" y="1524"/>
                </a:lnTo>
                <a:lnTo>
                  <a:pt x="4549" y="4501"/>
                </a:lnTo>
                <a:lnTo>
                  <a:pt x="1513" y="5775"/>
                </a:lnTo>
                <a:lnTo>
                  <a:pt x="25" y="6406"/>
                </a:lnTo>
                <a:lnTo>
                  <a:pt x="632" y="7894"/>
                </a:lnTo>
                <a:lnTo>
                  <a:pt x="1882" y="10907"/>
                </a:lnTo>
                <a:lnTo>
                  <a:pt x="632" y="13919"/>
                </a:lnTo>
                <a:lnTo>
                  <a:pt x="1" y="15419"/>
                </a:lnTo>
                <a:lnTo>
                  <a:pt x="1513" y="16050"/>
                </a:lnTo>
                <a:lnTo>
                  <a:pt x="4513" y="17276"/>
                </a:lnTo>
                <a:lnTo>
                  <a:pt x="5823" y="20313"/>
                </a:lnTo>
                <a:lnTo>
                  <a:pt x="6454" y="21777"/>
                </a:lnTo>
                <a:lnTo>
                  <a:pt x="7919" y="21170"/>
                </a:lnTo>
                <a:lnTo>
                  <a:pt x="7942" y="21170"/>
                </a:lnTo>
                <a:lnTo>
                  <a:pt x="10919" y="19932"/>
                </a:lnTo>
                <a:lnTo>
                  <a:pt x="13919" y="21182"/>
                </a:lnTo>
                <a:lnTo>
                  <a:pt x="15408" y="21801"/>
                </a:lnTo>
                <a:lnTo>
                  <a:pt x="16039" y="20313"/>
                </a:lnTo>
                <a:lnTo>
                  <a:pt x="17313" y="17276"/>
                </a:lnTo>
                <a:lnTo>
                  <a:pt x="20301" y="16050"/>
                </a:lnTo>
                <a:lnTo>
                  <a:pt x="21789" y="15431"/>
                </a:lnTo>
                <a:lnTo>
                  <a:pt x="21182" y="13943"/>
                </a:lnTo>
                <a:lnTo>
                  <a:pt x="19932" y="10895"/>
                </a:lnTo>
                <a:lnTo>
                  <a:pt x="21170" y="7918"/>
                </a:lnTo>
                <a:lnTo>
                  <a:pt x="21789" y="6430"/>
                </a:lnTo>
                <a:lnTo>
                  <a:pt x="20301" y="5811"/>
                </a:lnTo>
                <a:lnTo>
                  <a:pt x="17289" y="4537"/>
                </a:lnTo>
                <a:lnTo>
                  <a:pt x="16098" y="1536"/>
                </a:lnTo>
                <a:lnTo>
                  <a:pt x="15503"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4;p9">
            <a:extLst>
              <a:ext uri="{FF2B5EF4-FFF2-40B4-BE49-F238E27FC236}">
                <a16:creationId xmlns:a16="http://schemas.microsoft.com/office/drawing/2014/main" id="{00393461-463E-596B-B1D5-651EAAF53B62}"/>
              </a:ext>
            </a:extLst>
          </p:cNvPr>
          <p:cNvSpPr/>
          <p:nvPr/>
        </p:nvSpPr>
        <p:spPr>
          <a:xfrm flipH="1">
            <a:off x="1140622" y="-453758"/>
            <a:ext cx="2269320" cy="2268770"/>
          </a:xfrm>
          <a:custGeom>
            <a:avLst/>
            <a:gdLst/>
            <a:ahLst/>
            <a:cxnLst/>
            <a:rect l="l" t="t" r="r" b="b"/>
            <a:pathLst>
              <a:path w="49519" h="49507" extrusionOk="0">
                <a:moveTo>
                  <a:pt x="34898" y="251"/>
                </a:moveTo>
                <a:lnTo>
                  <a:pt x="27528" y="477"/>
                </a:lnTo>
                <a:lnTo>
                  <a:pt x="25444" y="5477"/>
                </a:lnTo>
                <a:lnTo>
                  <a:pt x="29123" y="14264"/>
                </a:lnTo>
                <a:lnTo>
                  <a:pt x="29135" y="14264"/>
                </a:lnTo>
                <a:lnTo>
                  <a:pt x="37862" y="10657"/>
                </a:lnTo>
                <a:lnTo>
                  <a:pt x="39946" y="5632"/>
                </a:lnTo>
                <a:lnTo>
                  <a:pt x="34898" y="251"/>
                </a:lnTo>
                <a:close/>
                <a:moveTo>
                  <a:pt x="14419" y="0"/>
                </a:moveTo>
                <a:lnTo>
                  <a:pt x="9514" y="5585"/>
                </a:lnTo>
                <a:lnTo>
                  <a:pt x="11609" y="10645"/>
                </a:lnTo>
                <a:lnTo>
                  <a:pt x="20384" y="14288"/>
                </a:lnTo>
                <a:lnTo>
                  <a:pt x="24039" y="5489"/>
                </a:lnTo>
                <a:lnTo>
                  <a:pt x="21944" y="477"/>
                </a:lnTo>
                <a:lnTo>
                  <a:pt x="14419" y="0"/>
                </a:lnTo>
                <a:close/>
                <a:moveTo>
                  <a:pt x="5608" y="9573"/>
                </a:moveTo>
                <a:lnTo>
                  <a:pt x="227" y="14562"/>
                </a:lnTo>
                <a:lnTo>
                  <a:pt x="429" y="21956"/>
                </a:lnTo>
                <a:lnTo>
                  <a:pt x="5454" y="24039"/>
                </a:lnTo>
                <a:lnTo>
                  <a:pt x="14228" y="20420"/>
                </a:lnTo>
                <a:lnTo>
                  <a:pt x="10597" y="11645"/>
                </a:lnTo>
                <a:lnTo>
                  <a:pt x="5608" y="9573"/>
                </a:lnTo>
                <a:close/>
                <a:moveTo>
                  <a:pt x="43875" y="9585"/>
                </a:moveTo>
                <a:lnTo>
                  <a:pt x="38851" y="11657"/>
                </a:lnTo>
                <a:lnTo>
                  <a:pt x="35219" y="20420"/>
                </a:lnTo>
                <a:lnTo>
                  <a:pt x="43994" y="24063"/>
                </a:lnTo>
                <a:lnTo>
                  <a:pt x="49054" y="21979"/>
                </a:lnTo>
                <a:lnTo>
                  <a:pt x="49519" y="14859"/>
                </a:lnTo>
                <a:lnTo>
                  <a:pt x="49471" y="14812"/>
                </a:lnTo>
                <a:lnTo>
                  <a:pt x="43875" y="9585"/>
                </a:lnTo>
                <a:close/>
                <a:moveTo>
                  <a:pt x="5454" y="25432"/>
                </a:moveTo>
                <a:lnTo>
                  <a:pt x="465" y="27492"/>
                </a:lnTo>
                <a:lnTo>
                  <a:pt x="0" y="35005"/>
                </a:lnTo>
                <a:lnTo>
                  <a:pt x="5596" y="39922"/>
                </a:lnTo>
                <a:lnTo>
                  <a:pt x="10597" y="37850"/>
                </a:lnTo>
                <a:lnTo>
                  <a:pt x="14228" y="29087"/>
                </a:lnTo>
                <a:lnTo>
                  <a:pt x="5454" y="25432"/>
                </a:lnTo>
                <a:close/>
                <a:moveTo>
                  <a:pt x="44006" y="25492"/>
                </a:moveTo>
                <a:lnTo>
                  <a:pt x="35231" y="29111"/>
                </a:lnTo>
                <a:lnTo>
                  <a:pt x="38862" y="37898"/>
                </a:lnTo>
                <a:lnTo>
                  <a:pt x="43875" y="39982"/>
                </a:lnTo>
                <a:lnTo>
                  <a:pt x="49245" y="34898"/>
                </a:lnTo>
                <a:lnTo>
                  <a:pt x="48983" y="27563"/>
                </a:lnTo>
                <a:lnTo>
                  <a:pt x="44006" y="25492"/>
                </a:lnTo>
                <a:close/>
                <a:moveTo>
                  <a:pt x="20420" y="35195"/>
                </a:moveTo>
                <a:lnTo>
                  <a:pt x="11597" y="38851"/>
                </a:lnTo>
                <a:lnTo>
                  <a:pt x="9537" y="43815"/>
                </a:lnTo>
                <a:lnTo>
                  <a:pt x="14586" y="49185"/>
                </a:lnTo>
                <a:lnTo>
                  <a:pt x="21956" y="48971"/>
                </a:lnTo>
                <a:lnTo>
                  <a:pt x="24027" y="43970"/>
                </a:lnTo>
                <a:lnTo>
                  <a:pt x="20420" y="35195"/>
                </a:lnTo>
                <a:close/>
                <a:moveTo>
                  <a:pt x="29052" y="35243"/>
                </a:moveTo>
                <a:lnTo>
                  <a:pt x="25432" y="43982"/>
                </a:lnTo>
                <a:lnTo>
                  <a:pt x="27504" y="49007"/>
                </a:lnTo>
                <a:lnTo>
                  <a:pt x="34933" y="49507"/>
                </a:lnTo>
                <a:lnTo>
                  <a:pt x="39898" y="43863"/>
                </a:lnTo>
                <a:lnTo>
                  <a:pt x="37839" y="38886"/>
                </a:lnTo>
                <a:lnTo>
                  <a:pt x="29052" y="35243"/>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5;p9">
            <a:extLst>
              <a:ext uri="{FF2B5EF4-FFF2-40B4-BE49-F238E27FC236}">
                <a16:creationId xmlns:a16="http://schemas.microsoft.com/office/drawing/2014/main" id="{4F2DFB5D-DA13-B08D-C722-A2BFA2ADD720}"/>
              </a:ext>
            </a:extLst>
          </p:cNvPr>
          <p:cNvSpPr/>
          <p:nvPr/>
        </p:nvSpPr>
        <p:spPr>
          <a:xfrm flipH="1">
            <a:off x="1140622" y="-453758"/>
            <a:ext cx="2269320" cy="2268770"/>
          </a:xfrm>
          <a:custGeom>
            <a:avLst/>
            <a:gdLst/>
            <a:ahLst/>
            <a:cxnLst/>
            <a:rect l="l" t="t" r="r" b="b"/>
            <a:pathLst>
              <a:path w="49519" h="49507" extrusionOk="0">
                <a:moveTo>
                  <a:pt x="34898" y="251"/>
                </a:moveTo>
                <a:lnTo>
                  <a:pt x="27528" y="477"/>
                </a:lnTo>
                <a:lnTo>
                  <a:pt x="25444" y="5477"/>
                </a:lnTo>
                <a:lnTo>
                  <a:pt x="29123" y="14264"/>
                </a:lnTo>
                <a:lnTo>
                  <a:pt x="29135" y="14264"/>
                </a:lnTo>
                <a:lnTo>
                  <a:pt x="37862" y="10657"/>
                </a:lnTo>
                <a:lnTo>
                  <a:pt x="39946" y="5632"/>
                </a:lnTo>
                <a:lnTo>
                  <a:pt x="34898" y="251"/>
                </a:lnTo>
                <a:close/>
                <a:moveTo>
                  <a:pt x="14419" y="0"/>
                </a:moveTo>
                <a:lnTo>
                  <a:pt x="9514" y="5585"/>
                </a:lnTo>
                <a:lnTo>
                  <a:pt x="11609" y="10645"/>
                </a:lnTo>
                <a:lnTo>
                  <a:pt x="20384" y="14288"/>
                </a:lnTo>
                <a:lnTo>
                  <a:pt x="24039" y="5489"/>
                </a:lnTo>
                <a:lnTo>
                  <a:pt x="21944" y="477"/>
                </a:lnTo>
                <a:lnTo>
                  <a:pt x="14419" y="0"/>
                </a:lnTo>
                <a:close/>
                <a:moveTo>
                  <a:pt x="5608" y="9573"/>
                </a:moveTo>
                <a:lnTo>
                  <a:pt x="227" y="14562"/>
                </a:lnTo>
                <a:lnTo>
                  <a:pt x="429" y="21956"/>
                </a:lnTo>
                <a:lnTo>
                  <a:pt x="5454" y="24039"/>
                </a:lnTo>
                <a:lnTo>
                  <a:pt x="14228" y="20420"/>
                </a:lnTo>
                <a:lnTo>
                  <a:pt x="10597" y="11645"/>
                </a:lnTo>
                <a:lnTo>
                  <a:pt x="5608" y="9573"/>
                </a:lnTo>
                <a:close/>
                <a:moveTo>
                  <a:pt x="43875" y="9585"/>
                </a:moveTo>
                <a:lnTo>
                  <a:pt x="38851" y="11657"/>
                </a:lnTo>
                <a:lnTo>
                  <a:pt x="35219" y="20420"/>
                </a:lnTo>
                <a:lnTo>
                  <a:pt x="43994" y="24063"/>
                </a:lnTo>
                <a:lnTo>
                  <a:pt x="49054" y="21979"/>
                </a:lnTo>
                <a:lnTo>
                  <a:pt x="49519" y="14859"/>
                </a:lnTo>
                <a:lnTo>
                  <a:pt x="49471" y="14812"/>
                </a:lnTo>
                <a:lnTo>
                  <a:pt x="43875" y="9585"/>
                </a:lnTo>
                <a:close/>
                <a:moveTo>
                  <a:pt x="5454" y="25432"/>
                </a:moveTo>
                <a:lnTo>
                  <a:pt x="465" y="27492"/>
                </a:lnTo>
                <a:lnTo>
                  <a:pt x="0" y="35005"/>
                </a:lnTo>
                <a:lnTo>
                  <a:pt x="5596" y="39922"/>
                </a:lnTo>
                <a:lnTo>
                  <a:pt x="10597" y="37850"/>
                </a:lnTo>
                <a:lnTo>
                  <a:pt x="14228" y="29087"/>
                </a:lnTo>
                <a:lnTo>
                  <a:pt x="5454" y="25432"/>
                </a:lnTo>
                <a:close/>
                <a:moveTo>
                  <a:pt x="44006" y="25492"/>
                </a:moveTo>
                <a:lnTo>
                  <a:pt x="35231" y="29111"/>
                </a:lnTo>
                <a:lnTo>
                  <a:pt x="38862" y="37898"/>
                </a:lnTo>
                <a:lnTo>
                  <a:pt x="43875" y="39982"/>
                </a:lnTo>
                <a:lnTo>
                  <a:pt x="49245" y="34898"/>
                </a:lnTo>
                <a:lnTo>
                  <a:pt x="48983" y="27563"/>
                </a:lnTo>
                <a:lnTo>
                  <a:pt x="44006" y="25492"/>
                </a:lnTo>
                <a:close/>
                <a:moveTo>
                  <a:pt x="20420" y="35195"/>
                </a:moveTo>
                <a:lnTo>
                  <a:pt x="11597" y="38851"/>
                </a:lnTo>
                <a:lnTo>
                  <a:pt x="9537" y="43815"/>
                </a:lnTo>
                <a:lnTo>
                  <a:pt x="14586" y="49185"/>
                </a:lnTo>
                <a:lnTo>
                  <a:pt x="21956" y="48971"/>
                </a:lnTo>
                <a:lnTo>
                  <a:pt x="24027" y="43970"/>
                </a:lnTo>
                <a:lnTo>
                  <a:pt x="20420" y="35195"/>
                </a:lnTo>
                <a:close/>
                <a:moveTo>
                  <a:pt x="29052" y="35243"/>
                </a:moveTo>
                <a:lnTo>
                  <a:pt x="25432" y="43982"/>
                </a:lnTo>
                <a:lnTo>
                  <a:pt x="27504" y="49007"/>
                </a:lnTo>
                <a:lnTo>
                  <a:pt x="34933" y="49507"/>
                </a:lnTo>
                <a:lnTo>
                  <a:pt x="39898" y="43863"/>
                </a:lnTo>
                <a:lnTo>
                  <a:pt x="37839" y="38886"/>
                </a:lnTo>
                <a:lnTo>
                  <a:pt x="29052" y="35243"/>
                </a:lnTo>
                <a:close/>
              </a:path>
            </a:pathLst>
          </a:custGeom>
          <a:solidFill>
            <a:srgbClr val="4B8623"/>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6;p9">
            <a:extLst>
              <a:ext uri="{FF2B5EF4-FFF2-40B4-BE49-F238E27FC236}">
                <a16:creationId xmlns:a16="http://schemas.microsoft.com/office/drawing/2014/main" id="{FBB9D5CB-CFFF-5B0C-B7C7-52856B0E754E}"/>
              </a:ext>
            </a:extLst>
          </p:cNvPr>
          <p:cNvSpPr/>
          <p:nvPr/>
        </p:nvSpPr>
        <p:spPr>
          <a:xfrm flipH="1">
            <a:off x="1102447" y="-491428"/>
            <a:ext cx="2346219" cy="2345164"/>
          </a:xfrm>
          <a:custGeom>
            <a:avLst/>
            <a:gdLst/>
            <a:ahLst/>
            <a:cxnLst/>
            <a:rect l="l" t="t" r="r" b="b"/>
            <a:pathLst>
              <a:path w="51197" h="51174" extrusionOk="0">
                <a:moveTo>
                  <a:pt x="15609" y="1644"/>
                </a:moveTo>
                <a:lnTo>
                  <a:pt x="22229" y="2073"/>
                </a:lnTo>
                <a:lnTo>
                  <a:pt x="24003" y="6299"/>
                </a:lnTo>
                <a:lnTo>
                  <a:pt x="20788" y="14038"/>
                </a:lnTo>
                <a:lnTo>
                  <a:pt x="13061" y="10836"/>
                </a:lnTo>
                <a:lnTo>
                  <a:pt x="11299" y="6549"/>
                </a:lnTo>
                <a:lnTo>
                  <a:pt x="15609" y="1644"/>
                </a:lnTo>
                <a:close/>
                <a:moveTo>
                  <a:pt x="35409" y="1894"/>
                </a:moveTo>
                <a:lnTo>
                  <a:pt x="39838" y="6633"/>
                </a:lnTo>
                <a:lnTo>
                  <a:pt x="38088" y="10871"/>
                </a:lnTo>
                <a:lnTo>
                  <a:pt x="30409" y="14038"/>
                </a:lnTo>
                <a:lnTo>
                  <a:pt x="27170" y="6311"/>
                </a:lnTo>
                <a:lnTo>
                  <a:pt x="28920" y="2085"/>
                </a:lnTo>
                <a:lnTo>
                  <a:pt x="35409" y="1894"/>
                </a:lnTo>
                <a:close/>
                <a:moveTo>
                  <a:pt x="6620" y="11324"/>
                </a:moveTo>
                <a:lnTo>
                  <a:pt x="10823" y="13074"/>
                </a:lnTo>
                <a:lnTo>
                  <a:pt x="14014" y="20789"/>
                </a:lnTo>
                <a:lnTo>
                  <a:pt x="6299" y="23980"/>
                </a:lnTo>
                <a:lnTo>
                  <a:pt x="2072" y="22230"/>
                </a:lnTo>
                <a:lnTo>
                  <a:pt x="1893" y="15717"/>
                </a:lnTo>
                <a:lnTo>
                  <a:pt x="6620" y="11324"/>
                </a:lnTo>
                <a:close/>
                <a:moveTo>
                  <a:pt x="44541" y="11359"/>
                </a:moveTo>
                <a:lnTo>
                  <a:pt x="49530" y="16003"/>
                </a:lnTo>
                <a:lnTo>
                  <a:pt x="49125" y="22254"/>
                </a:lnTo>
                <a:lnTo>
                  <a:pt x="44839" y="24028"/>
                </a:lnTo>
                <a:lnTo>
                  <a:pt x="37112" y="20825"/>
                </a:lnTo>
                <a:lnTo>
                  <a:pt x="40315" y="13098"/>
                </a:lnTo>
                <a:lnTo>
                  <a:pt x="44541" y="11359"/>
                </a:lnTo>
                <a:close/>
                <a:moveTo>
                  <a:pt x="6310" y="27135"/>
                </a:moveTo>
                <a:lnTo>
                  <a:pt x="14038" y="30338"/>
                </a:lnTo>
                <a:lnTo>
                  <a:pt x="10823" y="38065"/>
                </a:lnTo>
                <a:lnTo>
                  <a:pt x="6596" y="39803"/>
                </a:lnTo>
                <a:lnTo>
                  <a:pt x="1679" y="35482"/>
                </a:lnTo>
                <a:lnTo>
                  <a:pt x="2096" y="28874"/>
                </a:lnTo>
                <a:lnTo>
                  <a:pt x="6310" y="27135"/>
                </a:lnTo>
                <a:close/>
                <a:moveTo>
                  <a:pt x="44839" y="27183"/>
                </a:moveTo>
                <a:lnTo>
                  <a:pt x="49042" y="28921"/>
                </a:lnTo>
                <a:lnTo>
                  <a:pt x="49280" y="35362"/>
                </a:lnTo>
                <a:lnTo>
                  <a:pt x="44541" y="39827"/>
                </a:lnTo>
                <a:lnTo>
                  <a:pt x="40315" y="38089"/>
                </a:lnTo>
                <a:lnTo>
                  <a:pt x="37112" y="30362"/>
                </a:lnTo>
                <a:lnTo>
                  <a:pt x="44839" y="27183"/>
                </a:lnTo>
                <a:close/>
                <a:moveTo>
                  <a:pt x="25599" y="6716"/>
                </a:moveTo>
                <a:lnTo>
                  <a:pt x="29230" y="15408"/>
                </a:lnTo>
                <a:lnTo>
                  <a:pt x="29551" y="16158"/>
                </a:lnTo>
                <a:lnTo>
                  <a:pt x="38934" y="12288"/>
                </a:lnTo>
                <a:lnTo>
                  <a:pt x="35016" y="21706"/>
                </a:lnTo>
                <a:lnTo>
                  <a:pt x="44458" y="25623"/>
                </a:lnTo>
                <a:lnTo>
                  <a:pt x="35016" y="29516"/>
                </a:lnTo>
                <a:lnTo>
                  <a:pt x="38922" y="38934"/>
                </a:lnTo>
                <a:lnTo>
                  <a:pt x="38922" y="38934"/>
                </a:lnTo>
                <a:lnTo>
                  <a:pt x="29480" y="35029"/>
                </a:lnTo>
                <a:lnTo>
                  <a:pt x="25587" y="44399"/>
                </a:lnTo>
                <a:lnTo>
                  <a:pt x="21717" y="34981"/>
                </a:lnTo>
                <a:lnTo>
                  <a:pt x="12228" y="38899"/>
                </a:lnTo>
                <a:lnTo>
                  <a:pt x="12228" y="38899"/>
                </a:lnTo>
                <a:lnTo>
                  <a:pt x="16145" y="29469"/>
                </a:lnTo>
                <a:lnTo>
                  <a:pt x="6715" y="25564"/>
                </a:lnTo>
                <a:lnTo>
                  <a:pt x="16145" y="21670"/>
                </a:lnTo>
                <a:lnTo>
                  <a:pt x="12252" y="12252"/>
                </a:lnTo>
                <a:lnTo>
                  <a:pt x="21681" y="16170"/>
                </a:lnTo>
                <a:lnTo>
                  <a:pt x="25599" y="6716"/>
                </a:lnTo>
                <a:close/>
                <a:moveTo>
                  <a:pt x="20824" y="37089"/>
                </a:moveTo>
                <a:lnTo>
                  <a:pt x="23991" y="44804"/>
                </a:lnTo>
                <a:lnTo>
                  <a:pt x="22253" y="48995"/>
                </a:lnTo>
                <a:lnTo>
                  <a:pt x="15764" y="49197"/>
                </a:lnTo>
                <a:lnTo>
                  <a:pt x="11323" y="44459"/>
                </a:lnTo>
                <a:lnTo>
                  <a:pt x="13049" y="40292"/>
                </a:lnTo>
                <a:lnTo>
                  <a:pt x="20824" y="37089"/>
                </a:lnTo>
                <a:close/>
                <a:moveTo>
                  <a:pt x="30361" y="37125"/>
                </a:moveTo>
                <a:lnTo>
                  <a:pt x="38088" y="40327"/>
                </a:lnTo>
                <a:lnTo>
                  <a:pt x="39827" y="44518"/>
                </a:lnTo>
                <a:lnTo>
                  <a:pt x="35433" y="49495"/>
                </a:lnTo>
                <a:lnTo>
                  <a:pt x="28920" y="49055"/>
                </a:lnTo>
                <a:lnTo>
                  <a:pt x="27170" y="44804"/>
                </a:lnTo>
                <a:lnTo>
                  <a:pt x="30361" y="37125"/>
                </a:lnTo>
                <a:close/>
                <a:moveTo>
                  <a:pt x="14931" y="1"/>
                </a:moveTo>
                <a:lnTo>
                  <a:pt x="9418" y="6276"/>
                </a:lnTo>
                <a:lnTo>
                  <a:pt x="11668" y="11693"/>
                </a:lnTo>
                <a:lnTo>
                  <a:pt x="6299" y="9455"/>
                </a:lnTo>
                <a:lnTo>
                  <a:pt x="262" y="15050"/>
                </a:lnTo>
                <a:lnTo>
                  <a:pt x="488" y="23337"/>
                </a:lnTo>
                <a:lnTo>
                  <a:pt x="5894" y="25587"/>
                </a:lnTo>
                <a:lnTo>
                  <a:pt x="536" y="27790"/>
                </a:lnTo>
                <a:lnTo>
                  <a:pt x="0" y="36196"/>
                </a:lnTo>
                <a:lnTo>
                  <a:pt x="6263" y="41708"/>
                </a:lnTo>
                <a:lnTo>
                  <a:pt x="11633" y="39494"/>
                </a:lnTo>
                <a:lnTo>
                  <a:pt x="9418" y="44828"/>
                </a:lnTo>
                <a:lnTo>
                  <a:pt x="15073" y="50864"/>
                </a:lnTo>
                <a:lnTo>
                  <a:pt x="23336" y="50602"/>
                </a:lnTo>
                <a:lnTo>
                  <a:pt x="25563" y="45221"/>
                </a:lnTo>
                <a:lnTo>
                  <a:pt x="27777" y="50626"/>
                </a:lnTo>
                <a:lnTo>
                  <a:pt x="36100" y="51174"/>
                </a:lnTo>
                <a:lnTo>
                  <a:pt x="41672" y="44864"/>
                </a:lnTo>
                <a:lnTo>
                  <a:pt x="39457" y="39518"/>
                </a:lnTo>
                <a:lnTo>
                  <a:pt x="44851" y="41768"/>
                </a:lnTo>
                <a:lnTo>
                  <a:pt x="50911" y="36053"/>
                </a:lnTo>
                <a:lnTo>
                  <a:pt x="50614" y="27838"/>
                </a:lnTo>
                <a:lnTo>
                  <a:pt x="45244" y="25599"/>
                </a:lnTo>
                <a:lnTo>
                  <a:pt x="50673" y="23373"/>
                </a:lnTo>
                <a:lnTo>
                  <a:pt x="51197" y="15324"/>
                </a:lnTo>
                <a:lnTo>
                  <a:pt x="50887" y="15050"/>
                </a:lnTo>
                <a:lnTo>
                  <a:pt x="44899" y="9466"/>
                </a:lnTo>
                <a:lnTo>
                  <a:pt x="39481" y="11705"/>
                </a:lnTo>
                <a:lnTo>
                  <a:pt x="41732" y="6287"/>
                </a:lnTo>
                <a:lnTo>
                  <a:pt x="36076" y="263"/>
                </a:lnTo>
                <a:lnTo>
                  <a:pt x="27813" y="513"/>
                </a:lnTo>
                <a:lnTo>
                  <a:pt x="25587" y="5918"/>
                </a:lnTo>
                <a:lnTo>
                  <a:pt x="23336" y="537"/>
                </a:lnTo>
                <a:lnTo>
                  <a:pt x="14931"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7;p9">
            <a:extLst>
              <a:ext uri="{FF2B5EF4-FFF2-40B4-BE49-F238E27FC236}">
                <a16:creationId xmlns:a16="http://schemas.microsoft.com/office/drawing/2014/main" id="{E96C4FEA-7FD1-35B8-DE5B-E32218193472}"/>
              </a:ext>
            </a:extLst>
          </p:cNvPr>
          <p:cNvSpPr/>
          <p:nvPr/>
        </p:nvSpPr>
        <p:spPr>
          <a:xfrm flipH="1">
            <a:off x="1375257" y="-221872"/>
            <a:ext cx="1803349" cy="1802249"/>
          </a:xfrm>
          <a:custGeom>
            <a:avLst/>
            <a:gdLst/>
            <a:ahLst/>
            <a:cxnLst/>
            <a:rect l="l" t="t" r="r" b="b"/>
            <a:pathLst>
              <a:path w="39351" h="39327" extrusionOk="0">
                <a:moveTo>
                  <a:pt x="23635" y="10252"/>
                </a:moveTo>
                <a:lnTo>
                  <a:pt x="25194" y="14169"/>
                </a:lnTo>
                <a:lnTo>
                  <a:pt x="29111" y="15812"/>
                </a:lnTo>
                <a:lnTo>
                  <a:pt x="27504" y="19682"/>
                </a:lnTo>
                <a:lnTo>
                  <a:pt x="29111" y="23623"/>
                </a:lnTo>
                <a:lnTo>
                  <a:pt x="25242" y="25218"/>
                </a:lnTo>
                <a:lnTo>
                  <a:pt x="23587" y="29123"/>
                </a:lnTo>
                <a:lnTo>
                  <a:pt x="19694" y="27504"/>
                </a:lnTo>
                <a:lnTo>
                  <a:pt x="15824" y="29099"/>
                </a:lnTo>
                <a:lnTo>
                  <a:pt x="14122" y="25182"/>
                </a:lnTo>
                <a:lnTo>
                  <a:pt x="10228" y="23575"/>
                </a:lnTo>
                <a:lnTo>
                  <a:pt x="11847" y="19670"/>
                </a:lnTo>
                <a:lnTo>
                  <a:pt x="10228" y="15776"/>
                </a:lnTo>
                <a:lnTo>
                  <a:pt x="14157" y="14121"/>
                </a:lnTo>
                <a:lnTo>
                  <a:pt x="15765" y="10252"/>
                </a:lnTo>
                <a:lnTo>
                  <a:pt x="19694" y="11883"/>
                </a:lnTo>
                <a:lnTo>
                  <a:pt x="23635" y="10252"/>
                </a:lnTo>
                <a:close/>
                <a:moveTo>
                  <a:pt x="19694" y="1"/>
                </a:moveTo>
                <a:lnTo>
                  <a:pt x="15598" y="9859"/>
                </a:lnTo>
                <a:lnTo>
                  <a:pt x="5763" y="5775"/>
                </a:lnTo>
                <a:lnTo>
                  <a:pt x="9835" y="15610"/>
                </a:lnTo>
                <a:lnTo>
                  <a:pt x="1" y="19682"/>
                </a:lnTo>
                <a:lnTo>
                  <a:pt x="9835" y="23754"/>
                </a:lnTo>
                <a:lnTo>
                  <a:pt x="5763" y="33576"/>
                </a:lnTo>
                <a:lnTo>
                  <a:pt x="15657" y="29504"/>
                </a:lnTo>
                <a:lnTo>
                  <a:pt x="19694" y="39327"/>
                </a:lnTo>
                <a:lnTo>
                  <a:pt x="23754" y="29528"/>
                </a:lnTo>
                <a:lnTo>
                  <a:pt x="33588" y="33612"/>
                </a:lnTo>
                <a:lnTo>
                  <a:pt x="29516" y="23765"/>
                </a:lnTo>
                <a:lnTo>
                  <a:pt x="39351" y="19705"/>
                </a:lnTo>
                <a:lnTo>
                  <a:pt x="29516" y="15634"/>
                </a:lnTo>
                <a:lnTo>
                  <a:pt x="33588" y="5799"/>
                </a:lnTo>
                <a:lnTo>
                  <a:pt x="23813" y="9835"/>
                </a:lnTo>
                <a:lnTo>
                  <a:pt x="19694" y="1"/>
                </a:lnTo>
                <a:close/>
              </a:path>
            </a:pathLst>
          </a:custGeom>
          <a:solidFill>
            <a:schemeClr val="dk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8;p9">
            <a:extLst>
              <a:ext uri="{FF2B5EF4-FFF2-40B4-BE49-F238E27FC236}">
                <a16:creationId xmlns:a16="http://schemas.microsoft.com/office/drawing/2014/main" id="{FDB07EDB-2F98-D191-241B-D6458C2EB518}"/>
              </a:ext>
            </a:extLst>
          </p:cNvPr>
          <p:cNvSpPr/>
          <p:nvPr/>
        </p:nvSpPr>
        <p:spPr>
          <a:xfrm flipH="1">
            <a:off x="1279203" y="-317330"/>
            <a:ext cx="1995961" cy="1995960"/>
          </a:xfrm>
          <a:custGeom>
            <a:avLst/>
            <a:gdLst/>
            <a:ahLst/>
            <a:cxnLst/>
            <a:rect l="l" t="t" r="r" b="b"/>
            <a:pathLst>
              <a:path w="43554" h="43554" extrusionOk="0">
                <a:moveTo>
                  <a:pt x="21801" y="4215"/>
                </a:moveTo>
                <a:lnTo>
                  <a:pt x="24968" y="11787"/>
                </a:lnTo>
                <a:lnTo>
                  <a:pt x="21801" y="13097"/>
                </a:lnTo>
                <a:lnTo>
                  <a:pt x="18645" y="11799"/>
                </a:lnTo>
                <a:lnTo>
                  <a:pt x="21801" y="4215"/>
                </a:lnTo>
                <a:close/>
                <a:moveTo>
                  <a:pt x="9371" y="9358"/>
                </a:moveTo>
                <a:lnTo>
                  <a:pt x="16943" y="12502"/>
                </a:lnTo>
                <a:lnTo>
                  <a:pt x="15669" y="15597"/>
                </a:lnTo>
                <a:lnTo>
                  <a:pt x="12514" y="16919"/>
                </a:lnTo>
                <a:lnTo>
                  <a:pt x="9371" y="9358"/>
                </a:lnTo>
                <a:close/>
                <a:moveTo>
                  <a:pt x="34207" y="9394"/>
                </a:moveTo>
                <a:lnTo>
                  <a:pt x="31064" y="16955"/>
                </a:lnTo>
                <a:lnTo>
                  <a:pt x="27932" y="15645"/>
                </a:lnTo>
                <a:lnTo>
                  <a:pt x="26682" y="12502"/>
                </a:lnTo>
                <a:lnTo>
                  <a:pt x="34207" y="9394"/>
                </a:lnTo>
                <a:close/>
                <a:moveTo>
                  <a:pt x="11799" y="18633"/>
                </a:moveTo>
                <a:lnTo>
                  <a:pt x="13085" y="21777"/>
                </a:lnTo>
                <a:lnTo>
                  <a:pt x="11799" y="24896"/>
                </a:lnTo>
                <a:lnTo>
                  <a:pt x="4215" y="21765"/>
                </a:lnTo>
                <a:lnTo>
                  <a:pt x="11799" y="18633"/>
                </a:lnTo>
                <a:close/>
                <a:moveTo>
                  <a:pt x="31766" y="18669"/>
                </a:moveTo>
                <a:lnTo>
                  <a:pt x="39339" y="21800"/>
                </a:lnTo>
                <a:lnTo>
                  <a:pt x="31778" y="24932"/>
                </a:lnTo>
                <a:lnTo>
                  <a:pt x="30492" y="21765"/>
                </a:lnTo>
                <a:lnTo>
                  <a:pt x="31766" y="18669"/>
                </a:lnTo>
                <a:close/>
                <a:moveTo>
                  <a:pt x="25277" y="13395"/>
                </a:moveTo>
                <a:lnTo>
                  <a:pt x="26408" y="16228"/>
                </a:lnTo>
                <a:lnTo>
                  <a:pt x="26658" y="16847"/>
                </a:lnTo>
                <a:lnTo>
                  <a:pt x="27289" y="17121"/>
                </a:lnTo>
                <a:lnTo>
                  <a:pt x="30147" y="18312"/>
                </a:lnTo>
                <a:lnTo>
                  <a:pt x="28980" y="21122"/>
                </a:lnTo>
                <a:lnTo>
                  <a:pt x="28730" y="21729"/>
                </a:lnTo>
                <a:lnTo>
                  <a:pt x="28980" y="22336"/>
                </a:lnTo>
                <a:lnTo>
                  <a:pt x="30159" y="25229"/>
                </a:lnTo>
                <a:lnTo>
                  <a:pt x="27349" y="26384"/>
                </a:lnTo>
                <a:lnTo>
                  <a:pt x="26742" y="26646"/>
                </a:lnTo>
                <a:lnTo>
                  <a:pt x="26480" y="27253"/>
                </a:lnTo>
                <a:lnTo>
                  <a:pt x="25277" y="30123"/>
                </a:lnTo>
                <a:lnTo>
                  <a:pt x="22432" y="28932"/>
                </a:lnTo>
                <a:lnTo>
                  <a:pt x="21813" y="28682"/>
                </a:lnTo>
                <a:lnTo>
                  <a:pt x="21182" y="28932"/>
                </a:lnTo>
                <a:lnTo>
                  <a:pt x="18360" y="30099"/>
                </a:lnTo>
                <a:lnTo>
                  <a:pt x="17121" y="27265"/>
                </a:lnTo>
                <a:lnTo>
                  <a:pt x="16860" y="26658"/>
                </a:lnTo>
                <a:lnTo>
                  <a:pt x="16240" y="26408"/>
                </a:lnTo>
                <a:lnTo>
                  <a:pt x="13407" y="25229"/>
                </a:lnTo>
                <a:lnTo>
                  <a:pt x="14574" y="22384"/>
                </a:lnTo>
                <a:lnTo>
                  <a:pt x="14835" y="21765"/>
                </a:lnTo>
                <a:lnTo>
                  <a:pt x="14574" y="21134"/>
                </a:lnTo>
                <a:lnTo>
                  <a:pt x="13407" y="18276"/>
                </a:lnTo>
                <a:lnTo>
                  <a:pt x="16276" y="17074"/>
                </a:lnTo>
                <a:lnTo>
                  <a:pt x="16883" y="16824"/>
                </a:lnTo>
                <a:lnTo>
                  <a:pt x="17133" y="16204"/>
                </a:lnTo>
                <a:lnTo>
                  <a:pt x="18312" y="13406"/>
                </a:lnTo>
                <a:lnTo>
                  <a:pt x="21182" y="14585"/>
                </a:lnTo>
                <a:lnTo>
                  <a:pt x="21801" y="14835"/>
                </a:lnTo>
                <a:lnTo>
                  <a:pt x="22408" y="14585"/>
                </a:lnTo>
                <a:lnTo>
                  <a:pt x="25277" y="13395"/>
                </a:lnTo>
                <a:close/>
                <a:moveTo>
                  <a:pt x="12490" y="26610"/>
                </a:moveTo>
                <a:lnTo>
                  <a:pt x="15633" y="27908"/>
                </a:lnTo>
                <a:lnTo>
                  <a:pt x="16979" y="31028"/>
                </a:lnTo>
                <a:lnTo>
                  <a:pt x="9359" y="34171"/>
                </a:lnTo>
                <a:lnTo>
                  <a:pt x="12490" y="26610"/>
                </a:lnTo>
                <a:close/>
                <a:moveTo>
                  <a:pt x="31064" y="26646"/>
                </a:moveTo>
                <a:lnTo>
                  <a:pt x="34207" y="34207"/>
                </a:lnTo>
                <a:lnTo>
                  <a:pt x="26646" y="31063"/>
                </a:lnTo>
                <a:lnTo>
                  <a:pt x="27968" y="27920"/>
                </a:lnTo>
                <a:lnTo>
                  <a:pt x="31064" y="26646"/>
                </a:lnTo>
                <a:close/>
                <a:moveTo>
                  <a:pt x="21801" y="30468"/>
                </a:moveTo>
                <a:lnTo>
                  <a:pt x="24920" y="31778"/>
                </a:lnTo>
                <a:lnTo>
                  <a:pt x="21801" y="39291"/>
                </a:lnTo>
                <a:lnTo>
                  <a:pt x="18705" y="31742"/>
                </a:lnTo>
                <a:lnTo>
                  <a:pt x="21801" y="30468"/>
                </a:lnTo>
                <a:close/>
                <a:moveTo>
                  <a:pt x="21801" y="0"/>
                </a:moveTo>
                <a:lnTo>
                  <a:pt x="20312" y="3584"/>
                </a:lnTo>
                <a:lnTo>
                  <a:pt x="17276" y="10894"/>
                </a:lnTo>
                <a:lnTo>
                  <a:pt x="9990" y="7870"/>
                </a:lnTo>
                <a:lnTo>
                  <a:pt x="6382" y="6370"/>
                </a:lnTo>
                <a:lnTo>
                  <a:pt x="6382" y="6370"/>
                </a:lnTo>
                <a:lnTo>
                  <a:pt x="7882" y="9989"/>
                </a:lnTo>
                <a:lnTo>
                  <a:pt x="10895" y="17264"/>
                </a:lnTo>
                <a:lnTo>
                  <a:pt x="3620" y="20276"/>
                </a:lnTo>
                <a:lnTo>
                  <a:pt x="0" y="21765"/>
                </a:lnTo>
                <a:lnTo>
                  <a:pt x="3620" y="23265"/>
                </a:lnTo>
                <a:lnTo>
                  <a:pt x="10895" y="26289"/>
                </a:lnTo>
                <a:lnTo>
                  <a:pt x="7882" y="33564"/>
                </a:lnTo>
                <a:lnTo>
                  <a:pt x="6382" y="37159"/>
                </a:lnTo>
                <a:lnTo>
                  <a:pt x="9978" y="35671"/>
                </a:lnTo>
                <a:lnTo>
                  <a:pt x="17312" y="32659"/>
                </a:lnTo>
                <a:lnTo>
                  <a:pt x="20289" y="39922"/>
                </a:lnTo>
                <a:lnTo>
                  <a:pt x="21777" y="43553"/>
                </a:lnTo>
                <a:lnTo>
                  <a:pt x="23289" y="39934"/>
                </a:lnTo>
                <a:lnTo>
                  <a:pt x="26289" y="32695"/>
                </a:lnTo>
                <a:lnTo>
                  <a:pt x="33564" y="35719"/>
                </a:lnTo>
                <a:lnTo>
                  <a:pt x="37184" y="37219"/>
                </a:lnTo>
                <a:lnTo>
                  <a:pt x="35683" y="33599"/>
                </a:lnTo>
                <a:lnTo>
                  <a:pt x="32659" y="26325"/>
                </a:lnTo>
                <a:lnTo>
                  <a:pt x="39934" y="23324"/>
                </a:lnTo>
                <a:lnTo>
                  <a:pt x="43553" y="21836"/>
                </a:lnTo>
                <a:lnTo>
                  <a:pt x="39934" y="20324"/>
                </a:lnTo>
                <a:lnTo>
                  <a:pt x="32659" y="17312"/>
                </a:lnTo>
                <a:lnTo>
                  <a:pt x="35683" y="10025"/>
                </a:lnTo>
                <a:lnTo>
                  <a:pt x="37184" y="6429"/>
                </a:lnTo>
                <a:lnTo>
                  <a:pt x="33588" y="7918"/>
                </a:lnTo>
                <a:lnTo>
                  <a:pt x="26349" y="10906"/>
                </a:lnTo>
                <a:lnTo>
                  <a:pt x="23301" y="3596"/>
                </a:lnTo>
                <a:lnTo>
                  <a:pt x="21801"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9;p9">
            <a:extLst>
              <a:ext uri="{FF2B5EF4-FFF2-40B4-BE49-F238E27FC236}">
                <a16:creationId xmlns:a16="http://schemas.microsoft.com/office/drawing/2014/main" id="{22253039-F9A1-BD96-3ADB-C323493DC1DF}"/>
              </a:ext>
            </a:extLst>
          </p:cNvPr>
          <p:cNvSpPr/>
          <p:nvPr/>
        </p:nvSpPr>
        <p:spPr>
          <a:xfrm flipH="1">
            <a:off x="1825922" y="229893"/>
            <a:ext cx="901972" cy="901468"/>
          </a:xfrm>
          <a:custGeom>
            <a:avLst/>
            <a:gdLst/>
            <a:ahLst/>
            <a:cxnLst/>
            <a:rect l="l" t="t" r="r" b="b"/>
            <a:pathLst>
              <a:path w="19682" h="19671" extrusionOk="0">
                <a:moveTo>
                  <a:pt x="13978" y="1"/>
                </a:moveTo>
                <a:lnTo>
                  <a:pt x="9859" y="1692"/>
                </a:lnTo>
                <a:lnTo>
                  <a:pt x="6525" y="322"/>
                </a:lnTo>
                <a:lnTo>
                  <a:pt x="5763" y="13"/>
                </a:lnTo>
                <a:lnTo>
                  <a:pt x="4096" y="4049"/>
                </a:lnTo>
                <a:lnTo>
                  <a:pt x="0" y="5752"/>
                </a:lnTo>
                <a:lnTo>
                  <a:pt x="1703" y="9836"/>
                </a:lnTo>
                <a:lnTo>
                  <a:pt x="0" y="13896"/>
                </a:lnTo>
                <a:lnTo>
                  <a:pt x="4084" y="15574"/>
                </a:lnTo>
                <a:lnTo>
                  <a:pt x="5822" y="19646"/>
                </a:lnTo>
                <a:lnTo>
                  <a:pt x="6549" y="19349"/>
                </a:lnTo>
                <a:lnTo>
                  <a:pt x="9859" y="17979"/>
                </a:lnTo>
                <a:lnTo>
                  <a:pt x="13919" y="19670"/>
                </a:lnTo>
                <a:lnTo>
                  <a:pt x="15645" y="15598"/>
                </a:lnTo>
                <a:lnTo>
                  <a:pt x="19681" y="13931"/>
                </a:lnTo>
                <a:lnTo>
                  <a:pt x="18014" y="9824"/>
                </a:lnTo>
                <a:lnTo>
                  <a:pt x="19681" y="5787"/>
                </a:lnTo>
                <a:lnTo>
                  <a:pt x="15597" y="4073"/>
                </a:lnTo>
                <a:lnTo>
                  <a:pt x="13978" y="1"/>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10;p9">
            <a:extLst>
              <a:ext uri="{FF2B5EF4-FFF2-40B4-BE49-F238E27FC236}">
                <a16:creationId xmlns:a16="http://schemas.microsoft.com/office/drawing/2014/main" id="{60583CEB-33BE-DF8F-2F96-3678B5885B57}"/>
              </a:ext>
            </a:extLst>
          </p:cNvPr>
          <p:cNvSpPr/>
          <p:nvPr/>
        </p:nvSpPr>
        <p:spPr>
          <a:xfrm flipH="1">
            <a:off x="1825922" y="229893"/>
            <a:ext cx="901972" cy="901468"/>
          </a:xfrm>
          <a:custGeom>
            <a:avLst/>
            <a:gdLst/>
            <a:ahLst/>
            <a:cxnLst/>
            <a:rect l="l" t="t" r="r" b="b"/>
            <a:pathLst>
              <a:path w="19682" h="19671" extrusionOk="0">
                <a:moveTo>
                  <a:pt x="13978" y="1"/>
                </a:moveTo>
                <a:lnTo>
                  <a:pt x="9859" y="1692"/>
                </a:lnTo>
                <a:lnTo>
                  <a:pt x="6525" y="322"/>
                </a:lnTo>
                <a:lnTo>
                  <a:pt x="5763" y="13"/>
                </a:lnTo>
                <a:lnTo>
                  <a:pt x="4096" y="4049"/>
                </a:lnTo>
                <a:lnTo>
                  <a:pt x="0" y="5752"/>
                </a:lnTo>
                <a:lnTo>
                  <a:pt x="1703" y="9836"/>
                </a:lnTo>
                <a:lnTo>
                  <a:pt x="0" y="13896"/>
                </a:lnTo>
                <a:lnTo>
                  <a:pt x="4084" y="15574"/>
                </a:lnTo>
                <a:lnTo>
                  <a:pt x="5822" y="19646"/>
                </a:lnTo>
                <a:lnTo>
                  <a:pt x="6549" y="19349"/>
                </a:lnTo>
                <a:lnTo>
                  <a:pt x="9859" y="17979"/>
                </a:lnTo>
                <a:lnTo>
                  <a:pt x="13919" y="19670"/>
                </a:lnTo>
                <a:lnTo>
                  <a:pt x="15645" y="15598"/>
                </a:lnTo>
                <a:lnTo>
                  <a:pt x="19681" y="13931"/>
                </a:lnTo>
                <a:lnTo>
                  <a:pt x="18014" y="9824"/>
                </a:lnTo>
                <a:lnTo>
                  <a:pt x="19681" y="5787"/>
                </a:lnTo>
                <a:lnTo>
                  <a:pt x="15597" y="4073"/>
                </a:lnTo>
                <a:lnTo>
                  <a:pt x="13978" y="1"/>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11;p9">
            <a:extLst>
              <a:ext uri="{FF2B5EF4-FFF2-40B4-BE49-F238E27FC236}">
                <a16:creationId xmlns:a16="http://schemas.microsoft.com/office/drawing/2014/main" id="{AE567A17-4623-CA8C-5CD0-370AFACD7875}"/>
              </a:ext>
            </a:extLst>
          </p:cNvPr>
          <p:cNvSpPr/>
          <p:nvPr/>
        </p:nvSpPr>
        <p:spPr>
          <a:xfrm flipH="1">
            <a:off x="1778445" y="181362"/>
            <a:ext cx="998576" cy="999080"/>
          </a:xfrm>
          <a:custGeom>
            <a:avLst/>
            <a:gdLst/>
            <a:ahLst/>
            <a:cxnLst/>
            <a:rect l="l" t="t" r="r" b="b"/>
            <a:pathLst>
              <a:path w="21790" h="21801" extrusionOk="0">
                <a:moveTo>
                  <a:pt x="14598" y="2108"/>
                </a:moveTo>
                <a:lnTo>
                  <a:pt x="16050" y="5739"/>
                </a:lnTo>
                <a:lnTo>
                  <a:pt x="19694" y="7275"/>
                </a:lnTo>
                <a:lnTo>
                  <a:pt x="18205" y="10859"/>
                </a:lnTo>
                <a:lnTo>
                  <a:pt x="19694" y="14538"/>
                </a:lnTo>
                <a:lnTo>
                  <a:pt x="16086" y="16026"/>
                </a:lnTo>
                <a:lnTo>
                  <a:pt x="14538" y="19669"/>
                </a:lnTo>
                <a:lnTo>
                  <a:pt x="10907" y="18157"/>
                </a:lnTo>
                <a:lnTo>
                  <a:pt x="7311" y="19646"/>
                </a:lnTo>
                <a:lnTo>
                  <a:pt x="7287" y="19646"/>
                </a:lnTo>
                <a:lnTo>
                  <a:pt x="5728" y="16014"/>
                </a:lnTo>
                <a:lnTo>
                  <a:pt x="2108" y="14526"/>
                </a:lnTo>
                <a:lnTo>
                  <a:pt x="3620" y="10895"/>
                </a:lnTo>
                <a:lnTo>
                  <a:pt x="2108" y="7263"/>
                </a:lnTo>
                <a:lnTo>
                  <a:pt x="5775" y="5727"/>
                </a:lnTo>
                <a:lnTo>
                  <a:pt x="7264" y="2143"/>
                </a:lnTo>
                <a:lnTo>
                  <a:pt x="10907" y="3644"/>
                </a:lnTo>
                <a:lnTo>
                  <a:pt x="14598" y="2108"/>
                </a:lnTo>
                <a:close/>
                <a:moveTo>
                  <a:pt x="15491" y="0"/>
                </a:moveTo>
                <a:lnTo>
                  <a:pt x="13979" y="619"/>
                </a:lnTo>
                <a:lnTo>
                  <a:pt x="10931" y="1893"/>
                </a:lnTo>
                <a:lnTo>
                  <a:pt x="7883" y="631"/>
                </a:lnTo>
                <a:lnTo>
                  <a:pt x="6394" y="24"/>
                </a:lnTo>
                <a:lnTo>
                  <a:pt x="5775" y="1512"/>
                </a:lnTo>
                <a:lnTo>
                  <a:pt x="4537" y="4489"/>
                </a:lnTo>
                <a:lnTo>
                  <a:pt x="1501" y="5775"/>
                </a:lnTo>
                <a:lnTo>
                  <a:pt x="13" y="6394"/>
                </a:lnTo>
                <a:lnTo>
                  <a:pt x="620" y="7882"/>
                </a:lnTo>
                <a:lnTo>
                  <a:pt x="1870" y="10906"/>
                </a:lnTo>
                <a:lnTo>
                  <a:pt x="620" y="13907"/>
                </a:lnTo>
                <a:lnTo>
                  <a:pt x="1" y="15419"/>
                </a:lnTo>
                <a:lnTo>
                  <a:pt x="1501" y="16038"/>
                </a:lnTo>
                <a:lnTo>
                  <a:pt x="4513" y="17276"/>
                </a:lnTo>
                <a:lnTo>
                  <a:pt x="5823" y="20312"/>
                </a:lnTo>
                <a:lnTo>
                  <a:pt x="6442" y="21777"/>
                </a:lnTo>
                <a:lnTo>
                  <a:pt x="7918" y="21158"/>
                </a:lnTo>
                <a:lnTo>
                  <a:pt x="7930" y="21158"/>
                </a:lnTo>
                <a:lnTo>
                  <a:pt x="10907" y="19919"/>
                </a:lnTo>
                <a:lnTo>
                  <a:pt x="13919" y="21170"/>
                </a:lnTo>
                <a:lnTo>
                  <a:pt x="15407" y="21801"/>
                </a:lnTo>
                <a:lnTo>
                  <a:pt x="16027" y="20312"/>
                </a:lnTo>
                <a:lnTo>
                  <a:pt x="17312" y="17276"/>
                </a:lnTo>
                <a:lnTo>
                  <a:pt x="20301" y="16038"/>
                </a:lnTo>
                <a:lnTo>
                  <a:pt x="21789" y="15431"/>
                </a:lnTo>
                <a:lnTo>
                  <a:pt x="21182" y="13943"/>
                </a:lnTo>
                <a:lnTo>
                  <a:pt x="19932" y="10895"/>
                </a:lnTo>
                <a:lnTo>
                  <a:pt x="21158" y="7918"/>
                </a:lnTo>
                <a:lnTo>
                  <a:pt x="21789" y="6430"/>
                </a:lnTo>
                <a:lnTo>
                  <a:pt x="20301" y="5799"/>
                </a:lnTo>
                <a:lnTo>
                  <a:pt x="17277" y="4537"/>
                </a:lnTo>
                <a:lnTo>
                  <a:pt x="16086" y="1524"/>
                </a:lnTo>
                <a:lnTo>
                  <a:pt x="15491"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12;p9">
            <a:extLst>
              <a:ext uri="{FF2B5EF4-FFF2-40B4-BE49-F238E27FC236}">
                <a16:creationId xmlns:a16="http://schemas.microsoft.com/office/drawing/2014/main" id="{054A86D1-DDE0-94D6-ED25-F87C8755E068}"/>
              </a:ext>
            </a:extLst>
          </p:cNvPr>
          <p:cNvSpPr/>
          <p:nvPr/>
        </p:nvSpPr>
        <p:spPr>
          <a:xfrm flipH="1">
            <a:off x="207029" y="1296065"/>
            <a:ext cx="2871170" cy="3043022"/>
          </a:xfrm>
          <a:custGeom>
            <a:avLst/>
            <a:gdLst/>
            <a:ahLst/>
            <a:cxnLst/>
            <a:rect l="l" t="t" r="r" b="b"/>
            <a:pathLst>
              <a:path w="62652" h="66402" extrusionOk="0">
                <a:moveTo>
                  <a:pt x="23944" y="10573"/>
                </a:moveTo>
                <a:lnTo>
                  <a:pt x="31100" y="20813"/>
                </a:lnTo>
                <a:lnTo>
                  <a:pt x="38648" y="10824"/>
                </a:lnTo>
                <a:lnTo>
                  <a:pt x="38434" y="23111"/>
                </a:lnTo>
                <a:lnTo>
                  <a:pt x="38434" y="23111"/>
                </a:lnTo>
                <a:lnTo>
                  <a:pt x="50578" y="19432"/>
                </a:lnTo>
                <a:lnTo>
                  <a:pt x="42661" y="29754"/>
                </a:lnTo>
                <a:lnTo>
                  <a:pt x="54817" y="33922"/>
                </a:lnTo>
                <a:lnTo>
                  <a:pt x="42803" y="37553"/>
                </a:lnTo>
                <a:lnTo>
                  <a:pt x="50126" y="48030"/>
                </a:lnTo>
                <a:lnTo>
                  <a:pt x="38148" y="43673"/>
                </a:lnTo>
                <a:lnTo>
                  <a:pt x="38065" y="55996"/>
                </a:lnTo>
                <a:lnTo>
                  <a:pt x="30897" y="45756"/>
                </a:lnTo>
                <a:lnTo>
                  <a:pt x="23599" y="55650"/>
                </a:lnTo>
                <a:lnTo>
                  <a:pt x="23694" y="43292"/>
                </a:lnTo>
                <a:lnTo>
                  <a:pt x="11931" y="46840"/>
                </a:lnTo>
                <a:lnTo>
                  <a:pt x="19312" y="36815"/>
                </a:lnTo>
                <a:lnTo>
                  <a:pt x="7620" y="32540"/>
                </a:lnTo>
                <a:lnTo>
                  <a:pt x="19229" y="29028"/>
                </a:lnTo>
                <a:lnTo>
                  <a:pt x="11883" y="18539"/>
                </a:lnTo>
                <a:lnTo>
                  <a:pt x="11883" y="18539"/>
                </a:lnTo>
                <a:lnTo>
                  <a:pt x="23849" y="22896"/>
                </a:lnTo>
                <a:lnTo>
                  <a:pt x="23944" y="10573"/>
                </a:lnTo>
                <a:close/>
                <a:moveTo>
                  <a:pt x="31731" y="1"/>
                </a:moveTo>
                <a:lnTo>
                  <a:pt x="31278" y="179"/>
                </a:lnTo>
                <a:lnTo>
                  <a:pt x="31231" y="179"/>
                </a:lnTo>
                <a:lnTo>
                  <a:pt x="29064" y="834"/>
                </a:lnTo>
                <a:lnTo>
                  <a:pt x="25908" y="1822"/>
                </a:lnTo>
                <a:lnTo>
                  <a:pt x="23539" y="2561"/>
                </a:lnTo>
                <a:lnTo>
                  <a:pt x="23491" y="9014"/>
                </a:lnTo>
                <a:lnTo>
                  <a:pt x="19896" y="3680"/>
                </a:lnTo>
                <a:lnTo>
                  <a:pt x="12097" y="6109"/>
                </a:lnTo>
                <a:lnTo>
                  <a:pt x="7454" y="12478"/>
                </a:lnTo>
                <a:lnTo>
                  <a:pt x="8418" y="14014"/>
                </a:lnTo>
                <a:lnTo>
                  <a:pt x="10990" y="17705"/>
                </a:lnTo>
                <a:lnTo>
                  <a:pt x="5061" y="15574"/>
                </a:lnTo>
                <a:lnTo>
                  <a:pt x="334" y="21932"/>
                </a:lnTo>
                <a:lnTo>
                  <a:pt x="203" y="30135"/>
                </a:lnTo>
                <a:lnTo>
                  <a:pt x="6632" y="32469"/>
                </a:lnTo>
                <a:lnTo>
                  <a:pt x="143" y="34434"/>
                </a:lnTo>
                <a:lnTo>
                  <a:pt x="0" y="42661"/>
                </a:lnTo>
                <a:lnTo>
                  <a:pt x="4668" y="49435"/>
                </a:lnTo>
                <a:lnTo>
                  <a:pt x="11157" y="47471"/>
                </a:lnTo>
                <a:lnTo>
                  <a:pt x="11157" y="47471"/>
                </a:lnTo>
                <a:lnTo>
                  <a:pt x="7108" y="52972"/>
                </a:lnTo>
                <a:lnTo>
                  <a:pt x="11752" y="59508"/>
                </a:lnTo>
                <a:lnTo>
                  <a:pt x="11931" y="59770"/>
                </a:lnTo>
                <a:lnTo>
                  <a:pt x="19253" y="62342"/>
                </a:lnTo>
                <a:lnTo>
                  <a:pt x="23361" y="56829"/>
                </a:lnTo>
                <a:lnTo>
                  <a:pt x="23301" y="63770"/>
                </a:lnTo>
                <a:lnTo>
                  <a:pt x="27659" y="65342"/>
                </a:lnTo>
                <a:lnTo>
                  <a:pt x="30600" y="66402"/>
                </a:lnTo>
                <a:lnTo>
                  <a:pt x="38517" y="64009"/>
                </a:lnTo>
                <a:lnTo>
                  <a:pt x="38553" y="57579"/>
                </a:lnTo>
                <a:lnTo>
                  <a:pt x="42268" y="62878"/>
                </a:lnTo>
                <a:lnTo>
                  <a:pt x="49733" y="60615"/>
                </a:lnTo>
                <a:lnTo>
                  <a:pt x="50781" y="59306"/>
                </a:lnTo>
                <a:lnTo>
                  <a:pt x="54662" y="54043"/>
                </a:lnTo>
                <a:lnTo>
                  <a:pt x="51043" y="48864"/>
                </a:lnTo>
                <a:lnTo>
                  <a:pt x="51043" y="48864"/>
                </a:lnTo>
                <a:lnTo>
                  <a:pt x="57412" y="50936"/>
                </a:lnTo>
                <a:lnTo>
                  <a:pt x="62294" y="44506"/>
                </a:lnTo>
                <a:lnTo>
                  <a:pt x="62425" y="36350"/>
                </a:lnTo>
                <a:lnTo>
                  <a:pt x="55900" y="34017"/>
                </a:lnTo>
                <a:lnTo>
                  <a:pt x="62508" y="32064"/>
                </a:lnTo>
                <a:lnTo>
                  <a:pt x="62592" y="26742"/>
                </a:lnTo>
                <a:lnTo>
                  <a:pt x="62592" y="26718"/>
                </a:lnTo>
                <a:lnTo>
                  <a:pt x="62639" y="24099"/>
                </a:lnTo>
                <a:lnTo>
                  <a:pt x="62651" y="23718"/>
                </a:lnTo>
                <a:lnTo>
                  <a:pt x="62449" y="23468"/>
                </a:lnTo>
                <a:lnTo>
                  <a:pt x="59508" y="19205"/>
                </a:lnTo>
                <a:lnTo>
                  <a:pt x="59472" y="19098"/>
                </a:lnTo>
                <a:lnTo>
                  <a:pt x="59425" y="19063"/>
                </a:lnTo>
                <a:lnTo>
                  <a:pt x="57901" y="16860"/>
                </a:lnTo>
                <a:lnTo>
                  <a:pt x="51447" y="18801"/>
                </a:lnTo>
                <a:lnTo>
                  <a:pt x="55507" y="13360"/>
                </a:lnTo>
                <a:lnTo>
                  <a:pt x="50876" y="6644"/>
                </a:lnTo>
                <a:lnTo>
                  <a:pt x="43244" y="3989"/>
                </a:lnTo>
                <a:lnTo>
                  <a:pt x="38970" y="9669"/>
                </a:lnTo>
                <a:lnTo>
                  <a:pt x="39089" y="2561"/>
                </a:lnTo>
                <a:lnTo>
                  <a:pt x="31731" y="1"/>
                </a:lnTo>
                <a:close/>
              </a:path>
            </a:pathLst>
          </a:custGeom>
          <a:solidFill>
            <a:schemeClr val="l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13;p9">
            <a:extLst>
              <a:ext uri="{FF2B5EF4-FFF2-40B4-BE49-F238E27FC236}">
                <a16:creationId xmlns:a16="http://schemas.microsoft.com/office/drawing/2014/main" id="{8E0F4CF8-5549-9755-931C-DE4820A32308}"/>
              </a:ext>
            </a:extLst>
          </p:cNvPr>
          <p:cNvSpPr/>
          <p:nvPr/>
        </p:nvSpPr>
        <p:spPr>
          <a:xfrm flipH="1">
            <a:off x="168854" y="1252987"/>
            <a:ext cx="2950268" cy="3125419"/>
          </a:xfrm>
          <a:custGeom>
            <a:avLst/>
            <a:gdLst/>
            <a:ahLst/>
            <a:cxnLst/>
            <a:rect l="l" t="t" r="r" b="b"/>
            <a:pathLst>
              <a:path w="64378" h="68200" extrusionOk="0">
                <a:moveTo>
                  <a:pt x="32624" y="1869"/>
                </a:moveTo>
                <a:lnTo>
                  <a:pt x="39077" y="4120"/>
                </a:lnTo>
                <a:lnTo>
                  <a:pt x="38958" y="10978"/>
                </a:lnTo>
                <a:lnTo>
                  <a:pt x="38958" y="11109"/>
                </a:lnTo>
                <a:lnTo>
                  <a:pt x="37184" y="13466"/>
                </a:lnTo>
                <a:lnTo>
                  <a:pt x="32052" y="20265"/>
                </a:lnTo>
                <a:lnTo>
                  <a:pt x="25266" y="10549"/>
                </a:lnTo>
                <a:lnTo>
                  <a:pt x="25313" y="4144"/>
                </a:lnTo>
                <a:lnTo>
                  <a:pt x="27063" y="3596"/>
                </a:lnTo>
                <a:lnTo>
                  <a:pt x="30219" y="2620"/>
                </a:lnTo>
                <a:lnTo>
                  <a:pt x="32302" y="1988"/>
                </a:lnTo>
                <a:cubicBezTo>
                  <a:pt x="32350" y="1988"/>
                  <a:pt x="32409" y="1977"/>
                  <a:pt x="32457" y="1941"/>
                </a:cubicBezTo>
                <a:lnTo>
                  <a:pt x="32624" y="1869"/>
                </a:lnTo>
                <a:close/>
                <a:moveTo>
                  <a:pt x="20420" y="5656"/>
                </a:moveTo>
                <a:lnTo>
                  <a:pt x="23992" y="10930"/>
                </a:lnTo>
                <a:lnTo>
                  <a:pt x="23896" y="22598"/>
                </a:lnTo>
                <a:lnTo>
                  <a:pt x="14074" y="19026"/>
                </a:lnTo>
                <a:lnTo>
                  <a:pt x="12931" y="18610"/>
                </a:lnTo>
                <a:lnTo>
                  <a:pt x="12835" y="18491"/>
                </a:lnTo>
                <a:lnTo>
                  <a:pt x="10037" y="14490"/>
                </a:lnTo>
                <a:lnTo>
                  <a:pt x="9406" y="13478"/>
                </a:lnTo>
                <a:lnTo>
                  <a:pt x="13526" y="7823"/>
                </a:lnTo>
                <a:lnTo>
                  <a:pt x="20420" y="5656"/>
                </a:lnTo>
                <a:close/>
                <a:moveTo>
                  <a:pt x="44423" y="5977"/>
                </a:moveTo>
                <a:lnTo>
                  <a:pt x="51174" y="8335"/>
                </a:lnTo>
                <a:lnTo>
                  <a:pt x="55281" y="14300"/>
                </a:lnTo>
                <a:lnTo>
                  <a:pt x="51412" y="19503"/>
                </a:lnTo>
                <a:lnTo>
                  <a:pt x="40244" y="22884"/>
                </a:lnTo>
                <a:lnTo>
                  <a:pt x="40244" y="22884"/>
                </a:lnTo>
                <a:lnTo>
                  <a:pt x="40434" y="11287"/>
                </a:lnTo>
                <a:lnTo>
                  <a:pt x="44423" y="5977"/>
                </a:lnTo>
                <a:close/>
                <a:moveTo>
                  <a:pt x="6263" y="17574"/>
                </a:moveTo>
                <a:lnTo>
                  <a:pt x="11764" y="19538"/>
                </a:lnTo>
                <a:lnTo>
                  <a:pt x="14145" y="22932"/>
                </a:lnTo>
                <a:lnTo>
                  <a:pt x="18729" y="29492"/>
                </a:lnTo>
                <a:lnTo>
                  <a:pt x="8132" y="32695"/>
                </a:lnTo>
                <a:lnTo>
                  <a:pt x="2001" y="30456"/>
                </a:lnTo>
                <a:lnTo>
                  <a:pt x="2120" y="23170"/>
                </a:lnTo>
                <a:lnTo>
                  <a:pt x="6263" y="17574"/>
                </a:lnTo>
                <a:close/>
                <a:moveTo>
                  <a:pt x="58424" y="18824"/>
                </a:moveTo>
                <a:lnTo>
                  <a:pt x="59651" y="20598"/>
                </a:lnTo>
                <a:lnTo>
                  <a:pt x="62639" y="24944"/>
                </a:lnTo>
                <a:lnTo>
                  <a:pt x="62651" y="24956"/>
                </a:lnTo>
                <a:lnTo>
                  <a:pt x="62651" y="24968"/>
                </a:lnTo>
                <a:lnTo>
                  <a:pt x="62604" y="27587"/>
                </a:lnTo>
                <a:lnTo>
                  <a:pt x="62604" y="27599"/>
                </a:lnTo>
                <a:lnTo>
                  <a:pt x="62532" y="32337"/>
                </a:lnTo>
                <a:lnTo>
                  <a:pt x="56377" y="34147"/>
                </a:lnTo>
                <a:lnTo>
                  <a:pt x="45030" y="30266"/>
                </a:lnTo>
                <a:lnTo>
                  <a:pt x="52412" y="20634"/>
                </a:lnTo>
                <a:lnTo>
                  <a:pt x="58424" y="18824"/>
                </a:lnTo>
                <a:close/>
                <a:moveTo>
                  <a:pt x="7930" y="34207"/>
                </a:moveTo>
                <a:lnTo>
                  <a:pt x="18836" y="38183"/>
                </a:lnTo>
                <a:lnTo>
                  <a:pt x="11954" y="47530"/>
                </a:lnTo>
                <a:lnTo>
                  <a:pt x="5918" y="49363"/>
                </a:lnTo>
                <a:lnTo>
                  <a:pt x="1763" y="43351"/>
                </a:lnTo>
                <a:lnTo>
                  <a:pt x="1905" y="36040"/>
                </a:lnTo>
                <a:lnTo>
                  <a:pt x="7930" y="34207"/>
                </a:lnTo>
                <a:close/>
                <a:moveTo>
                  <a:pt x="56174" y="35659"/>
                </a:moveTo>
                <a:lnTo>
                  <a:pt x="62425" y="37886"/>
                </a:lnTo>
                <a:lnTo>
                  <a:pt x="62306" y="45137"/>
                </a:lnTo>
                <a:lnTo>
                  <a:pt x="57984" y="50852"/>
                </a:lnTo>
                <a:lnTo>
                  <a:pt x="52055" y="48935"/>
                </a:lnTo>
                <a:lnTo>
                  <a:pt x="45125" y="38993"/>
                </a:lnTo>
                <a:lnTo>
                  <a:pt x="56174" y="35659"/>
                </a:lnTo>
                <a:close/>
                <a:moveTo>
                  <a:pt x="25718" y="14288"/>
                </a:moveTo>
                <a:lnTo>
                  <a:pt x="30600" y="21277"/>
                </a:lnTo>
                <a:lnTo>
                  <a:pt x="31981" y="23253"/>
                </a:lnTo>
                <a:lnTo>
                  <a:pt x="33433" y="21324"/>
                </a:lnTo>
                <a:lnTo>
                  <a:pt x="38565" y="14526"/>
                </a:lnTo>
                <a:lnTo>
                  <a:pt x="38636" y="14442"/>
                </a:lnTo>
                <a:lnTo>
                  <a:pt x="38481" y="22824"/>
                </a:lnTo>
                <a:lnTo>
                  <a:pt x="38434" y="25241"/>
                </a:lnTo>
                <a:lnTo>
                  <a:pt x="38434" y="25241"/>
                </a:lnTo>
                <a:lnTo>
                  <a:pt x="40744" y="24539"/>
                </a:lnTo>
                <a:lnTo>
                  <a:pt x="49126" y="22003"/>
                </a:lnTo>
                <a:lnTo>
                  <a:pt x="43601" y="29194"/>
                </a:lnTo>
                <a:lnTo>
                  <a:pt x="42113" y="31135"/>
                </a:lnTo>
                <a:lnTo>
                  <a:pt x="44423" y="31921"/>
                </a:lnTo>
                <a:lnTo>
                  <a:pt x="52840" y="34802"/>
                </a:lnTo>
                <a:lnTo>
                  <a:pt x="44589" y="37302"/>
                </a:lnTo>
                <a:lnTo>
                  <a:pt x="42268" y="38005"/>
                </a:lnTo>
                <a:lnTo>
                  <a:pt x="43649" y="39981"/>
                </a:lnTo>
                <a:lnTo>
                  <a:pt x="48673" y="47185"/>
                </a:lnTo>
                <a:lnTo>
                  <a:pt x="40494" y="44208"/>
                </a:lnTo>
                <a:lnTo>
                  <a:pt x="38148" y="43363"/>
                </a:lnTo>
                <a:lnTo>
                  <a:pt x="38136" y="45851"/>
                </a:lnTo>
                <a:lnTo>
                  <a:pt x="38077" y="54173"/>
                </a:lnTo>
                <a:lnTo>
                  <a:pt x="33195" y="47185"/>
                </a:lnTo>
                <a:lnTo>
                  <a:pt x="31802" y="45184"/>
                </a:lnTo>
                <a:lnTo>
                  <a:pt x="30338" y="47161"/>
                </a:lnTo>
                <a:lnTo>
                  <a:pt x="28564" y="49554"/>
                </a:lnTo>
                <a:lnTo>
                  <a:pt x="25385" y="53888"/>
                </a:lnTo>
                <a:lnTo>
                  <a:pt x="25444" y="45434"/>
                </a:lnTo>
                <a:lnTo>
                  <a:pt x="25456" y="43053"/>
                </a:lnTo>
                <a:lnTo>
                  <a:pt x="25456" y="43053"/>
                </a:lnTo>
                <a:lnTo>
                  <a:pt x="23182" y="43732"/>
                </a:lnTo>
                <a:lnTo>
                  <a:pt x="15086" y="46172"/>
                </a:lnTo>
                <a:lnTo>
                  <a:pt x="20217" y="39207"/>
                </a:lnTo>
                <a:lnTo>
                  <a:pt x="21598" y="37326"/>
                </a:lnTo>
                <a:lnTo>
                  <a:pt x="19396" y="36517"/>
                </a:lnTo>
                <a:lnTo>
                  <a:pt x="11276" y="33552"/>
                </a:lnTo>
                <a:lnTo>
                  <a:pt x="19193" y="31159"/>
                </a:lnTo>
                <a:lnTo>
                  <a:pt x="21515" y="30456"/>
                </a:lnTo>
                <a:lnTo>
                  <a:pt x="20134" y="28480"/>
                </a:lnTo>
                <a:lnTo>
                  <a:pt x="15550" y="21920"/>
                </a:lnTo>
                <a:lnTo>
                  <a:pt x="15086" y="21253"/>
                </a:lnTo>
                <a:lnTo>
                  <a:pt x="23265" y="24229"/>
                </a:lnTo>
                <a:lnTo>
                  <a:pt x="25635" y="25098"/>
                </a:lnTo>
                <a:lnTo>
                  <a:pt x="25647" y="22622"/>
                </a:lnTo>
                <a:lnTo>
                  <a:pt x="25718" y="14288"/>
                </a:lnTo>
                <a:close/>
                <a:moveTo>
                  <a:pt x="23730" y="45422"/>
                </a:moveTo>
                <a:lnTo>
                  <a:pt x="23646" y="57114"/>
                </a:lnTo>
                <a:lnTo>
                  <a:pt x="19836" y="62246"/>
                </a:lnTo>
                <a:lnTo>
                  <a:pt x="13407" y="60008"/>
                </a:lnTo>
                <a:lnTo>
                  <a:pt x="13407" y="59984"/>
                </a:lnTo>
                <a:lnTo>
                  <a:pt x="9109" y="53935"/>
                </a:lnTo>
                <a:lnTo>
                  <a:pt x="12954" y="48685"/>
                </a:lnTo>
                <a:lnTo>
                  <a:pt x="23730" y="45422"/>
                </a:lnTo>
                <a:close/>
                <a:moveTo>
                  <a:pt x="39922" y="45863"/>
                </a:moveTo>
                <a:lnTo>
                  <a:pt x="50864" y="49852"/>
                </a:lnTo>
                <a:lnTo>
                  <a:pt x="50900" y="49863"/>
                </a:lnTo>
                <a:lnTo>
                  <a:pt x="50983" y="50006"/>
                </a:lnTo>
                <a:lnTo>
                  <a:pt x="54448" y="54971"/>
                </a:lnTo>
                <a:lnTo>
                  <a:pt x="50947" y="59686"/>
                </a:lnTo>
                <a:lnTo>
                  <a:pt x="50090" y="60781"/>
                </a:lnTo>
                <a:lnTo>
                  <a:pt x="43494" y="62770"/>
                </a:lnTo>
                <a:lnTo>
                  <a:pt x="39839" y="57531"/>
                </a:lnTo>
                <a:lnTo>
                  <a:pt x="39922" y="45863"/>
                </a:lnTo>
                <a:close/>
                <a:moveTo>
                  <a:pt x="31790" y="48197"/>
                </a:moveTo>
                <a:lnTo>
                  <a:pt x="38577" y="57900"/>
                </a:lnTo>
                <a:lnTo>
                  <a:pt x="38529" y="64258"/>
                </a:lnTo>
                <a:lnTo>
                  <a:pt x="31504" y="66389"/>
                </a:lnTo>
                <a:lnTo>
                  <a:pt x="28849" y="65449"/>
                </a:lnTo>
                <a:lnTo>
                  <a:pt x="25075" y="64091"/>
                </a:lnTo>
                <a:lnTo>
                  <a:pt x="25123" y="57400"/>
                </a:lnTo>
                <a:lnTo>
                  <a:pt x="25123" y="57269"/>
                </a:lnTo>
                <a:lnTo>
                  <a:pt x="30016" y="50614"/>
                </a:lnTo>
                <a:lnTo>
                  <a:pt x="31790" y="48197"/>
                </a:lnTo>
                <a:close/>
                <a:moveTo>
                  <a:pt x="32588" y="0"/>
                </a:moveTo>
                <a:lnTo>
                  <a:pt x="31981" y="238"/>
                </a:lnTo>
                <a:lnTo>
                  <a:pt x="31933" y="250"/>
                </a:lnTo>
                <a:lnTo>
                  <a:pt x="31802" y="298"/>
                </a:lnTo>
                <a:lnTo>
                  <a:pt x="29718" y="917"/>
                </a:lnTo>
                <a:lnTo>
                  <a:pt x="29683" y="917"/>
                </a:lnTo>
                <a:lnTo>
                  <a:pt x="26528" y="1905"/>
                </a:lnTo>
                <a:lnTo>
                  <a:pt x="24777" y="2453"/>
                </a:lnTo>
                <a:lnTo>
                  <a:pt x="23551" y="2834"/>
                </a:lnTo>
                <a:lnTo>
                  <a:pt x="23539" y="4120"/>
                </a:lnTo>
                <a:lnTo>
                  <a:pt x="23527" y="7096"/>
                </a:lnTo>
                <a:lnTo>
                  <a:pt x="21872" y="4655"/>
                </a:lnTo>
                <a:lnTo>
                  <a:pt x="21146" y="3572"/>
                </a:lnTo>
                <a:lnTo>
                  <a:pt x="19896" y="3953"/>
                </a:lnTo>
                <a:lnTo>
                  <a:pt x="13002" y="6096"/>
                </a:lnTo>
                <a:lnTo>
                  <a:pt x="12454" y="6275"/>
                </a:lnTo>
                <a:lnTo>
                  <a:pt x="12109" y="6751"/>
                </a:lnTo>
                <a:lnTo>
                  <a:pt x="7990" y="12406"/>
                </a:lnTo>
                <a:lnTo>
                  <a:pt x="7287" y="13371"/>
                </a:lnTo>
                <a:lnTo>
                  <a:pt x="7930" y="14383"/>
                </a:lnTo>
                <a:lnTo>
                  <a:pt x="8573" y="15395"/>
                </a:lnTo>
                <a:lnTo>
                  <a:pt x="8585" y="15431"/>
                </a:lnTo>
                <a:lnTo>
                  <a:pt x="8609" y="15454"/>
                </a:lnTo>
                <a:lnTo>
                  <a:pt x="9609" y="16871"/>
                </a:lnTo>
                <a:lnTo>
                  <a:pt x="6870" y="15895"/>
                </a:lnTo>
                <a:lnTo>
                  <a:pt x="5656" y="15454"/>
                </a:lnTo>
                <a:lnTo>
                  <a:pt x="4882" y="16502"/>
                </a:lnTo>
                <a:lnTo>
                  <a:pt x="715" y="22098"/>
                </a:lnTo>
                <a:lnTo>
                  <a:pt x="370" y="22539"/>
                </a:lnTo>
                <a:lnTo>
                  <a:pt x="358" y="23110"/>
                </a:lnTo>
                <a:lnTo>
                  <a:pt x="239" y="30397"/>
                </a:lnTo>
                <a:lnTo>
                  <a:pt x="215" y="31647"/>
                </a:lnTo>
                <a:lnTo>
                  <a:pt x="1394" y="32087"/>
                </a:lnTo>
                <a:lnTo>
                  <a:pt x="4763" y="33302"/>
                </a:lnTo>
                <a:lnTo>
                  <a:pt x="1394" y="34314"/>
                </a:lnTo>
                <a:lnTo>
                  <a:pt x="179" y="34683"/>
                </a:lnTo>
                <a:lnTo>
                  <a:pt x="143" y="35969"/>
                </a:lnTo>
                <a:lnTo>
                  <a:pt x="12" y="43279"/>
                </a:lnTo>
                <a:lnTo>
                  <a:pt x="0" y="43839"/>
                </a:lnTo>
                <a:lnTo>
                  <a:pt x="322" y="44303"/>
                </a:lnTo>
                <a:lnTo>
                  <a:pt x="4477" y="50316"/>
                </a:lnTo>
                <a:lnTo>
                  <a:pt x="5204" y="51376"/>
                </a:lnTo>
                <a:lnTo>
                  <a:pt x="6430" y="50995"/>
                </a:lnTo>
                <a:lnTo>
                  <a:pt x="9787" y="49982"/>
                </a:lnTo>
                <a:lnTo>
                  <a:pt x="9787" y="49982"/>
                </a:lnTo>
                <a:lnTo>
                  <a:pt x="7680" y="52840"/>
                </a:lnTo>
                <a:lnTo>
                  <a:pt x="6918" y="53876"/>
                </a:lnTo>
                <a:lnTo>
                  <a:pt x="7644" y="54912"/>
                </a:lnTo>
                <a:lnTo>
                  <a:pt x="11907" y="60924"/>
                </a:lnTo>
                <a:cubicBezTo>
                  <a:pt x="11907" y="60924"/>
                  <a:pt x="11907" y="60936"/>
                  <a:pt x="11919" y="60936"/>
                </a:cubicBezTo>
                <a:lnTo>
                  <a:pt x="12240" y="61436"/>
                </a:lnTo>
                <a:lnTo>
                  <a:pt x="12812" y="61627"/>
                </a:lnTo>
                <a:lnTo>
                  <a:pt x="19241" y="63877"/>
                </a:lnTo>
                <a:lnTo>
                  <a:pt x="20455" y="64306"/>
                </a:lnTo>
                <a:lnTo>
                  <a:pt x="21229" y="63258"/>
                </a:lnTo>
                <a:lnTo>
                  <a:pt x="23349" y="60424"/>
                </a:lnTo>
                <a:lnTo>
                  <a:pt x="23313" y="64056"/>
                </a:lnTo>
                <a:lnTo>
                  <a:pt x="23301" y="65306"/>
                </a:lnTo>
                <a:lnTo>
                  <a:pt x="24480" y="65711"/>
                </a:lnTo>
                <a:lnTo>
                  <a:pt x="28254" y="67068"/>
                </a:lnTo>
                <a:lnTo>
                  <a:pt x="30909" y="68009"/>
                </a:lnTo>
                <a:lnTo>
                  <a:pt x="31445" y="68199"/>
                </a:lnTo>
                <a:lnTo>
                  <a:pt x="31993" y="68032"/>
                </a:lnTo>
                <a:lnTo>
                  <a:pt x="39017" y="65913"/>
                </a:lnTo>
                <a:lnTo>
                  <a:pt x="40256" y="65532"/>
                </a:lnTo>
                <a:lnTo>
                  <a:pt x="40267" y="64246"/>
                </a:lnTo>
                <a:lnTo>
                  <a:pt x="40303" y="61222"/>
                </a:lnTo>
                <a:lnTo>
                  <a:pt x="42053" y="63734"/>
                </a:lnTo>
                <a:lnTo>
                  <a:pt x="42780" y="64782"/>
                </a:lnTo>
                <a:lnTo>
                  <a:pt x="44006" y="64401"/>
                </a:lnTo>
                <a:lnTo>
                  <a:pt x="50602" y="62413"/>
                </a:lnTo>
                <a:lnTo>
                  <a:pt x="51114" y="62246"/>
                </a:lnTo>
                <a:lnTo>
                  <a:pt x="51459" y="61817"/>
                </a:lnTo>
                <a:lnTo>
                  <a:pt x="52328" y="60734"/>
                </a:lnTo>
                <a:lnTo>
                  <a:pt x="52340" y="60698"/>
                </a:lnTo>
                <a:lnTo>
                  <a:pt x="52352" y="60674"/>
                </a:lnTo>
                <a:lnTo>
                  <a:pt x="55853" y="55948"/>
                </a:lnTo>
                <a:lnTo>
                  <a:pt x="56615" y="54935"/>
                </a:lnTo>
                <a:lnTo>
                  <a:pt x="55877" y="53900"/>
                </a:lnTo>
                <a:lnTo>
                  <a:pt x="54126" y="51387"/>
                </a:lnTo>
                <a:lnTo>
                  <a:pt x="57412" y="52459"/>
                </a:lnTo>
                <a:lnTo>
                  <a:pt x="58603" y="52840"/>
                </a:lnTo>
                <a:lnTo>
                  <a:pt x="59365" y="51840"/>
                </a:lnTo>
                <a:lnTo>
                  <a:pt x="63699" y="46125"/>
                </a:lnTo>
                <a:lnTo>
                  <a:pt x="64032" y="45672"/>
                </a:lnTo>
                <a:lnTo>
                  <a:pt x="64044" y="45089"/>
                </a:lnTo>
                <a:lnTo>
                  <a:pt x="64163" y="37838"/>
                </a:lnTo>
                <a:lnTo>
                  <a:pt x="64187" y="36576"/>
                </a:lnTo>
                <a:lnTo>
                  <a:pt x="62996" y="36159"/>
                </a:lnTo>
                <a:lnTo>
                  <a:pt x="59579" y="34933"/>
                </a:lnTo>
                <a:lnTo>
                  <a:pt x="62973" y="33945"/>
                </a:lnTo>
                <a:lnTo>
                  <a:pt x="64211" y="33588"/>
                </a:lnTo>
                <a:lnTo>
                  <a:pt x="64223" y="32290"/>
                </a:lnTo>
                <a:lnTo>
                  <a:pt x="64306" y="27611"/>
                </a:lnTo>
                <a:lnTo>
                  <a:pt x="64306" y="27575"/>
                </a:lnTo>
                <a:lnTo>
                  <a:pt x="64306" y="27539"/>
                </a:lnTo>
                <a:lnTo>
                  <a:pt x="64306" y="27515"/>
                </a:lnTo>
                <a:lnTo>
                  <a:pt x="64342" y="24968"/>
                </a:lnTo>
                <a:lnTo>
                  <a:pt x="64342" y="24920"/>
                </a:lnTo>
                <a:lnTo>
                  <a:pt x="64378" y="24301"/>
                </a:lnTo>
                <a:lnTo>
                  <a:pt x="64008" y="23789"/>
                </a:lnTo>
                <a:lnTo>
                  <a:pt x="63985" y="23765"/>
                </a:lnTo>
                <a:lnTo>
                  <a:pt x="61056" y="19503"/>
                </a:lnTo>
                <a:lnTo>
                  <a:pt x="60937" y="19312"/>
                </a:lnTo>
                <a:lnTo>
                  <a:pt x="60925" y="19300"/>
                </a:lnTo>
                <a:lnTo>
                  <a:pt x="59817" y="17717"/>
                </a:lnTo>
                <a:lnTo>
                  <a:pt x="59091" y="16657"/>
                </a:lnTo>
                <a:lnTo>
                  <a:pt x="57877" y="17038"/>
                </a:lnTo>
                <a:lnTo>
                  <a:pt x="54579" y="18026"/>
                </a:lnTo>
                <a:lnTo>
                  <a:pt x="56662" y="15228"/>
                </a:lnTo>
                <a:lnTo>
                  <a:pt x="57424" y="14216"/>
                </a:lnTo>
                <a:lnTo>
                  <a:pt x="56710" y="13180"/>
                </a:lnTo>
                <a:lnTo>
                  <a:pt x="52602" y="7215"/>
                </a:lnTo>
                <a:lnTo>
                  <a:pt x="52281" y="6739"/>
                </a:lnTo>
                <a:lnTo>
                  <a:pt x="51721" y="6537"/>
                </a:lnTo>
                <a:lnTo>
                  <a:pt x="44970" y="4191"/>
                </a:lnTo>
                <a:lnTo>
                  <a:pt x="43768" y="3774"/>
                </a:lnTo>
                <a:lnTo>
                  <a:pt x="42994" y="4798"/>
                </a:lnTo>
                <a:lnTo>
                  <a:pt x="40744" y="7787"/>
                </a:lnTo>
                <a:lnTo>
                  <a:pt x="40803" y="4024"/>
                </a:lnTo>
                <a:lnTo>
                  <a:pt x="40815" y="2762"/>
                </a:lnTo>
                <a:lnTo>
                  <a:pt x="39613" y="2346"/>
                </a:lnTo>
                <a:lnTo>
                  <a:pt x="33147" y="95"/>
                </a:lnTo>
                <a:lnTo>
                  <a:pt x="32588"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14;p9">
            <a:extLst>
              <a:ext uri="{FF2B5EF4-FFF2-40B4-BE49-F238E27FC236}">
                <a16:creationId xmlns:a16="http://schemas.microsoft.com/office/drawing/2014/main" id="{7E97C74A-8DCC-4AE4-0FAD-9F0482AB736A}"/>
              </a:ext>
            </a:extLst>
          </p:cNvPr>
          <p:cNvSpPr/>
          <p:nvPr/>
        </p:nvSpPr>
        <p:spPr>
          <a:xfrm flipH="1">
            <a:off x="498948" y="1709656"/>
            <a:ext cx="2290080" cy="2223493"/>
          </a:xfrm>
          <a:custGeom>
            <a:avLst/>
            <a:gdLst/>
            <a:ahLst/>
            <a:cxnLst/>
            <a:rect l="l" t="t" r="r" b="b"/>
            <a:pathLst>
              <a:path w="49972" h="48519" extrusionOk="0">
                <a:moveTo>
                  <a:pt x="17170" y="1"/>
                </a:moveTo>
                <a:lnTo>
                  <a:pt x="17086" y="13193"/>
                </a:lnTo>
                <a:lnTo>
                  <a:pt x="4680" y="8680"/>
                </a:lnTo>
                <a:lnTo>
                  <a:pt x="12443" y="19777"/>
                </a:lnTo>
                <a:lnTo>
                  <a:pt x="1" y="23551"/>
                </a:lnTo>
                <a:lnTo>
                  <a:pt x="12276" y="28028"/>
                </a:lnTo>
                <a:lnTo>
                  <a:pt x="4525" y="38553"/>
                </a:lnTo>
                <a:lnTo>
                  <a:pt x="17146" y="34743"/>
                </a:lnTo>
                <a:lnTo>
                  <a:pt x="17039" y="47816"/>
                </a:lnTo>
                <a:lnTo>
                  <a:pt x="24587" y="37565"/>
                </a:lnTo>
                <a:lnTo>
                  <a:pt x="32243" y="48519"/>
                </a:lnTo>
                <a:lnTo>
                  <a:pt x="32350" y="35338"/>
                </a:lnTo>
                <a:lnTo>
                  <a:pt x="44733" y="39851"/>
                </a:lnTo>
                <a:lnTo>
                  <a:pt x="44733" y="39851"/>
                </a:lnTo>
                <a:lnTo>
                  <a:pt x="36672" y="28349"/>
                </a:lnTo>
                <a:lnTo>
                  <a:pt x="31886" y="29802"/>
                </a:lnTo>
                <a:lnTo>
                  <a:pt x="31862" y="34648"/>
                </a:lnTo>
                <a:lnTo>
                  <a:pt x="27349" y="33005"/>
                </a:lnTo>
                <a:lnTo>
                  <a:pt x="24611" y="36731"/>
                </a:lnTo>
                <a:lnTo>
                  <a:pt x="21873" y="32814"/>
                </a:lnTo>
                <a:lnTo>
                  <a:pt x="17408" y="34160"/>
                </a:lnTo>
                <a:lnTo>
                  <a:pt x="17408" y="34160"/>
                </a:lnTo>
                <a:lnTo>
                  <a:pt x="17455" y="29397"/>
                </a:lnTo>
                <a:lnTo>
                  <a:pt x="13038" y="27790"/>
                </a:lnTo>
                <a:lnTo>
                  <a:pt x="15777" y="24075"/>
                </a:lnTo>
                <a:lnTo>
                  <a:pt x="13002" y="20110"/>
                </a:lnTo>
                <a:lnTo>
                  <a:pt x="17527" y="18741"/>
                </a:lnTo>
                <a:lnTo>
                  <a:pt x="17574" y="13883"/>
                </a:lnTo>
                <a:lnTo>
                  <a:pt x="22063" y="15526"/>
                </a:lnTo>
                <a:lnTo>
                  <a:pt x="24801" y="11800"/>
                </a:lnTo>
                <a:lnTo>
                  <a:pt x="27540" y="15717"/>
                </a:lnTo>
                <a:lnTo>
                  <a:pt x="32148" y="14205"/>
                </a:lnTo>
                <a:lnTo>
                  <a:pt x="32148" y="14205"/>
                </a:lnTo>
                <a:lnTo>
                  <a:pt x="31969" y="19122"/>
                </a:lnTo>
                <a:lnTo>
                  <a:pt x="36386" y="20729"/>
                </a:lnTo>
                <a:lnTo>
                  <a:pt x="33648" y="24468"/>
                </a:lnTo>
                <a:lnTo>
                  <a:pt x="37184" y="28707"/>
                </a:lnTo>
                <a:lnTo>
                  <a:pt x="49971" y="24885"/>
                </a:lnTo>
                <a:lnTo>
                  <a:pt x="37160" y="20491"/>
                </a:lnTo>
                <a:lnTo>
                  <a:pt x="45459" y="9680"/>
                </a:lnTo>
                <a:lnTo>
                  <a:pt x="32421" y="13621"/>
                </a:lnTo>
                <a:lnTo>
                  <a:pt x="32648" y="644"/>
                </a:lnTo>
                <a:lnTo>
                  <a:pt x="24837" y="10966"/>
                </a:lnTo>
                <a:lnTo>
                  <a:pt x="17170" y="1"/>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15;p9">
            <a:extLst>
              <a:ext uri="{FF2B5EF4-FFF2-40B4-BE49-F238E27FC236}">
                <a16:creationId xmlns:a16="http://schemas.microsoft.com/office/drawing/2014/main" id="{E9AEE787-6EE4-C1F9-9B39-FB3E0F134EB0}"/>
              </a:ext>
            </a:extLst>
          </p:cNvPr>
          <p:cNvSpPr/>
          <p:nvPr/>
        </p:nvSpPr>
        <p:spPr>
          <a:xfrm flipH="1">
            <a:off x="498948" y="1709656"/>
            <a:ext cx="2290080" cy="2223493"/>
          </a:xfrm>
          <a:custGeom>
            <a:avLst/>
            <a:gdLst/>
            <a:ahLst/>
            <a:cxnLst/>
            <a:rect l="l" t="t" r="r" b="b"/>
            <a:pathLst>
              <a:path w="49972" h="48519" extrusionOk="0">
                <a:moveTo>
                  <a:pt x="24587" y="37565"/>
                </a:moveTo>
                <a:lnTo>
                  <a:pt x="17039" y="47816"/>
                </a:lnTo>
                <a:lnTo>
                  <a:pt x="17146" y="34743"/>
                </a:lnTo>
                <a:lnTo>
                  <a:pt x="4525" y="38553"/>
                </a:lnTo>
                <a:lnTo>
                  <a:pt x="12276" y="28028"/>
                </a:lnTo>
                <a:lnTo>
                  <a:pt x="1" y="23551"/>
                </a:lnTo>
                <a:lnTo>
                  <a:pt x="12443" y="19777"/>
                </a:lnTo>
                <a:lnTo>
                  <a:pt x="4680" y="8680"/>
                </a:lnTo>
                <a:lnTo>
                  <a:pt x="17086" y="13193"/>
                </a:lnTo>
                <a:lnTo>
                  <a:pt x="17170" y="1"/>
                </a:lnTo>
                <a:lnTo>
                  <a:pt x="24837" y="10966"/>
                </a:lnTo>
                <a:lnTo>
                  <a:pt x="32648" y="644"/>
                </a:lnTo>
                <a:lnTo>
                  <a:pt x="32421" y="13621"/>
                </a:lnTo>
                <a:lnTo>
                  <a:pt x="45459" y="9680"/>
                </a:lnTo>
                <a:lnTo>
                  <a:pt x="37160" y="20491"/>
                </a:lnTo>
                <a:lnTo>
                  <a:pt x="49971" y="24885"/>
                </a:lnTo>
                <a:lnTo>
                  <a:pt x="37184" y="28707"/>
                </a:lnTo>
                <a:lnTo>
                  <a:pt x="33648" y="24468"/>
                </a:lnTo>
                <a:lnTo>
                  <a:pt x="36386" y="20729"/>
                </a:lnTo>
                <a:lnTo>
                  <a:pt x="31969" y="19122"/>
                </a:lnTo>
                <a:lnTo>
                  <a:pt x="32148" y="14205"/>
                </a:lnTo>
                <a:lnTo>
                  <a:pt x="27540" y="15717"/>
                </a:lnTo>
                <a:lnTo>
                  <a:pt x="24801" y="11800"/>
                </a:lnTo>
                <a:lnTo>
                  <a:pt x="22063" y="15526"/>
                </a:lnTo>
                <a:lnTo>
                  <a:pt x="17574" y="13883"/>
                </a:lnTo>
                <a:lnTo>
                  <a:pt x="17527" y="18741"/>
                </a:lnTo>
                <a:lnTo>
                  <a:pt x="13002" y="20110"/>
                </a:lnTo>
                <a:lnTo>
                  <a:pt x="15777" y="24075"/>
                </a:lnTo>
                <a:lnTo>
                  <a:pt x="13038" y="27790"/>
                </a:lnTo>
                <a:lnTo>
                  <a:pt x="17455" y="29397"/>
                </a:lnTo>
                <a:lnTo>
                  <a:pt x="17408" y="34160"/>
                </a:lnTo>
                <a:lnTo>
                  <a:pt x="21873" y="32814"/>
                </a:lnTo>
                <a:lnTo>
                  <a:pt x="24611" y="36731"/>
                </a:lnTo>
                <a:lnTo>
                  <a:pt x="27349" y="33005"/>
                </a:lnTo>
                <a:lnTo>
                  <a:pt x="31862" y="34648"/>
                </a:lnTo>
                <a:lnTo>
                  <a:pt x="31886" y="29802"/>
                </a:lnTo>
                <a:lnTo>
                  <a:pt x="36672" y="28349"/>
                </a:lnTo>
                <a:lnTo>
                  <a:pt x="44733" y="39851"/>
                </a:lnTo>
                <a:lnTo>
                  <a:pt x="32350" y="35338"/>
                </a:lnTo>
                <a:lnTo>
                  <a:pt x="32243" y="48519"/>
                </a:lnTo>
                <a:close/>
              </a:path>
            </a:pathLst>
          </a:custGeom>
          <a:solidFill>
            <a:srgbClr val="A6B7CB"/>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16;p9">
            <a:extLst>
              <a:ext uri="{FF2B5EF4-FFF2-40B4-BE49-F238E27FC236}">
                <a16:creationId xmlns:a16="http://schemas.microsoft.com/office/drawing/2014/main" id="{95256E8A-322C-C5C7-F81A-EEDF9F5E22A5}"/>
              </a:ext>
            </a:extLst>
          </p:cNvPr>
          <p:cNvSpPr/>
          <p:nvPr/>
        </p:nvSpPr>
        <p:spPr>
          <a:xfrm flipH="1">
            <a:off x="366370" y="1583631"/>
            <a:ext cx="2550333" cy="2474993"/>
          </a:xfrm>
          <a:custGeom>
            <a:avLst/>
            <a:gdLst/>
            <a:ahLst/>
            <a:cxnLst/>
            <a:rect l="l" t="t" r="r" b="b"/>
            <a:pathLst>
              <a:path w="55651" h="54007" extrusionOk="0">
                <a:moveTo>
                  <a:pt x="20825" y="5525"/>
                </a:moveTo>
                <a:lnTo>
                  <a:pt x="26837" y="14121"/>
                </a:lnTo>
                <a:lnTo>
                  <a:pt x="24539" y="17229"/>
                </a:lnTo>
                <a:lnTo>
                  <a:pt x="20741" y="15848"/>
                </a:lnTo>
                <a:lnTo>
                  <a:pt x="20825" y="5525"/>
                </a:lnTo>
                <a:close/>
                <a:moveTo>
                  <a:pt x="34493" y="6073"/>
                </a:moveTo>
                <a:lnTo>
                  <a:pt x="34315" y="16240"/>
                </a:lnTo>
                <a:lnTo>
                  <a:pt x="30671" y="17443"/>
                </a:lnTo>
                <a:lnTo>
                  <a:pt x="28373" y="14169"/>
                </a:lnTo>
                <a:lnTo>
                  <a:pt x="34493" y="6073"/>
                </a:lnTo>
                <a:close/>
                <a:moveTo>
                  <a:pt x="9776" y="13204"/>
                </a:moveTo>
                <a:lnTo>
                  <a:pt x="17979" y="16193"/>
                </a:lnTo>
                <a:lnTo>
                  <a:pt x="19467" y="16740"/>
                </a:lnTo>
                <a:lnTo>
                  <a:pt x="19432" y="20848"/>
                </a:lnTo>
                <a:lnTo>
                  <a:pt x="15860" y="21932"/>
                </a:lnTo>
                <a:lnTo>
                  <a:pt x="9776" y="13204"/>
                </a:lnTo>
                <a:close/>
                <a:moveTo>
                  <a:pt x="45899" y="14062"/>
                </a:moveTo>
                <a:lnTo>
                  <a:pt x="39339" y="22622"/>
                </a:lnTo>
                <a:lnTo>
                  <a:pt x="35660" y="21277"/>
                </a:lnTo>
                <a:lnTo>
                  <a:pt x="35803" y="17110"/>
                </a:lnTo>
                <a:lnTo>
                  <a:pt x="45899" y="14062"/>
                </a:lnTo>
                <a:close/>
                <a:moveTo>
                  <a:pt x="15145" y="23479"/>
                </a:moveTo>
                <a:lnTo>
                  <a:pt x="17491" y="26813"/>
                </a:lnTo>
                <a:lnTo>
                  <a:pt x="15229" y="29897"/>
                </a:lnTo>
                <a:lnTo>
                  <a:pt x="5561" y="26385"/>
                </a:lnTo>
                <a:lnTo>
                  <a:pt x="15145" y="23479"/>
                </a:lnTo>
                <a:close/>
                <a:moveTo>
                  <a:pt x="39791" y="24122"/>
                </a:moveTo>
                <a:lnTo>
                  <a:pt x="49888" y="27575"/>
                </a:lnTo>
                <a:lnTo>
                  <a:pt x="40268" y="30445"/>
                </a:lnTo>
                <a:lnTo>
                  <a:pt x="37529" y="27170"/>
                </a:lnTo>
                <a:lnTo>
                  <a:pt x="39434" y="24599"/>
                </a:lnTo>
                <a:lnTo>
                  <a:pt x="39791" y="24122"/>
                </a:lnTo>
                <a:close/>
                <a:moveTo>
                  <a:pt x="27564" y="16038"/>
                </a:moveTo>
                <a:lnTo>
                  <a:pt x="29231" y="18419"/>
                </a:lnTo>
                <a:lnTo>
                  <a:pt x="29969" y="19491"/>
                </a:lnTo>
                <a:lnTo>
                  <a:pt x="31207" y="19098"/>
                </a:lnTo>
                <a:lnTo>
                  <a:pt x="33981" y="18181"/>
                </a:lnTo>
                <a:lnTo>
                  <a:pt x="33874" y="21205"/>
                </a:lnTo>
                <a:lnTo>
                  <a:pt x="33826" y="22491"/>
                </a:lnTo>
                <a:lnTo>
                  <a:pt x="35029" y="22920"/>
                </a:lnTo>
                <a:lnTo>
                  <a:pt x="37744" y="23896"/>
                </a:lnTo>
                <a:lnTo>
                  <a:pt x="36100" y="26134"/>
                </a:lnTo>
                <a:lnTo>
                  <a:pt x="35291" y="27230"/>
                </a:lnTo>
                <a:lnTo>
                  <a:pt x="36160" y="28290"/>
                </a:lnTo>
                <a:lnTo>
                  <a:pt x="38065" y="30587"/>
                </a:lnTo>
                <a:lnTo>
                  <a:pt x="35017" y="31504"/>
                </a:lnTo>
                <a:lnTo>
                  <a:pt x="33779" y="31873"/>
                </a:lnTo>
                <a:lnTo>
                  <a:pt x="33767" y="33171"/>
                </a:lnTo>
                <a:lnTo>
                  <a:pt x="33755" y="36136"/>
                </a:lnTo>
                <a:lnTo>
                  <a:pt x="31028" y="35136"/>
                </a:lnTo>
                <a:lnTo>
                  <a:pt x="29790" y="34695"/>
                </a:lnTo>
                <a:lnTo>
                  <a:pt x="29016" y="35743"/>
                </a:lnTo>
                <a:lnTo>
                  <a:pt x="27397" y="37945"/>
                </a:lnTo>
                <a:lnTo>
                  <a:pt x="25730" y="35552"/>
                </a:lnTo>
                <a:lnTo>
                  <a:pt x="25004" y="34516"/>
                </a:lnTo>
                <a:lnTo>
                  <a:pt x="23777" y="34886"/>
                </a:lnTo>
                <a:lnTo>
                  <a:pt x="21075" y="35707"/>
                </a:lnTo>
                <a:lnTo>
                  <a:pt x="21099" y="32742"/>
                </a:lnTo>
                <a:lnTo>
                  <a:pt x="21122" y="31504"/>
                </a:lnTo>
                <a:lnTo>
                  <a:pt x="19956" y="31076"/>
                </a:lnTo>
                <a:lnTo>
                  <a:pt x="17229" y="30075"/>
                </a:lnTo>
                <a:lnTo>
                  <a:pt x="18896" y="27813"/>
                </a:lnTo>
                <a:lnTo>
                  <a:pt x="19646" y="26801"/>
                </a:lnTo>
                <a:lnTo>
                  <a:pt x="18920" y="25777"/>
                </a:lnTo>
                <a:lnTo>
                  <a:pt x="17205" y="23325"/>
                </a:lnTo>
                <a:lnTo>
                  <a:pt x="19956" y="22491"/>
                </a:lnTo>
                <a:lnTo>
                  <a:pt x="21194" y="22110"/>
                </a:lnTo>
                <a:lnTo>
                  <a:pt x="21206" y="20824"/>
                </a:lnTo>
                <a:lnTo>
                  <a:pt x="21230" y="17860"/>
                </a:lnTo>
                <a:lnTo>
                  <a:pt x="23956" y="18836"/>
                </a:lnTo>
                <a:lnTo>
                  <a:pt x="25171" y="19312"/>
                </a:lnTo>
                <a:lnTo>
                  <a:pt x="25944" y="18264"/>
                </a:lnTo>
                <a:lnTo>
                  <a:pt x="27564" y="16038"/>
                </a:lnTo>
                <a:close/>
                <a:moveTo>
                  <a:pt x="15669" y="31421"/>
                </a:moveTo>
                <a:lnTo>
                  <a:pt x="19348" y="32754"/>
                </a:lnTo>
                <a:lnTo>
                  <a:pt x="19313" y="36743"/>
                </a:lnTo>
                <a:lnTo>
                  <a:pt x="9573" y="39684"/>
                </a:lnTo>
                <a:lnTo>
                  <a:pt x="15669" y="31421"/>
                </a:lnTo>
                <a:close/>
                <a:moveTo>
                  <a:pt x="39101" y="32111"/>
                </a:moveTo>
                <a:lnTo>
                  <a:pt x="45197" y="40815"/>
                </a:lnTo>
                <a:lnTo>
                  <a:pt x="45197" y="40815"/>
                </a:lnTo>
                <a:lnTo>
                  <a:pt x="35529" y="37291"/>
                </a:lnTo>
                <a:lnTo>
                  <a:pt x="35553" y="33183"/>
                </a:lnTo>
                <a:lnTo>
                  <a:pt x="39101" y="32111"/>
                </a:lnTo>
                <a:close/>
                <a:moveTo>
                  <a:pt x="24301" y="36600"/>
                </a:moveTo>
                <a:lnTo>
                  <a:pt x="26611" y="39886"/>
                </a:lnTo>
                <a:lnTo>
                  <a:pt x="23289" y="44387"/>
                </a:lnTo>
                <a:lnTo>
                  <a:pt x="20729" y="47875"/>
                </a:lnTo>
                <a:lnTo>
                  <a:pt x="20801" y="37648"/>
                </a:lnTo>
                <a:lnTo>
                  <a:pt x="24301" y="36600"/>
                </a:lnTo>
                <a:close/>
                <a:moveTo>
                  <a:pt x="30445" y="36802"/>
                </a:moveTo>
                <a:lnTo>
                  <a:pt x="34243" y="38184"/>
                </a:lnTo>
                <a:lnTo>
                  <a:pt x="34172" y="48518"/>
                </a:lnTo>
                <a:lnTo>
                  <a:pt x="28159" y="39910"/>
                </a:lnTo>
                <a:lnTo>
                  <a:pt x="30445" y="36802"/>
                </a:lnTo>
                <a:close/>
                <a:moveTo>
                  <a:pt x="19110" y="0"/>
                </a:moveTo>
                <a:lnTo>
                  <a:pt x="19063" y="5501"/>
                </a:lnTo>
                <a:lnTo>
                  <a:pt x="18991" y="14705"/>
                </a:lnTo>
                <a:lnTo>
                  <a:pt x="18574" y="14550"/>
                </a:lnTo>
                <a:lnTo>
                  <a:pt x="10371" y="11561"/>
                </a:lnTo>
                <a:lnTo>
                  <a:pt x="5144" y="9656"/>
                </a:lnTo>
                <a:lnTo>
                  <a:pt x="8335" y="14216"/>
                </a:lnTo>
                <a:lnTo>
                  <a:pt x="13812" y="22039"/>
                </a:lnTo>
                <a:lnTo>
                  <a:pt x="5049" y="24694"/>
                </a:lnTo>
                <a:lnTo>
                  <a:pt x="1" y="26218"/>
                </a:lnTo>
                <a:lnTo>
                  <a:pt x="4954" y="28028"/>
                </a:lnTo>
                <a:lnTo>
                  <a:pt x="13657" y="31195"/>
                </a:lnTo>
                <a:lnTo>
                  <a:pt x="8168" y="38648"/>
                </a:lnTo>
                <a:lnTo>
                  <a:pt x="5049" y="42887"/>
                </a:lnTo>
                <a:lnTo>
                  <a:pt x="10085" y="41363"/>
                </a:lnTo>
                <a:lnTo>
                  <a:pt x="19051" y="38648"/>
                </a:lnTo>
                <a:lnTo>
                  <a:pt x="19051" y="38648"/>
                </a:lnTo>
                <a:lnTo>
                  <a:pt x="18979" y="47828"/>
                </a:lnTo>
                <a:lnTo>
                  <a:pt x="18932" y="53245"/>
                </a:lnTo>
                <a:lnTo>
                  <a:pt x="22146" y="48887"/>
                </a:lnTo>
                <a:lnTo>
                  <a:pt x="24706" y="45411"/>
                </a:lnTo>
                <a:lnTo>
                  <a:pt x="27349" y="41803"/>
                </a:lnTo>
                <a:lnTo>
                  <a:pt x="32731" y="49495"/>
                </a:lnTo>
                <a:lnTo>
                  <a:pt x="35886" y="54007"/>
                </a:lnTo>
                <a:lnTo>
                  <a:pt x="35922" y="48506"/>
                </a:lnTo>
                <a:lnTo>
                  <a:pt x="36005" y="39315"/>
                </a:lnTo>
                <a:lnTo>
                  <a:pt x="44602" y="42458"/>
                </a:lnTo>
                <a:lnTo>
                  <a:pt x="49840" y="44363"/>
                </a:lnTo>
                <a:lnTo>
                  <a:pt x="49840" y="44363"/>
                </a:lnTo>
                <a:lnTo>
                  <a:pt x="46637" y="39791"/>
                </a:lnTo>
                <a:lnTo>
                  <a:pt x="41184" y="31992"/>
                </a:lnTo>
                <a:lnTo>
                  <a:pt x="50388" y="29242"/>
                </a:lnTo>
                <a:lnTo>
                  <a:pt x="55651" y="27670"/>
                </a:lnTo>
                <a:lnTo>
                  <a:pt x="50471" y="25896"/>
                </a:lnTo>
                <a:lnTo>
                  <a:pt x="41399" y="22801"/>
                </a:lnTo>
                <a:lnTo>
                  <a:pt x="47292" y="15109"/>
                </a:lnTo>
                <a:lnTo>
                  <a:pt x="50614" y="10775"/>
                </a:lnTo>
                <a:lnTo>
                  <a:pt x="45387" y="12347"/>
                </a:lnTo>
                <a:lnTo>
                  <a:pt x="36124" y="15145"/>
                </a:lnTo>
                <a:lnTo>
                  <a:pt x="36267" y="6061"/>
                </a:lnTo>
                <a:lnTo>
                  <a:pt x="36362" y="667"/>
                </a:lnTo>
                <a:lnTo>
                  <a:pt x="33112" y="4965"/>
                </a:lnTo>
                <a:lnTo>
                  <a:pt x="27647" y="12192"/>
                </a:lnTo>
                <a:lnTo>
                  <a:pt x="22265" y="4477"/>
                </a:lnTo>
                <a:lnTo>
                  <a:pt x="19110"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17;p9">
            <a:extLst>
              <a:ext uri="{FF2B5EF4-FFF2-40B4-BE49-F238E27FC236}">
                <a16:creationId xmlns:a16="http://schemas.microsoft.com/office/drawing/2014/main" id="{6EE4BA13-4CCE-5561-0961-4806EE736E33}"/>
              </a:ext>
            </a:extLst>
          </p:cNvPr>
          <p:cNvSpPr/>
          <p:nvPr/>
        </p:nvSpPr>
        <p:spPr>
          <a:xfrm flipH="1">
            <a:off x="1083887" y="2211647"/>
            <a:ext cx="1145315" cy="1219509"/>
          </a:xfrm>
          <a:custGeom>
            <a:avLst/>
            <a:gdLst/>
            <a:ahLst/>
            <a:cxnLst/>
            <a:rect l="l" t="t" r="r" b="b"/>
            <a:pathLst>
              <a:path w="24992" h="26611" extrusionOk="0">
                <a:moveTo>
                  <a:pt x="12621" y="0"/>
                </a:moveTo>
                <a:lnTo>
                  <a:pt x="9668" y="3989"/>
                </a:lnTo>
                <a:lnTo>
                  <a:pt x="4870" y="2239"/>
                </a:lnTo>
                <a:lnTo>
                  <a:pt x="4823" y="7442"/>
                </a:lnTo>
                <a:lnTo>
                  <a:pt x="1" y="8906"/>
                </a:lnTo>
                <a:lnTo>
                  <a:pt x="2965" y="13121"/>
                </a:lnTo>
                <a:lnTo>
                  <a:pt x="60" y="17074"/>
                </a:lnTo>
                <a:lnTo>
                  <a:pt x="4727" y="18765"/>
                </a:lnTo>
                <a:lnTo>
                  <a:pt x="4704" y="23860"/>
                </a:lnTo>
                <a:lnTo>
                  <a:pt x="9454" y="22420"/>
                </a:lnTo>
                <a:lnTo>
                  <a:pt x="12371" y="26611"/>
                </a:lnTo>
                <a:lnTo>
                  <a:pt x="15312" y="22622"/>
                </a:lnTo>
                <a:lnTo>
                  <a:pt x="20134" y="24384"/>
                </a:lnTo>
                <a:lnTo>
                  <a:pt x="20170" y="19181"/>
                </a:lnTo>
                <a:lnTo>
                  <a:pt x="24992" y="17729"/>
                </a:lnTo>
                <a:lnTo>
                  <a:pt x="22027" y="13490"/>
                </a:lnTo>
                <a:lnTo>
                  <a:pt x="24932" y="9561"/>
                </a:lnTo>
                <a:lnTo>
                  <a:pt x="20253" y="7847"/>
                </a:lnTo>
                <a:lnTo>
                  <a:pt x="20432" y="2596"/>
                </a:lnTo>
                <a:lnTo>
                  <a:pt x="20432" y="2596"/>
                </a:lnTo>
                <a:lnTo>
                  <a:pt x="15538" y="4203"/>
                </a:lnTo>
                <a:lnTo>
                  <a:pt x="12621" y="0"/>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18;p9">
            <a:extLst>
              <a:ext uri="{FF2B5EF4-FFF2-40B4-BE49-F238E27FC236}">
                <a16:creationId xmlns:a16="http://schemas.microsoft.com/office/drawing/2014/main" id="{026A061F-6DD2-49E8-8780-BC9D6FB59036}"/>
              </a:ext>
            </a:extLst>
          </p:cNvPr>
          <p:cNvSpPr/>
          <p:nvPr/>
        </p:nvSpPr>
        <p:spPr>
          <a:xfrm flipH="1">
            <a:off x="1019500" y="2142907"/>
            <a:ext cx="1274640" cy="1357541"/>
          </a:xfrm>
          <a:custGeom>
            <a:avLst/>
            <a:gdLst/>
            <a:ahLst/>
            <a:cxnLst/>
            <a:rect l="l" t="t" r="r" b="b"/>
            <a:pathLst>
              <a:path w="27814" h="29623" extrusionOk="0">
                <a:moveTo>
                  <a:pt x="14002" y="3024"/>
                </a:moveTo>
                <a:lnTo>
                  <a:pt x="16324" y="6358"/>
                </a:lnTo>
                <a:cubicBezTo>
                  <a:pt x="16443" y="6537"/>
                  <a:pt x="16646" y="6620"/>
                  <a:pt x="16848" y="6620"/>
                </a:cubicBezTo>
                <a:cubicBezTo>
                  <a:pt x="16908" y="6620"/>
                  <a:pt x="16967" y="6608"/>
                  <a:pt x="17027" y="6596"/>
                </a:cubicBezTo>
                <a:lnTo>
                  <a:pt x="17039" y="6596"/>
                </a:lnTo>
                <a:lnTo>
                  <a:pt x="20932" y="5310"/>
                </a:lnTo>
                <a:lnTo>
                  <a:pt x="20777" y="9478"/>
                </a:lnTo>
                <a:cubicBezTo>
                  <a:pt x="20765" y="9763"/>
                  <a:pt x="20944" y="10013"/>
                  <a:pt x="21194" y="10121"/>
                </a:cubicBezTo>
                <a:lnTo>
                  <a:pt x="24932" y="11478"/>
                </a:lnTo>
                <a:lnTo>
                  <a:pt x="22623" y="14597"/>
                </a:lnTo>
                <a:cubicBezTo>
                  <a:pt x="22575" y="14657"/>
                  <a:pt x="22551" y="14704"/>
                  <a:pt x="22527" y="14764"/>
                </a:cubicBezTo>
                <a:lnTo>
                  <a:pt x="22527" y="14776"/>
                </a:lnTo>
                <a:cubicBezTo>
                  <a:pt x="22515" y="14835"/>
                  <a:pt x="22504" y="14895"/>
                  <a:pt x="22504" y="14954"/>
                </a:cubicBezTo>
                <a:lnTo>
                  <a:pt x="22504" y="14966"/>
                </a:lnTo>
                <a:cubicBezTo>
                  <a:pt x="22504" y="15026"/>
                  <a:pt x="22515" y="15085"/>
                  <a:pt x="22527" y="15145"/>
                </a:cubicBezTo>
                <a:lnTo>
                  <a:pt x="22527" y="15181"/>
                </a:lnTo>
                <a:cubicBezTo>
                  <a:pt x="22551" y="15240"/>
                  <a:pt x="22575" y="15288"/>
                  <a:pt x="22611" y="15347"/>
                </a:cubicBezTo>
                <a:lnTo>
                  <a:pt x="22611" y="15359"/>
                </a:lnTo>
                <a:lnTo>
                  <a:pt x="24956" y="18717"/>
                </a:lnTo>
                <a:lnTo>
                  <a:pt x="21122" y="19884"/>
                </a:lnTo>
                <a:cubicBezTo>
                  <a:pt x="20849" y="19955"/>
                  <a:pt x="20670" y="20205"/>
                  <a:pt x="20670" y="20491"/>
                </a:cubicBezTo>
                <a:lnTo>
                  <a:pt x="20646" y="24634"/>
                </a:lnTo>
                <a:lnTo>
                  <a:pt x="16812" y="23229"/>
                </a:lnTo>
                <a:cubicBezTo>
                  <a:pt x="16741" y="23205"/>
                  <a:pt x="16669" y="23182"/>
                  <a:pt x="16610" y="23182"/>
                </a:cubicBezTo>
                <a:cubicBezTo>
                  <a:pt x="16550" y="23182"/>
                  <a:pt x="16491" y="23205"/>
                  <a:pt x="16431" y="23217"/>
                </a:cubicBezTo>
                <a:cubicBezTo>
                  <a:pt x="16312" y="23265"/>
                  <a:pt x="16193" y="23336"/>
                  <a:pt x="16098" y="23444"/>
                </a:cubicBezTo>
                <a:lnTo>
                  <a:pt x="13776" y="26599"/>
                </a:lnTo>
                <a:lnTo>
                  <a:pt x="11455" y="23265"/>
                </a:lnTo>
                <a:cubicBezTo>
                  <a:pt x="11335" y="23086"/>
                  <a:pt x="11145" y="22991"/>
                  <a:pt x="10943" y="22991"/>
                </a:cubicBezTo>
                <a:cubicBezTo>
                  <a:pt x="10883" y="22991"/>
                  <a:pt x="10824" y="23003"/>
                  <a:pt x="10764" y="23027"/>
                </a:cubicBezTo>
                <a:lnTo>
                  <a:pt x="6978" y="24170"/>
                </a:lnTo>
                <a:lnTo>
                  <a:pt x="6978" y="24170"/>
                </a:lnTo>
                <a:lnTo>
                  <a:pt x="7014" y="20122"/>
                </a:lnTo>
                <a:cubicBezTo>
                  <a:pt x="7014" y="19848"/>
                  <a:pt x="6847" y="19598"/>
                  <a:pt x="6597" y="19515"/>
                </a:cubicBezTo>
                <a:lnTo>
                  <a:pt x="2858" y="18157"/>
                </a:lnTo>
                <a:lnTo>
                  <a:pt x="5168" y="15026"/>
                </a:lnTo>
                <a:cubicBezTo>
                  <a:pt x="5323" y="14812"/>
                  <a:pt x="5323" y="14514"/>
                  <a:pt x="5168" y="14276"/>
                </a:cubicBezTo>
                <a:lnTo>
                  <a:pt x="2811" y="10906"/>
                </a:lnTo>
                <a:lnTo>
                  <a:pt x="6656" y="9751"/>
                </a:lnTo>
                <a:cubicBezTo>
                  <a:pt x="6918" y="9668"/>
                  <a:pt x="7097" y="9418"/>
                  <a:pt x="7097" y="9132"/>
                </a:cubicBezTo>
                <a:lnTo>
                  <a:pt x="7133" y="5001"/>
                </a:lnTo>
                <a:lnTo>
                  <a:pt x="10954" y="6394"/>
                </a:lnTo>
                <a:cubicBezTo>
                  <a:pt x="11014" y="6430"/>
                  <a:pt x="11085" y="6430"/>
                  <a:pt x="11145" y="6441"/>
                </a:cubicBezTo>
                <a:lnTo>
                  <a:pt x="11157" y="6441"/>
                </a:lnTo>
                <a:cubicBezTo>
                  <a:pt x="11359" y="6441"/>
                  <a:pt x="11550" y="6358"/>
                  <a:pt x="11669" y="6191"/>
                </a:cubicBezTo>
                <a:lnTo>
                  <a:pt x="14002" y="3024"/>
                </a:lnTo>
                <a:close/>
                <a:moveTo>
                  <a:pt x="14050" y="0"/>
                </a:moveTo>
                <a:lnTo>
                  <a:pt x="12598" y="1977"/>
                </a:lnTo>
                <a:lnTo>
                  <a:pt x="10776" y="4453"/>
                </a:lnTo>
                <a:lnTo>
                  <a:pt x="7740" y="3346"/>
                </a:lnTo>
                <a:lnTo>
                  <a:pt x="5406" y="2501"/>
                </a:lnTo>
                <a:lnTo>
                  <a:pt x="5394" y="4989"/>
                </a:lnTo>
                <a:lnTo>
                  <a:pt x="5359" y="8299"/>
                </a:lnTo>
                <a:lnTo>
                  <a:pt x="2322" y="9228"/>
                </a:lnTo>
                <a:lnTo>
                  <a:pt x="1" y="9930"/>
                </a:lnTo>
                <a:lnTo>
                  <a:pt x="1382" y="11906"/>
                </a:lnTo>
                <a:lnTo>
                  <a:pt x="3287" y="14621"/>
                </a:lnTo>
                <a:lnTo>
                  <a:pt x="1465" y="17109"/>
                </a:lnTo>
                <a:lnTo>
                  <a:pt x="72" y="19003"/>
                </a:lnTo>
                <a:lnTo>
                  <a:pt x="2275" y="19812"/>
                </a:lnTo>
                <a:lnTo>
                  <a:pt x="5263" y="20896"/>
                </a:lnTo>
                <a:lnTo>
                  <a:pt x="5239" y="24170"/>
                </a:lnTo>
                <a:lnTo>
                  <a:pt x="5228" y="26551"/>
                </a:lnTo>
                <a:lnTo>
                  <a:pt x="7502" y="25861"/>
                </a:lnTo>
                <a:lnTo>
                  <a:pt x="10490" y="24956"/>
                </a:lnTo>
                <a:lnTo>
                  <a:pt x="12348" y="27623"/>
                </a:lnTo>
                <a:lnTo>
                  <a:pt x="13752" y="29623"/>
                </a:lnTo>
                <a:lnTo>
                  <a:pt x="15205" y="27658"/>
                </a:lnTo>
                <a:lnTo>
                  <a:pt x="17027" y="25194"/>
                </a:lnTo>
                <a:lnTo>
                  <a:pt x="20063" y="26289"/>
                </a:lnTo>
                <a:lnTo>
                  <a:pt x="22396" y="27146"/>
                </a:lnTo>
                <a:lnTo>
                  <a:pt x="22420" y="24658"/>
                </a:lnTo>
                <a:lnTo>
                  <a:pt x="22444" y="21336"/>
                </a:lnTo>
                <a:lnTo>
                  <a:pt x="25492" y="20419"/>
                </a:lnTo>
                <a:lnTo>
                  <a:pt x="27814" y="19717"/>
                </a:lnTo>
                <a:lnTo>
                  <a:pt x="26433" y="17740"/>
                </a:lnTo>
                <a:lnTo>
                  <a:pt x="24528" y="15014"/>
                </a:lnTo>
                <a:lnTo>
                  <a:pt x="26361" y="12526"/>
                </a:lnTo>
                <a:lnTo>
                  <a:pt x="27742" y="10632"/>
                </a:lnTo>
                <a:lnTo>
                  <a:pt x="25540" y="9835"/>
                </a:lnTo>
                <a:lnTo>
                  <a:pt x="22563" y="8751"/>
                </a:lnTo>
                <a:lnTo>
                  <a:pt x="22682" y="5382"/>
                </a:lnTo>
                <a:lnTo>
                  <a:pt x="22765" y="2870"/>
                </a:lnTo>
                <a:lnTo>
                  <a:pt x="20372" y="3655"/>
                </a:lnTo>
                <a:lnTo>
                  <a:pt x="17289" y="4667"/>
                </a:lnTo>
                <a:lnTo>
                  <a:pt x="15443" y="2024"/>
                </a:lnTo>
                <a:lnTo>
                  <a:pt x="14050"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19;p9">
            <a:extLst>
              <a:ext uri="{FF2B5EF4-FFF2-40B4-BE49-F238E27FC236}">
                <a16:creationId xmlns:a16="http://schemas.microsoft.com/office/drawing/2014/main" id="{8529826C-7A3A-724B-4A95-08E8C76BAEE6}"/>
              </a:ext>
            </a:extLst>
          </p:cNvPr>
          <p:cNvSpPr/>
          <p:nvPr/>
        </p:nvSpPr>
        <p:spPr>
          <a:xfrm flipH="1">
            <a:off x="687207" y="1857540"/>
            <a:ext cx="1949034" cy="1946284"/>
          </a:xfrm>
          <a:custGeom>
            <a:avLst/>
            <a:gdLst/>
            <a:ahLst/>
            <a:cxnLst/>
            <a:rect l="l" t="t" r="r" b="b"/>
            <a:pathLst>
              <a:path w="42530" h="42470" extrusionOk="0">
                <a:moveTo>
                  <a:pt x="21265" y="0"/>
                </a:moveTo>
                <a:lnTo>
                  <a:pt x="15872" y="2429"/>
                </a:lnTo>
                <a:lnTo>
                  <a:pt x="15872" y="6775"/>
                </a:lnTo>
                <a:lnTo>
                  <a:pt x="21289" y="12145"/>
                </a:lnTo>
                <a:lnTo>
                  <a:pt x="26635" y="6811"/>
                </a:lnTo>
                <a:lnTo>
                  <a:pt x="26635" y="2429"/>
                </a:lnTo>
                <a:lnTo>
                  <a:pt x="26647" y="2429"/>
                </a:lnTo>
                <a:lnTo>
                  <a:pt x="21265" y="0"/>
                </a:lnTo>
                <a:close/>
                <a:moveTo>
                  <a:pt x="11752" y="4132"/>
                </a:moveTo>
                <a:lnTo>
                  <a:pt x="6037" y="6096"/>
                </a:lnTo>
                <a:lnTo>
                  <a:pt x="4120" y="11728"/>
                </a:lnTo>
                <a:lnTo>
                  <a:pt x="7228" y="14824"/>
                </a:lnTo>
                <a:lnTo>
                  <a:pt x="14848" y="14824"/>
                </a:lnTo>
                <a:lnTo>
                  <a:pt x="14848" y="7192"/>
                </a:lnTo>
                <a:lnTo>
                  <a:pt x="11752" y="4132"/>
                </a:lnTo>
                <a:close/>
                <a:moveTo>
                  <a:pt x="30790" y="4156"/>
                </a:moveTo>
                <a:lnTo>
                  <a:pt x="27706" y="7239"/>
                </a:lnTo>
                <a:lnTo>
                  <a:pt x="27706" y="14847"/>
                </a:lnTo>
                <a:lnTo>
                  <a:pt x="35326" y="14847"/>
                </a:lnTo>
                <a:lnTo>
                  <a:pt x="38422" y="11752"/>
                </a:lnTo>
                <a:lnTo>
                  <a:pt x="36577" y="6311"/>
                </a:lnTo>
                <a:lnTo>
                  <a:pt x="36529" y="6299"/>
                </a:lnTo>
                <a:lnTo>
                  <a:pt x="30790" y="4156"/>
                </a:lnTo>
                <a:close/>
                <a:moveTo>
                  <a:pt x="2453" y="15883"/>
                </a:moveTo>
                <a:lnTo>
                  <a:pt x="1" y="21229"/>
                </a:lnTo>
                <a:lnTo>
                  <a:pt x="2417" y="26623"/>
                </a:lnTo>
                <a:lnTo>
                  <a:pt x="6775" y="26623"/>
                </a:lnTo>
                <a:lnTo>
                  <a:pt x="12169" y="21253"/>
                </a:lnTo>
                <a:lnTo>
                  <a:pt x="6775" y="15883"/>
                </a:lnTo>
                <a:close/>
                <a:moveTo>
                  <a:pt x="35743" y="15883"/>
                </a:moveTo>
                <a:lnTo>
                  <a:pt x="30361" y="21253"/>
                </a:lnTo>
                <a:lnTo>
                  <a:pt x="35743" y="26623"/>
                </a:lnTo>
                <a:lnTo>
                  <a:pt x="40101" y="26623"/>
                </a:lnTo>
                <a:lnTo>
                  <a:pt x="42530" y="21229"/>
                </a:lnTo>
                <a:lnTo>
                  <a:pt x="40089" y="15883"/>
                </a:lnTo>
                <a:close/>
                <a:moveTo>
                  <a:pt x="27718" y="27670"/>
                </a:moveTo>
                <a:lnTo>
                  <a:pt x="27718" y="35266"/>
                </a:lnTo>
                <a:lnTo>
                  <a:pt x="27706" y="35266"/>
                </a:lnTo>
                <a:lnTo>
                  <a:pt x="30790" y="38338"/>
                </a:lnTo>
                <a:lnTo>
                  <a:pt x="36446" y="36421"/>
                </a:lnTo>
                <a:lnTo>
                  <a:pt x="38398" y="30718"/>
                </a:lnTo>
                <a:lnTo>
                  <a:pt x="35338" y="27670"/>
                </a:lnTo>
                <a:close/>
                <a:moveTo>
                  <a:pt x="7216" y="27682"/>
                </a:moveTo>
                <a:lnTo>
                  <a:pt x="4168" y="30730"/>
                </a:lnTo>
                <a:lnTo>
                  <a:pt x="6108" y="36433"/>
                </a:lnTo>
                <a:lnTo>
                  <a:pt x="11764" y="38362"/>
                </a:lnTo>
                <a:lnTo>
                  <a:pt x="14836" y="35290"/>
                </a:lnTo>
                <a:lnTo>
                  <a:pt x="14836" y="27682"/>
                </a:lnTo>
                <a:close/>
                <a:moveTo>
                  <a:pt x="21313" y="30325"/>
                </a:moveTo>
                <a:lnTo>
                  <a:pt x="15895" y="35731"/>
                </a:lnTo>
                <a:lnTo>
                  <a:pt x="15895" y="40041"/>
                </a:lnTo>
                <a:lnTo>
                  <a:pt x="21277" y="42470"/>
                </a:lnTo>
                <a:lnTo>
                  <a:pt x="26671" y="40041"/>
                </a:lnTo>
                <a:lnTo>
                  <a:pt x="26671" y="35707"/>
                </a:lnTo>
                <a:lnTo>
                  <a:pt x="21313" y="30325"/>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20;p9">
            <a:extLst>
              <a:ext uri="{FF2B5EF4-FFF2-40B4-BE49-F238E27FC236}">
                <a16:creationId xmlns:a16="http://schemas.microsoft.com/office/drawing/2014/main" id="{8BA4E420-8EA8-98C1-C004-07353486CCC3}"/>
              </a:ext>
            </a:extLst>
          </p:cNvPr>
          <p:cNvSpPr/>
          <p:nvPr/>
        </p:nvSpPr>
        <p:spPr>
          <a:xfrm flipH="1">
            <a:off x="687207" y="1857540"/>
            <a:ext cx="1949034" cy="1946284"/>
          </a:xfrm>
          <a:custGeom>
            <a:avLst/>
            <a:gdLst/>
            <a:ahLst/>
            <a:cxnLst/>
            <a:rect l="l" t="t" r="r" b="b"/>
            <a:pathLst>
              <a:path w="42530" h="42470" extrusionOk="0">
                <a:moveTo>
                  <a:pt x="21265" y="0"/>
                </a:moveTo>
                <a:lnTo>
                  <a:pt x="15872" y="2429"/>
                </a:lnTo>
                <a:lnTo>
                  <a:pt x="15872" y="6775"/>
                </a:lnTo>
                <a:lnTo>
                  <a:pt x="21289" y="12145"/>
                </a:lnTo>
                <a:lnTo>
                  <a:pt x="26635" y="6811"/>
                </a:lnTo>
                <a:lnTo>
                  <a:pt x="26635" y="2429"/>
                </a:lnTo>
                <a:lnTo>
                  <a:pt x="26647" y="2429"/>
                </a:lnTo>
                <a:lnTo>
                  <a:pt x="21265" y="0"/>
                </a:lnTo>
                <a:close/>
                <a:moveTo>
                  <a:pt x="11752" y="4132"/>
                </a:moveTo>
                <a:lnTo>
                  <a:pt x="6037" y="6096"/>
                </a:lnTo>
                <a:lnTo>
                  <a:pt x="4120" y="11728"/>
                </a:lnTo>
                <a:lnTo>
                  <a:pt x="7228" y="14824"/>
                </a:lnTo>
                <a:lnTo>
                  <a:pt x="14848" y="14824"/>
                </a:lnTo>
                <a:lnTo>
                  <a:pt x="14848" y="7192"/>
                </a:lnTo>
                <a:lnTo>
                  <a:pt x="11752" y="4132"/>
                </a:lnTo>
                <a:close/>
                <a:moveTo>
                  <a:pt x="30790" y="4156"/>
                </a:moveTo>
                <a:lnTo>
                  <a:pt x="27706" y="7239"/>
                </a:lnTo>
                <a:lnTo>
                  <a:pt x="27706" y="14847"/>
                </a:lnTo>
                <a:lnTo>
                  <a:pt x="35326" y="14847"/>
                </a:lnTo>
                <a:lnTo>
                  <a:pt x="38422" y="11752"/>
                </a:lnTo>
                <a:lnTo>
                  <a:pt x="36577" y="6311"/>
                </a:lnTo>
                <a:lnTo>
                  <a:pt x="36529" y="6299"/>
                </a:lnTo>
                <a:lnTo>
                  <a:pt x="30790" y="4156"/>
                </a:lnTo>
                <a:close/>
                <a:moveTo>
                  <a:pt x="2453" y="15883"/>
                </a:moveTo>
                <a:lnTo>
                  <a:pt x="1" y="21229"/>
                </a:lnTo>
                <a:lnTo>
                  <a:pt x="2417" y="26623"/>
                </a:lnTo>
                <a:lnTo>
                  <a:pt x="6775" y="26623"/>
                </a:lnTo>
                <a:lnTo>
                  <a:pt x="12169" y="21253"/>
                </a:lnTo>
                <a:lnTo>
                  <a:pt x="6775" y="15883"/>
                </a:lnTo>
                <a:close/>
                <a:moveTo>
                  <a:pt x="35743" y="15883"/>
                </a:moveTo>
                <a:lnTo>
                  <a:pt x="30361" y="21253"/>
                </a:lnTo>
                <a:lnTo>
                  <a:pt x="35743" y="26623"/>
                </a:lnTo>
                <a:lnTo>
                  <a:pt x="40101" y="26623"/>
                </a:lnTo>
                <a:lnTo>
                  <a:pt x="42530" y="21229"/>
                </a:lnTo>
                <a:lnTo>
                  <a:pt x="40089" y="15883"/>
                </a:lnTo>
                <a:close/>
                <a:moveTo>
                  <a:pt x="27718" y="27670"/>
                </a:moveTo>
                <a:lnTo>
                  <a:pt x="27718" y="35266"/>
                </a:lnTo>
                <a:lnTo>
                  <a:pt x="27706" y="35266"/>
                </a:lnTo>
                <a:lnTo>
                  <a:pt x="30790" y="38338"/>
                </a:lnTo>
                <a:lnTo>
                  <a:pt x="36446" y="36421"/>
                </a:lnTo>
                <a:lnTo>
                  <a:pt x="38398" y="30718"/>
                </a:lnTo>
                <a:lnTo>
                  <a:pt x="35338" y="27670"/>
                </a:lnTo>
                <a:close/>
                <a:moveTo>
                  <a:pt x="7216" y="27682"/>
                </a:moveTo>
                <a:lnTo>
                  <a:pt x="4168" y="30730"/>
                </a:lnTo>
                <a:lnTo>
                  <a:pt x="6108" y="36433"/>
                </a:lnTo>
                <a:lnTo>
                  <a:pt x="11764" y="38362"/>
                </a:lnTo>
                <a:lnTo>
                  <a:pt x="14836" y="35290"/>
                </a:lnTo>
                <a:lnTo>
                  <a:pt x="14836" y="27682"/>
                </a:lnTo>
                <a:close/>
                <a:moveTo>
                  <a:pt x="21313" y="30325"/>
                </a:moveTo>
                <a:lnTo>
                  <a:pt x="15895" y="35731"/>
                </a:lnTo>
                <a:lnTo>
                  <a:pt x="15895" y="40041"/>
                </a:lnTo>
                <a:lnTo>
                  <a:pt x="21277" y="42470"/>
                </a:lnTo>
                <a:lnTo>
                  <a:pt x="26671" y="40041"/>
                </a:lnTo>
                <a:lnTo>
                  <a:pt x="26671" y="35707"/>
                </a:lnTo>
                <a:lnTo>
                  <a:pt x="21313" y="30325"/>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1;p9">
            <a:extLst>
              <a:ext uri="{FF2B5EF4-FFF2-40B4-BE49-F238E27FC236}">
                <a16:creationId xmlns:a16="http://schemas.microsoft.com/office/drawing/2014/main" id="{DD6A5095-15D1-A987-92F5-3D5E9A34DB9D}"/>
              </a:ext>
            </a:extLst>
          </p:cNvPr>
          <p:cNvSpPr/>
          <p:nvPr/>
        </p:nvSpPr>
        <p:spPr>
          <a:xfrm flipH="1">
            <a:off x="654486" y="1824774"/>
            <a:ext cx="2013421" cy="2011267"/>
          </a:xfrm>
          <a:custGeom>
            <a:avLst/>
            <a:gdLst/>
            <a:ahLst/>
            <a:cxnLst/>
            <a:rect l="l" t="t" r="r" b="b"/>
            <a:pathLst>
              <a:path w="43935" h="43888" extrusionOk="0">
                <a:moveTo>
                  <a:pt x="21956" y="1418"/>
                </a:moveTo>
                <a:lnTo>
                  <a:pt x="26683" y="3561"/>
                </a:lnTo>
                <a:lnTo>
                  <a:pt x="26683" y="7240"/>
                </a:lnTo>
                <a:lnTo>
                  <a:pt x="21980" y="11943"/>
                </a:lnTo>
                <a:lnTo>
                  <a:pt x="17217" y="7204"/>
                </a:lnTo>
                <a:lnTo>
                  <a:pt x="17217" y="3561"/>
                </a:lnTo>
                <a:lnTo>
                  <a:pt x="21956" y="1418"/>
                </a:lnTo>
                <a:close/>
                <a:moveTo>
                  <a:pt x="12264" y="5621"/>
                </a:moveTo>
                <a:lnTo>
                  <a:pt x="14872" y="8204"/>
                </a:lnTo>
                <a:lnTo>
                  <a:pt x="14872" y="14907"/>
                </a:lnTo>
                <a:lnTo>
                  <a:pt x="8169" y="14907"/>
                </a:lnTo>
                <a:lnTo>
                  <a:pt x="5537" y="12288"/>
                </a:lnTo>
                <a:lnTo>
                  <a:pt x="7240" y="7323"/>
                </a:lnTo>
                <a:lnTo>
                  <a:pt x="12264" y="5621"/>
                </a:lnTo>
                <a:close/>
                <a:moveTo>
                  <a:pt x="31648" y="5633"/>
                </a:moveTo>
                <a:lnTo>
                  <a:pt x="36767" y="7538"/>
                </a:lnTo>
                <a:lnTo>
                  <a:pt x="38387" y="12288"/>
                </a:lnTo>
                <a:lnTo>
                  <a:pt x="35755" y="14907"/>
                </a:lnTo>
                <a:lnTo>
                  <a:pt x="29052" y="14907"/>
                </a:lnTo>
                <a:lnTo>
                  <a:pt x="29052" y="8216"/>
                </a:lnTo>
                <a:lnTo>
                  <a:pt x="31648" y="5633"/>
                </a:lnTo>
                <a:close/>
                <a:moveTo>
                  <a:pt x="7216" y="17241"/>
                </a:moveTo>
                <a:lnTo>
                  <a:pt x="11955" y="21968"/>
                </a:lnTo>
                <a:lnTo>
                  <a:pt x="7216" y="26707"/>
                </a:lnTo>
                <a:lnTo>
                  <a:pt x="3549" y="26707"/>
                </a:lnTo>
                <a:lnTo>
                  <a:pt x="1418" y="21944"/>
                </a:lnTo>
                <a:lnTo>
                  <a:pt x="3573" y="17241"/>
                </a:lnTo>
                <a:close/>
                <a:moveTo>
                  <a:pt x="40363" y="17241"/>
                </a:moveTo>
                <a:lnTo>
                  <a:pt x="42518" y="21944"/>
                </a:lnTo>
                <a:lnTo>
                  <a:pt x="40399" y="26707"/>
                </a:lnTo>
                <a:lnTo>
                  <a:pt x="36720" y="26707"/>
                </a:lnTo>
                <a:lnTo>
                  <a:pt x="31981" y="21968"/>
                </a:lnTo>
                <a:lnTo>
                  <a:pt x="36720" y="17241"/>
                </a:lnTo>
                <a:close/>
                <a:moveTo>
                  <a:pt x="16170" y="8026"/>
                </a:moveTo>
                <a:lnTo>
                  <a:pt x="21527" y="13336"/>
                </a:lnTo>
                <a:lnTo>
                  <a:pt x="21980" y="13788"/>
                </a:lnTo>
                <a:lnTo>
                  <a:pt x="27731" y="8038"/>
                </a:lnTo>
                <a:lnTo>
                  <a:pt x="27731" y="16217"/>
                </a:lnTo>
                <a:lnTo>
                  <a:pt x="35910" y="16217"/>
                </a:lnTo>
                <a:lnTo>
                  <a:pt x="30124" y="21992"/>
                </a:lnTo>
                <a:lnTo>
                  <a:pt x="35910" y="27766"/>
                </a:lnTo>
                <a:lnTo>
                  <a:pt x="27731" y="27766"/>
                </a:lnTo>
                <a:lnTo>
                  <a:pt x="27731" y="35886"/>
                </a:lnTo>
                <a:lnTo>
                  <a:pt x="21980" y="30124"/>
                </a:lnTo>
                <a:lnTo>
                  <a:pt x="16170" y="35946"/>
                </a:lnTo>
                <a:lnTo>
                  <a:pt x="16170" y="27778"/>
                </a:lnTo>
                <a:lnTo>
                  <a:pt x="7978" y="27778"/>
                </a:lnTo>
                <a:lnTo>
                  <a:pt x="13765" y="22004"/>
                </a:lnTo>
                <a:lnTo>
                  <a:pt x="7978" y="16229"/>
                </a:lnTo>
                <a:lnTo>
                  <a:pt x="16170" y="16229"/>
                </a:lnTo>
                <a:lnTo>
                  <a:pt x="16170" y="8026"/>
                </a:lnTo>
                <a:close/>
                <a:moveTo>
                  <a:pt x="14860" y="29052"/>
                </a:moveTo>
                <a:lnTo>
                  <a:pt x="14860" y="35743"/>
                </a:lnTo>
                <a:lnTo>
                  <a:pt x="14872" y="35743"/>
                </a:lnTo>
                <a:lnTo>
                  <a:pt x="12276" y="38327"/>
                </a:lnTo>
                <a:lnTo>
                  <a:pt x="7311" y="36648"/>
                </a:lnTo>
                <a:lnTo>
                  <a:pt x="5585" y="31636"/>
                </a:lnTo>
                <a:lnTo>
                  <a:pt x="8157" y="29052"/>
                </a:lnTo>
                <a:close/>
                <a:moveTo>
                  <a:pt x="35732" y="29052"/>
                </a:moveTo>
                <a:lnTo>
                  <a:pt x="38315" y="31636"/>
                </a:lnTo>
                <a:lnTo>
                  <a:pt x="36613" y="36648"/>
                </a:lnTo>
                <a:lnTo>
                  <a:pt x="31648" y="38327"/>
                </a:lnTo>
                <a:lnTo>
                  <a:pt x="29040" y="35720"/>
                </a:lnTo>
                <a:lnTo>
                  <a:pt x="29040" y="29052"/>
                </a:lnTo>
                <a:close/>
                <a:moveTo>
                  <a:pt x="22004" y="31957"/>
                </a:moveTo>
                <a:lnTo>
                  <a:pt x="26707" y="36696"/>
                </a:lnTo>
                <a:lnTo>
                  <a:pt x="26707" y="40339"/>
                </a:lnTo>
                <a:lnTo>
                  <a:pt x="21968" y="42482"/>
                </a:lnTo>
                <a:lnTo>
                  <a:pt x="17241" y="40339"/>
                </a:lnTo>
                <a:lnTo>
                  <a:pt x="17241" y="36720"/>
                </a:lnTo>
                <a:lnTo>
                  <a:pt x="22004" y="31957"/>
                </a:lnTo>
                <a:close/>
                <a:moveTo>
                  <a:pt x="21968" y="1"/>
                </a:moveTo>
                <a:lnTo>
                  <a:pt x="15943" y="2727"/>
                </a:lnTo>
                <a:lnTo>
                  <a:pt x="15943" y="7418"/>
                </a:lnTo>
                <a:lnTo>
                  <a:pt x="12622" y="4120"/>
                </a:lnTo>
                <a:lnTo>
                  <a:pt x="6228" y="6311"/>
                </a:lnTo>
                <a:lnTo>
                  <a:pt x="4061" y="12633"/>
                </a:lnTo>
                <a:lnTo>
                  <a:pt x="7395" y="15955"/>
                </a:lnTo>
                <a:lnTo>
                  <a:pt x="2739" y="15955"/>
                </a:lnTo>
                <a:lnTo>
                  <a:pt x="1" y="21956"/>
                </a:lnTo>
                <a:lnTo>
                  <a:pt x="2716" y="28016"/>
                </a:lnTo>
                <a:lnTo>
                  <a:pt x="7395" y="28016"/>
                </a:lnTo>
                <a:lnTo>
                  <a:pt x="4109" y="31290"/>
                </a:lnTo>
                <a:lnTo>
                  <a:pt x="6299" y="37672"/>
                </a:lnTo>
                <a:lnTo>
                  <a:pt x="12633" y="39815"/>
                </a:lnTo>
                <a:lnTo>
                  <a:pt x="15943" y="36529"/>
                </a:lnTo>
                <a:lnTo>
                  <a:pt x="15943" y="41173"/>
                </a:lnTo>
                <a:lnTo>
                  <a:pt x="21968" y="43887"/>
                </a:lnTo>
                <a:lnTo>
                  <a:pt x="28016" y="41173"/>
                </a:lnTo>
                <a:lnTo>
                  <a:pt x="28016" y="36493"/>
                </a:lnTo>
                <a:lnTo>
                  <a:pt x="31314" y="39815"/>
                </a:lnTo>
                <a:lnTo>
                  <a:pt x="37660" y="37672"/>
                </a:lnTo>
                <a:lnTo>
                  <a:pt x="39839" y="31290"/>
                </a:lnTo>
                <a:lnTo>
                  <a:pt x="36553" y="28016"/>
                </a:lnTo>
                <a:lnTo>
                  <a:pt x="41244" y="28016"/>
                </a:lnTo>
                <a:lnTo>
                  <a:pt x="43935" y="21944"/>
                </a:lnTo>
                <a:lnTo>
                  <a:pt x="41197" y="15943"/>
                </a:lnTo>
                <a:lnTo>
                  <a:pt x="36541" y="15943"/>
                </a:lnTo>
                <a:lnTo>
                  <a:pt x="39875" y="12621"/>
                </a:lnTo>
                <a:lnTo>
                  <a:pt x="37791" y="6502"/>
                </a:lnTo>
                <a:lnTo>
                  <a:pt x="37482" y="6406"/>
                </a:lnTo>
                <a:lnTo>
                  <a:pt x="31326" y="4109"/>
                </a:lnTo>
                <a:lnTo>
                  <a:pt x="28016" y="7430"/>
                </a:lnTo>
                <a:lnTo>
                  <a:pt x="28016" y="2727"/>
                </a:lnTo>
                <a:lnTo>
                  <a:pt x="21968"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22;p9">
            <a:extLst>
              <a:ext uri="{FF2B5EF4-FFF2-40B4-BE49-F238E27FC236}">
                <a16:creationId xmlns:a16="http://schemas.microsoft.com/office/drawing/2014/main" id="{EB96AB20-6BF1-0887-E0F9-79BA65DA88F1}"/>
              </a:ext>
            </a:extLst>
          </p:cNvPr>
          <p:cNvSpPr/>
          <p:nvPr/>
        </p:nvSpPr>
        <p:spPr>
          <a:xfrm flipH="1">
            <a:off x="993287" y="2164170"/>
            <a:ext cx="1336323" cy="1334673"/>
          </a:xfrm>
          <a:custGeom>
            <a:avLst/>
            <a:gdLst/>
            <a:ahLst/>
            <a:cxnLst/>
            <a:rect l="l" t="t" r="r" b="b"/>
            <a:pathLst>
              <a:path w="29160" h="29124" extrusionOk="0">
                <a:moveTo>
                  <a:pt x="14634" y="6382"/>
                </a:moveTo>
                <a:lnTo>
                  <a:pt x="16979" y="8787"/>
                </a:lnTo>
                <a:lnTo>
                  <a:pt x="20396" y="8811"/>
                </a:lnTo>
                <a:lnTo>
                  <a:pt x="20396" y="12157"/>
                </a:lnTo>
                <a:lnTo>
                  <a:pt x="22789" y="14586"/>
                </a:lnTo>
                <a:lnTo>
                  <a:pt x="20408" y="16943"/>
                </a:lnTo>
                <a:lnTo>
                  <a:pt x="20372" y="20360"/>
                </a:lnTo>
                <a:lnTo>
                  <a:pt x="17003" y="20336"/>
                </a:lnTo>
                <a:lnTo>
                  <a:pt x="14622" y="22706"/>
                </a:lnTo>
                <a:lnTo>
                  <a:pt x="12193" y="20336"/>
                </a:lnTo>
                <a:lnTo>
                  <a:pt x="8811" y="20360"/>
                </a:lnTo>
                <a:lnTo>
                  <a:pt x="8811" y="16979"/>
                </a:lnTo>
                <a:lnTo>
                  <a:pt x="6418" y="14586"/>
                </a:lnTo>
                <a:lnTo>
                  <a:pt x="8811" y="12157"/>
                </a:lnTo>
                <a:lnTo>
                  <a:pt x="8811" y="8811"/>
                </a:lnTo>
                <a:lnTo>
                  <a:pt x="12205" y="8787"/>
                </a:lnTo>
                <a:lnTo>
                  <a:pt x="14634" y="6382"/>
                </a:lnTo>
                <a:close/>
                <a:moveTo>
                  <a:pt x="8550" y="1"/>
                </a:moveTo>
                <a:lnTo>
                  <a:pt x="8550" y="8537"/>
                </a:lnTo>
                <a:lnTo>
                  <a:pt x="1" y="8537"/>
                </a:lnTo>
                <a:lnTo>
                  <a:pt x="6037" y="14562"/>
                </a:lnTo>
                <a:lnTo>
                  <a:pt x="1" y="20598"/>
                </a:lnTo>
                <a:lnTo>
                  <a:pt x="8550" y="20598"/>
                </a:lnTo>
                <a:lnTo>
                  <a:pt x="8550" y="29123"/>
                </a:lnTo>
                <a:lnTo>
                  <a:pt x="14622" y="23063"/>
                </a:lnTo>
                <a:lnTo>
                  <a:pt x="20611" y="29087"/>
                </a:lnTo>
                <a:lnTo>
                  <a:pt x="20611" y="20598"/>
                </a:lnTo>
                <a:lnTo>
                  <a:pt x="29159" y="20598"/>
                </a:lnTo>
                <a:lnTo>
                  <a:pt x="23111" y="14562"/>
                </a:lnTo>
                <a:lnTo>
                  <a:pt x="29159" y="8537"/>
                </a:lnTo>
                <a:lnTo>
                  <a:pt x="20611" y="8537"/>
                </a:lnTo>
                <a:lnTo>
                  <a:pt x="20611" y="12"/>
                </a:lnTo>
                <a:lnTo>
                  <a:pt x="14622" y="6013"/>
                </a:lnTo>
                <a:lnTo>
                  <a:pt x="8550" y="1"/>
                </a:lnTo>
                <a:close/>
              </a:path>
            </a:pathLst>
          </a:custGeom>
          <a:solidFill>
            <a:schemeClr val="accen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23;p9">
            <a:extLst>
              <a:ext uri="{FF2B5EF4-FFF2-40B4-BE49-F238E27FC236}">
                <a16:creationId xmlns:a16="http://schemas.microsoft.com/office/drawing/2014/main" id="{FA796C64-9179-1DCF-366C-92F34D1A0913}"/>
              </a:ext>
            </a:extLst>
          </p:cNvPr>
          <p:cNvSpPr/>
          <p:nvPr/>
        </p:nvSpPr>
        <p:spPr>
          <a:xfrm flipH="1">
            <a:off x="921842" y="2092680"/>
            <a:ext cx="1479762" cy="1478158"/>
          </a:xfrm>
          <a:custGeom>
            <a:avLst/>
            <a:gdLst/>
            <a:ahLst/>
            <a:cxnLst/>
            <a:rect l="l" t="t" r="r" b="b"/>
            <a:pathLst>
              <a:path w="32290" h="32255" extrusionOk="0">
                <a:moveTo>
                  <a:pt x="10775" y="3120"/>
                </a:moveTo>
                <a:lnTo>
                  <a:pt x="15443" y="7764"/>
                </a:lnTo>
                <a:lnTo>
                  <a:pt x="13490" y="9716"/>
                </a:lnTo>
                <a:lnTo>
                  <a:pt x="10775" y="9716"/>
                </a:lnTo>
                <a:lnTo>
                  <a:pt x="10775" y="3120"/>
                </a:lnTo>
                <a:close/>
                <a:moveTo>
                  <a:pt x="21527" y="3144"/>
                </a:moveTo>
                <a:lnTo>
                  <a:pt x="21527" y="9716"/>
                </a:lnTo>
                <a:lnTo>
                  <a:pt x="18812" y="9693"/>
                </a:lnTo>
                <a:lnTo>
                  <a:pt x="16919" y="7764"/>
                </a:lnTo>
                <a:lnTo>
                  <a:pt x="21527" y="3144"/>
                </a:lnTo>
                <a:close/>
                <a:moveTo>
                  <a:pt x="29147" y="10752"/>
                </a:moveTo>
                <a:lnTo>
                  <a:pt x="24503" y="15384"/>
                </a:lnTo>
                <a:lnTo>
                  <a:pt x="22586" y="13431"/>
                </a:lnTo>
                <a:lnTo>
                  <a:pt x="22586" y="10752"/>
                </a:lnTo>
                <a:close/>
                <a:moveTo>
                  <a:pt x="9716" y="10764"/>
                </a:moveTo>
                <a:lnTo>
                  <a:pt x="9716" y="13443"/>
                </a:lnTo>
                <a:lnTo>
                  <a:pt x="7799" y="15396"/>
                </a:lnTo>
                <a:lnTo>
                  <a:pt x="3143" y="10764"/>
                </a:lnTo>
                <a:close/>
                <a:moveTo>
                  <a:pt x="7799" y="16872"/>
                </a:moveTo>
                <a:lnTo>
                  <a:pt x="9716" y="18789"/>
                </a:lnTo>
                <a:lnTo>
                  <a:pt x="9716" y="21515"/>
                </a:lnTo>
                <a:lnTo>
                  <a:pt x="3155" y="21515"/>
                </a:lnTo>
                <a:lnTo>
                  <a:pt x="7799" y="16872"/>
                </a:lnTo>
                <a:close/>
                <a:moveTo>
                  <a:pt x="24503" y="16872"/>
                </a:moveTo>
                <a:lnTo>
                  <a:pt x="29147" y="21515"/>
                </a:lnTo>
                <a:lnTo>
                  <a:pt x="22586" y="21515"/>
                </a:lnTo>
                <a:lnTo>
                  <a:pt x="22598" y="18777"/>
                </a:lnTo>
                <a:lnTo>
                  <a:pt x="24503" y="16872"/>
                </a:lnTo>
                <a:close/>
                <a:moveTo>
                  <a:pt x="16169" y="8859"/>
                </a:moveTo>
                <a:lnTo>
                  <a:pt x="17883" y="10621"/>
                </a:lnTo>
                <a:lnTo>
                  <a:pt x="18276" y="11002"/>
                </a:lnTo>
                <a:lnTo>
                  <a:pt x="21312" y="11002"/>
                </a:lnTo>
                <a:lnTo>
                  <a:pt x="21312" y="13443"/>
                </a:lnTo>
                <a:lnTo>
                  <a:pt x="21312" y="13979"/>
                </a:lnTo>
                <a:lnTo>
                  <a:pt x="21681" y="14360"/>
                </a:lnTo>
                <a:lnTo>
                  <a:pt x="23432" y="16122"/>
                </a:lnTo>
                <a:lnTo>
                  <a:pt x="21705" y="17848"/>
                </a:lnTo>
                <a:lnTo>
                  <a:pt x="21336" y="18229"/>
                </a:lnTo>
                <a:lnTo>
                  <a:pt x="21336" y="18765"/>
                </a:lnTo>
                <a:lnTo>
                  <a:pt x="21324" y="21265"/>
                </a:lnTo>
                <a:lnTo>
                  <a:pt x="18312" y="21265"/>
                </a:lnTo>
                <a:lnTo>
                  <a:pt x="17931" y="21646"/>
                </a:lnTo>
                <a:lnTo>
                  <a:pt x="16205" y="23373"/>
                </a:lnTo>
                <a:lnTo>
                  <a:pt x="14419" y="21634"/>
                </a:lnTo>
                <a:lnTo>
                  <a:pt x="14050" y="21265"/>
                </a:lnTo>
                <a:lnTo>
                  <a:pt x="11037" y="21265"/>
                </a:lnTo>
                <a:lnTo>
                  <a:pt x="11037" y="18789"/>
                </a:lnTo>
                <a:lnTo>
                  <a:pt x="11037" y="18253"/>
                </a:lnTo>
                <a:lnTo>
                  <a:pt x="10656" y="17860"/>
                </a:lnTo>
                <a:lnTo>
                  <a:pt x="8894" y="16122"/>
                </a:lnTo>
                <a:lnTo>
                  <a:pt x="10656" y="14348"/>
                </a:lnTo>
                <a:lnTo>
                  <a:pt x="11025" y="13979"/>
                </a:lnTo>
                <a:lnTo>
                  <a:pt x="11025" y="13443"/>
                </a:lnTo>
                <a:lnTo>
                  <a:pt x="11025" y="11002"/>
                </a:lnTo>
                <a:lnTo>
                  <a:pt x="14026" y="11002"/>
                </a:lnTo>
                <a:lnTo>
                  <a:pt x="14407" y="10633"/>
                </a:lnTo>
                <a:lnTo>
                  <a:pt x="16169" y="8859"/>
                </a:lnTo>
                <a:close/>
                <a:moveTo>
                  <a:pt x="21527" y="22551"/>
                </a:moveTo>
                <a:lnTo>
                  <a:pt x="21527" y="29076"/>
                </a:lnTo>
                <a:lnTo>
                  <a:pt x="16919" y="24444"/>
                </a:lnTo>
                <a:lnTo>
                  <a:pt x="18824" y="22551"/>
                </a:lnTo>
                <a:close/>
                <a:moveTo>
                  <a:pt x="13478" y="22551"/>
                </a:moveTo>
                <a:lnTo>
                  <a:pt x="15443" y="24456"/>
                </a:lnTo>
                <a:lnTo>
                  <a:pt x="10775" y="29135"/>
                </a:lnTo>
                <a:lnTo>
                  <a:pt x="10775" y="22563"/>
                </a:lnTo>
                <a:lnTo>
                  <a:pt x="13478" y="22551"/>
                </a:lnTo>
                <a:close/>
                <a:moveTo>
                  <a:pt x="22824" y="1"/>
                </a:moveTo>
                <a:lnTo>
                  <a:pt x="20610" y="2227"/>
                </a:lnTo>
                <a:lnTo>
                  <a:pt x="16169" y="6656"/>
                </a:lnTo>
                <a:lnTo>
                  <a:pt x="11668" y="2192"/>
                </a:lnTo>
                <a:lnTo>
                  <a:pt x="9466" y="13"/>
                </a:lnTo>
                <a:lnTo>
                  <a:pt x="9466" y="3120"/>
                </a:lnTo>
                <a:lnTo>
                  <a:pt x="9466" y="9454"/>
                </a:lnTo>
                <a:lnTo>
                  <a:pt x="0" y="9454"/>
                </a:lnTo>
                <a:lnTo>
                  <a:pt x="2215" y="11681"/>
                </a:lnTo>
                <a:lnTo>
                  <a:pt x="6680" y="16134"/>
                </a:lnTo>
                <a:lnTo>
                  <a:pt x="2215" y="20599"/>
                </a:lnTo>
                <a:lnTo>
                  <a:pt x="0" y="22825"/>
                </a:lnTo>
                <a:lnTo>
                  <a:pt x="9466" y="22825"/>
                </a:lnTo>
                <a:lnTo>
                  <a:pt x="9466" y="29135"/>
                </a:lnTo>
                <a:lnTo>
                  <a:pt x="9466" y="32255"/>
                </a:lnTo>
                <a:lnTo>
                  <a:pt x="11680" y="30040"/>
                </a:lnTo>
                <a:lnTo>
                  <a:pt x="16169" y="25540"/>
                </a:lnTo>
                <a:lnTo>
                  <a:pt x="20610" y="29993"/>
                </a:lnTo>
                <a:lnTo>
                  <a:pt x="22824" y="32231"/>
                </a:lnTo>
                <a:lnTo>
                  <a:pt x="22824" y="29088"/>
                </a:lnTo>
                <a:lnTo>
                  <a:pt x="22824" y="22801"/>
                </a:lnTo>
                <a:lnTo>
                  <a:pt x="32290" y="22801"/>
                </a:lnTo>
                <a:lnTo>
                  <a:pt x="30075" y="20587"/>
                </a:lnTo>
                <a:lnTo>
                  <a:pt x="25611" y="16122"/>
                </a:lnTo>
                <a:lnTo>
                  <a:pt x="30075" y="11657"/>
                </a:lnTo>
                <a:lnTo>
                  <a:pt x="32290" y="9442"/>
                </a:lnTo>
                <a:lnTo>
                  <a:pt x="22824" y="9442"/>
                </a:lnTo>
                <a:lnTo>
                  <a:pt x="22824" y="3132"/>
                </a:lnTo>
                <a:lnTo>
                  <a:pt x="22824"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24;p9">
            <a:extLst>
              <a:ext uri="{FF2B5EF4-FFF2-40B4-BE49-F238E27FC236}">
                <a16:creationId xmlns:a16="http://schemas.microsoft.com/office/drawing/2014/main" id="{A685CA62-FC17-38DC-4B18-9A0F59897883}"/>
              </a:ext>
            </a:extLst>
          </p:cNvPr>
          <p:cNvSpPr/>
          <p:nvPr/>
        </p:nvSpPr>
        <p:spPr>
          <a:xfrm flipH="1">
            <a:off x="1270496" y="2439730"/>
            <a:ext cx="781905" cy="780805"/>
          </a:xfrm>
          <a:custGeom>
            <a:avLst/>
            <a:gdLst/>
            <a:ahLst/>
            <a:cxnLst/>
            <a:rect l="l" t="t" r="r" b="b"/>
            <a:pathLst>
              <a:path w="17062" h="17038" extrusionOk="0">
                <a:moveTo>
                  <a:pt x="8573" y="0"/>
                </a:moveTo>
                <a:lnTo>
                  <a:pt x="6037" y="2524"/>
                </a:lnTo>
                <a:lnTo>
                  <a:pt x="3132" y="2524"/>
                </a:lnTo>
                <a:lnTo>
                  <a:pt x="2501" y="2536"/>
                </a:lnTo>
                <a:lnTo>
                  <a:pt x="2501" y="6025"/>
                </a:lnTo>
                <a:lnTo>
                  <a:pt x="0" y="8549"/>
                </a:lnTo>
                <a:lnTo>
                  <a:pt x="2501" y="11049"/>
                </a:lnTo>
                <a:lnTo>
                  <a:pt x="2501" y="14585"/>
                </a:lnTo>
                <a:lnTo>
                  <a:pt x="6025" y="14585"/>
                </a:lnTo>
                <a:lnTo>
                  <a:pt x="8549" y="17038"/>
                </a:lnTo>
                <a:lnTo>
                  <a:pt x="9013" y="16609"/>
                </a:lnTo>
                <a:lnTo>
                  <a:pt x="11037" y="14585"/>
                </a:lnTo>
                <a:lnTo>
                  <a:pt x="14562" y="14585"/>
                </a:lnTo>
                <a:lnTo>
                  <a:pt x="14597" y="11037"/>
                </a:lnTo>
                <a:lnTo>
                  <a:pt x="17062" y="8549"/>
                </a:lnTo>
                <a:lnTo>
                  <a:pt x="14562" y="6025"/>
                </a:lnTo>
                <a:lnTo>
                  <a:pt x="14562" y="2524"/>
                </a:lnTo>
                <a:lnTo>
                  <a:pt x="11025" y="2524"/>
                </a:lnTo>
                <a:lnTo>
                  <a:pt x="8573" y="0"/>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25;p9">
            <a:extLst>
              <a:ext uri="{FF2B5EF4-FFF2-40B4-BE49-F238E27FC236}">
                <a16:creationId xmlns:a16="http://schemas.microsoft.com/office/drawing/2014/main" id="{7A905B28-19C6-3B1A-78AA-26B305092B11}"/>
              </a:ext>
            </a:extLst>
          </p:cNvPr>
          <p:cNvSpPr/>
          <p:nvPr/>
        </p:nvSpPr>
        <p:spPr>
          <a:xfrm flipH="1">
            <a:off x="1270496" y="2439730"/>
            <a:ext cx="781905" cy="780805"/>
          </a:xfrm>
          <a:custGeom>
            <a:avLst/>
            <a:gdLst/>
            <a:ahLst/>
            <a:cxnLst/>
            <a:rect l="l" t="t" r="r" b="b"/>
            <a:pathLst>
              <a:path w="17062" h="17038" extrusionOk="0">
                <a:moveTo>
                  <a:pt x="8573" y="0"/>
                </a:moveTo>
                <a:lnTo>
                  <a:pt x="6037" y="2524"/>
                </a:lnTo>
                <a:lnTo>
                  <a:pt x="3132" y="2524"/>
                </a:lnTo>
                <a:lnTo>
                  <a:pt x="2501" y="2536"/>
                </a:lnTo>
                <a:lnTo>
                  <a:pt x="2501" y="6025"/>
                </a:lnTo>
                <a:lnTo>
                  <a:pt x="0" y="8549"/>
                </a:lnTo>
                <a:lnTo>
                  <a:pt x="2501" y="11049"/>
                </a:lnTo>
                <a:lnTo>
                  <a:pt x="2501" y="14585"/>
                </a:lnTo>
                <a:lnTo>
                  <a:pt x="6025" y="14585"/>
                </a:lnTo>
                <a:lnTo>
                  <a:pt x="8549" y="17038"/>
                </a:lnTo>
                <a:lnTo>
                  <a:pt x="9013" y="16609"/>
                </a:lnTo>
                <a:lnTo>
                  <a:pt x="11037" y="14585"/>
                </a:lnTo>
                <a:lnTo>
                  <a:pt x="14562" y="14585"/>
                </a:lnTo>
                <a:lnTo>
                  <a:pt x="14597" y="11037"/>
                </a:lnTo>
                <a:lnTo>
                  <a:pt x="17062" y="8549"/>
                </a:lnTo>
                <a:lnTo>
                  <a:pt x="14562" y="6025"/>
                </a:lnTo>
                <a:lnTo>
                  <a:pt x="14562" y="2524"/>
                </a:lnTo>
                <a:lnTo>
                  <a:pt x="11025" y="2524"/>
                </a:lnTo>
                <a:lnTo>
                  <a:pt x="8573" y="0"/>
                </a:lnTo>
                <a:close/>
              </a:path>
            </a:pathLst>
          </a:custGeom>
          <a:solidFill>
            <a:schemeClr val="dk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26;p9">
            <a:extLst>
              <a:ext uri="{FF2B5EF4-FFF2-40B4-BE49-F238E27FC236}">
                <a16:creationId xmlns:a16="http://schemas.microsoft.com/office/drawing/2014/main" id="{80068D07-E496-66CE-BF50-9ED830DE0038}"/>
              </a:ext>
            </a:extLst>
          </p:cNvPr>
          <p:cNvSpPr/>
          <p:nvPr/>
        </p:nvSpPr>
        <p:spPr>
          <a:xfrm flipH="1">
            <a:off x="1230122" y="2397156"/>
            <a:ext cx="864852" cy="864302"/>
          </a:xfrm>
          <a:custGeom>
            <a:avLst/>
            <a:gdLst/>
            <a:ahLst/>
            <a:cxnLst/>
            <a:rect l="l" t="t" r="r" b="b"/>
            <a:pathLst>
              <a:path w="18872" h="18860" extrusionOk="0">
                <a:moveTo>
                  <a:pt x="9478" y="1846"/>
                </a:moveTo>
                <a:lnTo>
                  <a:pt x="11669" y="4096"/>
                </a:lnTo>
                <a:lnTo>
                  <a:pt x="14836" y="4108"/>
                </a:lnTo>
                <a:lnTo>
                  <a:pt x="14836" y="7216"/>
                </a:lnTo>
                <a:lnTo>
                  <a:pt x="17074" y="9478"/>
                </a:lnTo>
                <a:lnTo>
                  <a:pt x="14871" y="11681"/>
                </a:lnTo>
                <a:lnTo>
                  <a:pt x="14860" y="14848"/>
                </a:lnTo>
                <a:lnTo>
                  <a:pt x="11704" y="14836"/>
                </a:lnTo>
                <a:lnTo>
                  <a:pt x="9502" y="17038"/>
                </a:lnTo>
                <a:lnTo>
                  <a:pt x="7216" y="14824"/>
                </a:lnTo>
                <a:lnTo>
                  <a:pt x="4084" y="14836"/>
                </a:lnTo>
                <a:lnTo>
                  <a:pt x="4084" y="11681"/>
                </a:lnTo>
                <a:lnTo>
                  <a:pt x="1846" y="9454"/>
                </a:lnTo>
                <a:lnTo>
                  <a:pt x="4084" y="7192"/>
                </a:lnTo>
                <a:lnTo>
                  <a:pt x="4084" y="4072"/>
                </a:lnTo>
                <a:lnTo>
                  <a:pt x="7251" y="4061"/>
                </a:lnTo>
                <a:lnTo>
                  <a:pt x="9478" y="1846"/>
                </a:lnTo>
                <a:close/>
                <a:moveTo>
                  <a:pt x="9502" y="1"/>
                </a:moveTo>
                <a:lnTo>
                  <a:pt x="8573" y="929"/>
                </a:lnTo>
                <a:lnTo>
                  <a:pt x="6704" y="2798"/>
                </a:lnTo>
                <a:lnTo>
                  <a:pt x="2775" y="2798"/>
                </a:lnTo>
                <a:lnTo>
                  <a:pt x="2775" y="4096"/>
                </a:lnTo>
                <a:lnTo>
                  <a:pt x="2775" y="6680"/>
                </a:lnTo>
                <a:lnTo>
                  <a:pt x="905" y="8561"/>
                </a:lnTo>
                <a:lnTo>
                  <a:pt x="1" y="9478"/>
                </a:lnTo>
                <a:lnTo>
                  <a:pt x="905" y="10395"/>
                </a:lnTo>
                <a:lnTo>
                  <a:pt x="2775" y="12240"/>
                </a:lnTo>
                <a:lnTo>
                  <a:pt x="2775" y="14836"/>
                </a:lnTo>
                <a:lnTo>
                  <a:pt x="2775" y="16133"/>
                </a:lnTo>
                <a:lnTo>
                  <a:pt x="4061" y="16133"/>
                </a:lnTo>
                <a:lnTo>
                  <a:pt x="6668" y="16122"/>
                </a:lnTo>
                <a:lnTo>
                  <a:pt x="8561" y="17967"/>
                </a:lnTo>
                <a:lnTo>
                  <a:pt x="9466" y="18860"/>
                </a:lnTo>
                <a:lnTo>
                  <a:pt x="10371" y="17967"/>
                </a:lnTo>
                <a:lnTo>
                  <a:pt x="12204" y="16133"/>
                </a:lnTo>
                <a:lnTo>
                  <a:pt x="16098" y="16133"/>
                </a:lnTo>
                <a:lnTo>
                  <a:pt x="16122" y="14836"/>
                </a:lnTo>
                <a:lnTo>
                  <a:pt x="16133" y="12204"/>
                </a:lnTo>
                <a:lnTo>
                  <a:pt x="17967" y="10371"/>
                </a:lnTo>
                <a:lnTo>
                  <a:pt x="18872" y="9466"/>
                </a:lnTo>
                <a:lnTo>
                  <a:pt x="17967" y="8537"/>
                </a:lnTo>
                <a:lnTo>
                  <a:pt x="16098" y="6668"/>
                </a:lnTo>
                <a:lnTo>
                  <a:pt x="16098" y="4072"/>
                </a:lnTo>
                <a:lnTo>
                  <a:pt x="16098" y="2787"/>
                </a:lnTo>
                <a:lnTo>
                  <a:pt x="14812" y="2787"/>
                </a:lnTo>
                <a:lnTo>
                  <a:pt x="12193" y="2763"/>
                </a:lnTo>
                <a:lnTo>
                  <a:pt x="10371" y="905"/>
                </a:lnTo>
                <a:lnTo>
                  <a:pt x="9502"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27;p9">
            <a:extLst>
              <a:ext uri="{FF2B5EF4-FFF2-40B4-BE49-F238E27FC236}">
                <a16:creationId xmlns:a16="http://schemas.microsoft.com/office/drawing/2014/main" id="{5A3FCDA4-F08B-A35D-F415-00653ACC6285}"/>
              </a:ext>
            </a:extLst>
          </p:cNvPr>
          <p:cNvSpPr/>
          <p:nvPr/>
        </p:nvSpPr>
        <p:spPr>
          <a:xfrm flipH="1">
            <a:off x="9001731" y="5250650"/>
            <a:ext cx="1966494" cy="1967043"/>
          </a:xfrm>
          <a:custGeom>
            <a:avLst/>
            <a:gdLst/>
            <a:ahLst/>
            <a:cxnLst/>
            <a:rect l="l" t="t" r="r" b="b"/>
            <a:pathLst>
              <a:path w="42911" h="42923" extrusionOk="0">
                <a:moveTo>
                  <a:pt x="12502" y="0"/>
                </a:moveTo>
                <a:lnTo>
                  <a:pt x="8240" y="4834"/>
                </a:lnTo>
                <a:lnTo>
                  <a:pt x="10062" y="9216"/>
                </a:lnTo>
                <a:lnTo>
                  <a:pt x="17670" y="12371"/>
                </a:lnTo>
                <a:lnTo>
                  <a:pt x="20825" y="4751"/>
                </a:lnTo>
                <a:lnTo>
                  <a:pt x="19003" y="417"/>
                </a:lnTo>
                <a:lnTo>
                  <a:pt x="12502" y="0"/>
                </a:lnTo>
                <a:close/>
                <a:moveTo>
                  <a:pt x="30243" y="227"/>
                </a:moveTo>
                <a:lnTo>
                  <a:pt x="23861" y="417"/>
                </a:lnTo>
                <a:lnTo>
                  <a:pt x="22051" y="4763"/>
                </a:lnTo>
                <a:lnTo>
                  <a:pt x="25242" y="12371"/>
                </a:lnTo>
                <a:lnTo>
                  <a:pt x="25254" y="12371"/>
                </a:lnTo>
                <a:lnTo>
                  <a:pt x="32814" y="9263"/>
                </a:lnTo>
                <a:lnTo>
                  <a:pt x="34612" y="4882"/>
                </a:lnTo>
                <a:lnTo>
                  <a:pt x="30243" y="227"/>
                </a:lnTo>
                <a:close/>
                <a:moveTo>
                  <a:pt x="4835" y="8275"/>
                </a:moveTo>
                <a:lnTo>
                  <a:pt x="191" y="12621"/>
                </a:lnTo>
                <a:lnTo>
                  <a:pt x="370" y="19026"/>
                </a:lnTo>
                <a:lnTo>
                  <a:pt x="4716" y="20824"/>
                </a:lnTo>
                <a:lnTo>
                  <a:pt x="12324" y="17681"/>
                </a:lnTo>
                <a:lnTo>
                  <a:pt x="9169" y="10073"/>
                </a:lnTo>
                <a:lnTo>
                  <a:pt x="4835" y="8275"/>
                </a:lnTo>
                <a:close/>
                <a:moveTo>
                  <a:pt x="38029" y="8323"/>
                </a:moveTo>
                <a:lnTo>
                  <a:pt x="33684" y="10121"/>
                </a:lnTo>
                <a:lnTo>
                  <a:pt x="30528" y="17717"/>
                </a:lnTo>
                <a:lnTo>
                  <a:pt x="38125" y="20872"/>
                </a:lnTo>
                <a:lnTo>
                  <a:pt x="42506" y="19050"/>
                </a:lnTo>
                <a:lnTo>
                  <a:pt x="42911" y="12871"/>
                </a:lnTo>
                <a:lnTo>
                  <a:pt x="42863" y="12847"/>
                </a:lnTo>
                <a:lnTo>
                  <a:pt x="38029" y="8323"/>
                </a:lnTo>
                <a:close/>
                <a:moveTo>
                  <a:pt x="4728" y="22074"/>
                </a:moveTo>
                <a:lnTo>
                  <a:pt x="418" y="23860"/>
                </a:lnTo>
                <a:lnTo>
                  <a:pt x="1" y="30349"/>
                </a:lnTo>
                <a:lnTo>
                  <a:pt x="4847" y="34600"/>
                </a:lnTo>
                <a:lnTo>
                  <a:pt x="9181" y="32814"/>
                </a:lnTo>
                <a:lnTo>
                  <a:pt x="12336" y="25230"/>
                </a:lnTo>
                <a:lnTo>
                  <a:pt x="4728" y="22074"/>
                </a:lnTo>
                <a:close/>
                <a:moveTo>
                  <a:pt x="38113" y="22122"/>
                </a:moveTo>
                <a:lnTo>
                  <a:pt x="30505" y="25253"/>
                </a:lnTo>
                <a:lnTo>
                  <a:pt x="33660" y="32862"/>
                </a:lnTo>
                <a:lnTo>
                  <a:pt x="38006" y="34659"/>
                </a:lnTo>
                <a:lnTo>
                  <a:pt x="42673" y="30254"/>
                </a:lnTo>
                <a:lnTo>
                  <a:pt x="42447" y="23908"/>
                </a:lnTo>
                <a:lnTo>
                  <a:pt x="38113" y="22122"/>
                </a:lnTo>
                <a:close/>
                <a:moveTo>
                  <a:pt x="17694" y="30528"/>
                </a:moveTo>
                <a:lnTo>
                  <a:pt x="10050" y="33683"/>
                </a:lnTo>
                <a:lnTo>
                  <a:pt x="8264" y="37981"/>
                </a:lnTo>
                <a:lnTo>
                  <a:pt x="12633" y="42637"/>
                </a:lnTo>
                <a:lnTo>
                  <a:pt x="19015" y="42446"/>
                </a:lnTo>
                <a:lnTo>
                  <a:pt x="20825" y="38112"/>
                </a:lnTo>
                <a:lnTo>
                  <a:pt x="17694" y="30528"/>
                </a:lnTo>
                <a:close/>
                <a:moveTo>
                  <a:pt x="25194" y="30576"/>
                </a:moveTo>
                <a:lnTo>
                  <a:pt x="22051" y="38136"/>
                </a:lnTo>
                <a:lnTo>
                  <a:pt x="23837" y="42494"/>
                </a:lnTo>
                <a:lnTo>
                  <a:pt x="30267" y="42922"/>
                </a:lnTo>
                <a:lnTo>
                  <a:pt x="34588" y="38041"/>
                </a:lnTo>
                <a:lnTo>
                  <a:pt x="32803" y="33731"/>
                </a:lnTo>
                <a:lnTo>
                  <a:pt x="25194" y="30576"/>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28;p9">
            <a:extLst>
              <a:ext uri="{FF2B5EF4-FFF2-40B4-BE49-F238E27FC236}">
                <a16:creationId xmlns:a16="http://schemas.microsoft.com/office/drawing/2014/main" id="{4CB6E2C8-7075-ACB6-C552-7B466741FC0D}"/>
              </a:ext>
            </a:extLst>
          </p:cNvPr>
          <p:cNvSpPr/>
          <p:nvPr/>
        </p:nvSpPr>
        <p:spPr>
          <a:xfrm flipH="1">
            <a:off x="9001731" y="5250650"/>
            <a:ext cx="1966494" cy="1967043"/>
          </a:xfrm>
          <a:custGeom>
            <a:avLst/>
            <a:gdLst/>
            <a:ahLst/>
            <a:cxnLst/>
            <a:rect l="l" t="t" r="r" b="b"/>
            <a:pathLst>
              <a:path w="42911" h="42923" extrusionOk="0">
                <a:moveTo>
                  <a:pt x="12502" y="0"/>
                </a:moveTo>
                <a:lnTo>
                  <a:pt x="8240" y="4834"/>
                </a:lnTo>
                <a:lnTo>
                  <a:pt x="10062" y="9216"/>
                </a:lnTo>
                <a:lnTo>
                  <a:pt x="17670" y="12371"/>
                </a:lnTo>
                <a:lnTo>
                  <a:pt x="20825" y="4751"/>
                </a:lnTo>
                <a:lnTo>
                  <a:pt x="19003" y="417"/>
                </a:lnTo>
                <a:lnTo>
                  <a:pt x="12502" y="0"/>
                </a:lnTo>
                <a:close/>
                <a:moveTo>
                  <a:pt x="30243" y="227"/>
                </a:moveTo>
                <a:lnTo>
                  <a:pt x="23861" y="417"/>
                </a:lnTo>
                <a:lnTo>
                  <a:pt x="22051" y="4763"/>
                </a:lnTo>
                <a:lnTo>
                  <a:pt x="25242" y="12371"/>
                </a:lnTo>
                <a:lnTo>
                  <a:pt x="25254" y="12371"/>
                </a:lnTo>
                <a:lnTo>
                  <a:pt x="32814" y="9263"/>
                </a:lnTo>
                <a:lnTo>
                  <a:pt x="34612" y="4882"/>
                </a:lnTo>
                <a:lnTo>
                  <a:pt x="30243" y="227"/>
                </a:lnTo>
                <a:close/>
                <a:moveTo>
                  <a:pt x="4835" y="8275"/>
                </a:moveTo>
                <a:lnTo>
                  <a:pt x="191" y="12621"/>
                </a:lnTo>
                <a:lnTo>
                  <a:pt x="370" y="19026"/>
                </a:lnTo>
                <a:lnTo>
                  <a:pt x="4716" y="20824"/>
                </a:lnTo>
                <a:lnTo>
                  <a:pt x="12324" y="17681"/>
                </a:lnTo>
                <a:lnTo>
                  <a:pt x="9169" y="10073"/>
                </a:lnTo>
                <a:lnTo>
                  <a:pt x="4835" y="8275"/>
                </a:lnTo>
                <a:close/>
                <a:moveTo>
                  <a:pt x="38029" y="8323"/>
                </a:moveTo>
                <a:lnTo>
                  <a:pt x="33684" y="10121"/>
                </a:lnTo>
                <a:lnTo>
                  <a:pt x="30528" y="17717"/>
                </a:lnTo>
                <a:lnTo>
                  <a:pt x="38125" y="20872"/>
                </a:lnTo>
                <a:lnTo>
                  <a:pt x="42506" y="19050"/>
                </a:lnTo>
                <a:lnTo>
                  <a:pt x="42911" y="12871"/>
                </a:lnTo>
                <a:lnTo>
                  <a:pt x="42863" y="12847"/>
                </a:lnTo>
                <a:lnTo>
                  <a:pt x="38029" y="8323"/>
                </a:lnTo>
                <a:close/>
                <a:moveTo>
                  <a:pt x="4728" y="22074"/>
                </a:moveTo>
                <a:lnTo>
                  <a:pt x="418" y="23860"/>
                </a:lnTo>
                <a:lnTo>
                  <a:pt x="1" y="30349"/>
                </a:lnTo>
                <a:lnTo>
                  <a:pt x="4847" y="34600"/>
                </a:lnTo>
                <a:lnTo>
                  <a:pt x="9181" y="32814"/>
                </a:lnTo>
                <a:lnTo>
                  <a:pt x="12336" y="25230"/>
                </a:lnTo>
                <a:lnTo>
                  <a:pt x="4728" y="22074"/>
                </a:lnTo>
                <a:close/>
                <a:moveTo>
                  <a:pt x="38113" y="22122"/>
                </a:moveTo>
                <a:lnTo>
                  <a:pt x="30505" y="25253"/>
                </a:lnTo>
                <a:lnTo>
                  <a:pt x="33660" y="32862"/>
                </a:lnTo>
                <a:lnTo>
                  <a:pt x="38006" y="34659"/>
                </a:lnTo>
                <a:lnTo>
                  <a:pt x="42673" y="30254"/>
                </a:lnTo>
                <a:lnTo>
                  <a:pt x="42447" y="23908"/>
                </a:lnTo>
                <a:lnTo>
                  <a:pt x="38113" y="22122"/>
                </a:lnTo>
                <a:close/>
                <a:moveTo>
                  <a:pt x="17694" y="30528"/>
                </a:moveTo>
                <a:lnTo>
                  <a:pt x="10050" y="33683"/>
                </a:lnTo>
                <a:lnTo>
                  <a:pt x="8264" y="37981"/>
                </a:lnTo>
                <a:lnTo>
                  <a:pt x="12633" y="42637"/>
                </a:lnTo>
                <a:lnTo>
                  <a:pt x="19015" y="42446"/>
                </a:lnTo>
                <a:lnTo>
                  <a:pt x="20825" y="38112"/>
                </a:lnTo>
                <a:lnTo>
                  <a:pt x="17694" y="30528"/>
                </a:lnTo>
                <a:close/>
                <a:moveTo>
                  <a:pt x="25194" y="30576"/>
                </a:moveTo>
                <a:lnTo>
                  <a:pt x="22051" y="38136"/>
                </a:lnTo>
                <a:lnTo>
                  <a:pt x="23837" y="42494"/>
                </a:lnTo>
                <a:lnTo>
                  <a:pt x="30267" y="42922"/>
                </a:lnTo>
                <a:lnTo>
                  <a:pt x="34588" y="38041"/>
                </a:lnTo>
                <a:lnTo>
                  <a:pt x="32803" y="33731"/>
                </a:lnTo>
                <a:lnTo>
                  <a:pt x="25194" y="30576"/>
                </a:lnTo>
                <a:close/>
              </a:path>
            </a:pathLst>
          </a:custGeom>
          <a:solidFill>
            <a:srgbClr val="4B8623"/>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29;p9">
            <a:extLst>
              <a:ext uri="{FF2B5EF4-FFF2-40B4-BE49-F238E27FC236}">
                <a16:creationId xmlns:a16="http://schemas.microsoft.com/office/drawing/2014/main" id="{35A1B1D9-ABE2-77A4-E336-98118E337183}"/>
              </a:ext>
            </a:extLst>
          </p:cNvPr>
          <p:cNvSpPr/>
          <p:nvPr/>
        </p:nvSpPr>
        <p:spPr>
          <a:xfrm flipH="1">
            <a:off x="8968415" y="5217883"/>
            <a:ext cx="2033081" cy="2033081"/>
          </a:xfrm>
          <a:custGeom>
            <a:avLst/>
            <a:gdLst/>
            <a:ahLst/>
            <a:cxnLst/>
            <a:rect l="l" t="t" r="r" b="b"/>
            <a:pathLst>
              <a:path w="44364" h="44364" extrusionOk="0">
                <a:moveTo>
                  <a:pt x="30659" y="1656"/>
                </a:moveTo>
                <a:lnTo>
                  <a:pt x="34493" y="5752"/>
                </a:lnTo>
                <a:lnTo>
                  <a:pt x="32957" y="9419"/>
                </a:lnTo>
                <a:lnTo>
                  <a:pt x="26313" y="12157"/>
                </a:lnTo>
                <a:lnTo>
                  <a:pt x="23515" y="5466"/>
                </a:lnTo>
                <a:lnTo>
                  <a:pt x="25039" y="1835"/>
                </a:lnTo>
                <a:lnTo>
                  <a:pt x="30659" y="1656"/>
                </a:lnTo>
                <a:close/>
                <a:moveTo>
                  <a:pt x="13526" y="1442"/>
                </a:moveTo>
                <a:lnTo>
                  <a:pt x="19253" y="1823"/>
                </a:lnTo>
                <a:lnTo>
                  <a:pt x="20789" y="5478"/>
                </a:lnTo>
                <a:lnTo>
                  <a:pt x="18003" y="12181"/>
                </a:lnTo>
                <a:lnTo>
                  <a:pt x="11311" y="9395"/>
                </a:lnTo>
                <a:lnTo>
                  <a:pt x="9776" y="5692"/>
                </a:lnTo>
                <a:lnTo>
                  <a:pt x="13526" y="1442"/>
                </a:lnTo>
                <a:close/>
                <a:moveTo>
                  <a:pt x="5727" y="9824"/>
                </a:moveTo>
                <a:lnTo>
                  <a:pt x="9371" y="11348"/>
                </a:lnTo>
                <a:lnTo>
                  <a:pt x="12145" y="18027"/>
                </a:lnTo>
                <a:lnTo>
                  <a:pt x="5442" y="20789"/>
                </a:lnTo>
                <a:lnTo>
                  <a:pt x="1798" y="19277"/>
                </a:lnTo>
                <a:lnTo>
                  <a:pt x="1632" y="13634"/>
                </a:lnTo>
                <a:lnTo>
                  <a:pt x="5727" y="9824"/>
                </a:lnTo>
                <a:close/>
                <a:moveTo>
                  <a:pt x="38601" y="9859"/>
                </a:moveTo>
                <a:lnTo>
                  <a:pt x="42923" y="13884"/>
                </a:lnTo>
                <a:lnTo>
                  <a:pt x="42565" y="19301"/>
                </a:lnTo>
                <a:lnTo>
                  <a:pt x="38851" y="20837"/>
                </a:lnTo>
                <a:lnTo>
                  <a:pt x="32159" y="18051"/>
                </a:lnTo>
                <a:lnTo>
                  <a:pt x="34922" y="11371"/>
                </a:lnTo>
                <a:lnTo>
                  <a:pt x="38601" y="9859"/>
                </a:lnTo>
                <a:close/>
                <a:moveTo>
                  <a:pt x="5454" y="23551"/>
                </a:moveTo>
                <a:lnTo>
                  <a:pt x="12157" y="26326"/>
                </a:lnTo>
                <a:lnTo>
                  <a:pt x="9371" y="32993"/>
                </a:lnTo>
                <a:lnTo>
                  <a:pt x="5716" y="34517"/>
                </a:lnTo>
                <a:lnTo>
                  <a:pt x="1453" y="30779"/>
                </a:lnTo>
                <a:lnTo>
                  <a:pt x="1810" y="25052"/>
                </a:lnTo>
                <a:lnTo>
                  <a:pt x="5454" y="23551"/>
                </a:lnTo>
                <a:close/>
                <a:moveTo>
                  <a:pt x="38851" y="23575"/>
                </a:moveTo>
                <a:lnTo>
                  <a:pt x="42506" y="25099"/>
                </a:lnTo>
                <a:lnTo>
                  <a:pt x="42696" y="30671"/>
                </a:lnTo>
                <a:lnTo>
                  <a:pt x="38601" y="34541"/>
                </a:lnTo>
                <a:lnTo>
                  <a:pt x="34922" y="33029"/>
                </a:lnTo>
                <a:lnTo>
                  <a:pt x="32159" y="26349"/>
                </a:lnTo>
                <a:lnTo>
                  <a:pt x="38851" y="23575"/>
                </a:lnTo>
                <a:close/>
                <a:moveTo>
                  <a:pt x="22170" y="5835"/>
                </a:moveTo>
                <a:lnTo>
                  <a:pt x="25325" y="13372"/>
                </a:lnTo>
                <a:lnTo>
                  <a:pt x="25611" y="14003"/>
                </a:lnTo>
                <a:lnTo>
                  <a:pt x="33731" y="10657"/>
                </a:lnTo>
                <a:lnTo>
                  <a:pt x="30338" y="18813"/>
                </a:lnTo>
                <a:lnTo>
                  <a:pt x="38517" y="22206"/>
                </a:lnTo>
                <a:lnTo>
                  <a:pt x="30338" y="25587"/>
                </a:lnTo>
                <a:lnTo>
                  <a:pt x="33719" y="33755"/>
                </a:lnTo>
                <a:lnTo>
                  <a:pt x="33719" y="33755"/>
                </a:lnTo>
                <a:lnTo>
                  <a:pt x="25551" y="30362"/>
                </a:lnTo>
                <a:lnTo>
                  <a:pt x="22158" y="38494"/>
                </a:lnTo>
                <a:lnTo>
                  <a:pt x="18812" y="30338"/>
                </a:lnTo>
                <a:lnTo>
                  <a:pt x="10597" y="33731"/>
                </a:lnTo>
                <a:lnTo>
                  <a:pt x="10597" y="33731"/>
                </a:lnTo>
                <a:lnTo>
                  <a:pt x="13990" y="25576"/>
                </a:lnTo>
                <a:lnTo>
                  <a:pt x="5811" y="22182"/>
                </a:lnTo>
                <a:lnTo>
                  <a:pt x="13990" y="18801"/>
                </a:lnTo>
                <a:lnTo>
                  <a:pt x="10609" y="10633"/>
                </a:lnTo>
                <a:lnTo>
                  <a:pt x="18777" y="14027"/>
                </a:lnTo>
                <a:lnTo>
                  <a:pt x="22170" y="5835"/>
                </a:lnTo>
                <a:close/>
                <a:moveTo>
                  <a:pt x="18062" y="32160"/>
                </a:moveTo>
                <a:lnTo>
                  <a:pt x="20801" y="38827"/>
                </a:lnTo>
                <a:lnTo>
                  <a:pt x="19289" y="42482"/>
                </a:lnTo>
                <a:lnTo>
                  <a:pt x="13657" y="42661"/>
                </a:lnTo>
                <a:lnTo>
                  <a:pt x="9811" y="38565"/>
                </a:lnTo>
                <a:lnTo>
                  <a:pt x="11323" y="34946"/>
                </a:lnTo>
                <a:lnTo>
                  <a:pt x="18062" y="32160"/>
                </a:lnTo>
                <a:close/>
                <a:moveTo>
                  <a:pt x="26290" y="32183"/>
                </a:moveTo>
                <a:lnTo>
                  <a:pt x="32993" y="34958"/>
                </a:lnTo>
                <a:lnTo>
                  <a:pt x="34493" y="38613"/>
                </a:lnTo>
                <a:lnTo>
                  <a:pt x="30695" y="42899"/>
                </a:lnTo>
                <a:lnTo>
                  <a:pt x="25039" y="42518"/>
                </a:lnTo>
                <a:lnTo>
                  <a:pt x="23527" y="38827"/>
                </a:lnTo>
                <a:lnTo>
                  <a:pt x="26290" y="32183"/>
                </a:lnTo>
                <a:close/>
                <a:moveTo>
                  <a:pt x="12931" y="1"/>
                </a:moveTo>
                <a:lnTo>
                  <a:pt x="8144" y="5430"/>
                </a:lnTo>
                <a:lnTo>
                  <a:pt x="10097" y="10133"/>
                </a:lnTo>
                <a:lnTo>
                  <a:pt x="5442" y="8204"/>
                </a:lnTo>
                <a:lnTo>
                  <a:pt x="215" y="13050"/>
                </a:lnTo>
                <a:lnTo>
                  <a:pt x="417" y="20230"/>
                </a:lnTo>
                <a:lnTo>
                  <a:pt x="5096" y="22182"/>
                </a:lnTo>
                <a:lnTo>
                  <a:pt x="453" y="24099"/>
                </a:lnTo>
                <a:lnTo>
                  <a:pt x="1" y="31386"/>
                </a:lnTo>
                <a:lnTo>
                  <a:pt x="5430" y="36172"/>
                </a:lnTo>
                <a:lnTo>
                  <a:pt x="10085" y="34243"/>
                </a:lnTo>
                <a:lnTo>
                  <a:pt x="10085" y="34243"/>
                </a:lnTo>
                <a:lnTo>
                  <a:pt x="8168" y="38875"/>
                </a:lnTo>
                <a:lnTo>
                  <a:pt x="13062" y="44102"/>
                </a:lnTo>
                <a:lnTo>
                  <a:pt x="20217" y="43875"/>
                </a:lnTo>
                <a:lnTo>
                  <a:pt x="22158" y="39220"/>
                </a:lnTo>
                <a:lnTo>
                  <a:pt x="24075" y="43887"/>
                </a:lnTo>
                <a:lnTo>
                  <a:pt x="31290" y="44364"/>
                </a:lnTo>
                <a:lnTo>
                  <a:pt x="36112" y="38899"/>
                </a:lnTo>
                <a:lnTo>
                  <a:pt x="34195" y="34279"/>
                </a:lnTo>
                <a:lnTo>
                  <a:pt x="38886" y="36220"/>
                </a:lnTo>
                <a:lnTo>
                  <a:pt x="44113" y="31255"/>
                </a:lnTo>
                <a:lnTo>
                  <a:pt x="43851" y="24123"/>
                </a:lnTo>
                <a:lnTo>
                  <a:pt x="39196" y="22206"/>
                </a:lnTo>
                <a:lnTo>
                  <a:pt x="43899" y="20277"/>
                </a:lnTo>
                <a:lnTo>
                  <a:pt x="44363" y="13288"/>
                </a:lnTo>
                <a:lnTo>
                  <a:pt x="44089" y="13074"/>
                </a:lnTo>
                <a:lnTo>
                  <a:pt x="38898" y="8216"/>
                </a:lnTo>
                <a:lnTo>
                  <a:pt x="34207" y="10157"/>
                </a:lnTo>
                <a:lnTo>
                  <a:pt x="36160" y="5454"/>
                </a:lnTo>
                <a:lnTo>
                  <a:pt x="31266" y="227"/>
                </a:lnTo>
                <a:lnTo>
                  <a:pt x="24111" y="453"/>
                </a:lnTo>
                <a:lnTo>
                  <a:pt x="22170" y="5121"/>
                </a:lnTo>
                <a:lnTo>
                  <a:pt x="20217" y="465"/>
                </a:lnTo>
                <a:lnTo>
                  <a:pt x="12931"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30;p9">
            <a:extLst>
              <a:ext uri="{FF2B5EF4-FFF2-40B4-BE49-F238E27FC236}">
                <a16:creationId xmlns:a16="http://schemas.microsoft.com/office/drawing/2014/main" id="{4B8C5ABC-F195-D431-7F2D-C2B4360B9435}"/>
              </a:ext>
            </a:extLst>
          </p:cNvPr>
          <p:cNvSpPr/>
          <p:nvPr/>
        </p:nvSpPr>
        <p:spPr>
          <a:xfrm flipH="1">
            <a:off x="9205250" y="5453069"/>
            <a:ext cx="1562710" cy="1560556"/>
          </a:xfrm>
          <a:custGeom>
            <a:avLst/>
            <a:gdLst/>
            <a:ahLst/>
            <a:cxnLst/>
            <a:rect l="l" t="t" r="r" b="b"/>
            <a:pathLst>
              <a:path w="34100" h="34053" extrusionOk="0">
                <a:moveTo>
                  <a:pt x="20467" y="8871"/>
                </a:moveTo>
                <a:lnTo>
                  <a:pt x="21825" y="12264"/>
                </a:lnTo>
                <a:lnTo>
                  <a:pt x="25218" y="13681"/>
                </a:lnTo>
                <a:lnTo>
                  <a:pt x="23837" y="17026"/>
                </a:lnTo>
                <a:lnTo>
                  <a:pt x="25218" y="20455"/>
                </a:lnTo>
                <a:lnTo>
                  <a:pt x="21872" y="21837"/>
                </a:lnTo>
                <a:lnTo>
                  <a:pt x="20443" y="25230"/>
                </a:lnTo>
                <a:lnTo>
                  <a:pt x="17062" y="23813"/>
                </a:lnTo>
                <a:lnTo>
                  <a:pt x="13716" y="25206"/>
                </a:lnTo>
                <a:lnTo>
                  <a:pt x="12252" y="21813"/>
                </a:lnTo>
                <a:lnTo>
                  <a:pt x="8871" y="20420"/>
                </a:lnTo>
                <a:lnTo>
                  <a:pt x="10276" y="17050"/>
                </a:lnTo>
                <a:lnTo>
                  <a:pt x="8871" y="13669"/>
                </a:lnTo>
                <a:lnTo>
                  <a:pt x="12264" y="12240"/>
                </a:lnTo>
                <a:lnTo>
                  <a:pt x="13657" y="8895"/>
                </a:lnTo>
                <a:lnTo>
                  <a:pt x="17050" y="10288"/>
                </a:lnTo>
                <a:lnTo>
                  <a:pt x="20467" y="8871"/>
                </a:lnTo>
                <a:close/>
                <a:moveTo>
                  <a:pt x="17074" y="1"/>
                </a:moveTo>
                <a:lnTo>
                  <a:pt x="13538" y="8537"/>
                </a:lnTo>
                <a:lnTo>
                  <a:pt x="5001" y="4989"/>
                </a:lnTo>
                <a:lnTo>
                  <a:pt x="5001" y="4989"/>
                </a:lnTo>
                <a:lnTo>
                  <a:pt x="8537" y="13514"/>
                </a:lnTo>
                <a:lnTo>
                  <a:pt x="0" y="17026"/>
                </a:lnTo>
                <a:lnTo>
                  <a:pt x="8537" y="20575"/>
                </a:lnTo>
                <a:lnTo>
                  <a:pt x="4977" y="29087"/>
                </a:lnTo>
                <a:lnTo>
                  <a:pt x="13550" y="25539"/>
                </a:lnTo>
                <a:lnTo>
                  <a:pt x="17050" y="34052"/>
                </a:lnTo>
                <a:lnTo>
                  <a:pt x="20574" y="25575"/>
                </a:lnTo>
                <a:lnTo>
                  <a:pt x="29099" y="29111"/>
                </a:lnTo>
                <a:lnTo>
                  <a:pt x="29099" y="29111"/>
                </a:lnTo>
                <a:lnTo>
                  <a:pt x="25575" y="20586"/>
                </a:lnTo>
                <a:lnTo>
                  <a:pt x="34100" y="17074"/>
                </a:lnTo>
                <a:lnTo>
                  <a:pt x="25599" y="13550"/>
                </a:lnTo>
                <a:lnTo>
                  <a:pt x="29135" y="5037"/>
                </a:lnTo>
                <a:lnTo>
                  <a:pt x="20646" y="8537"/>
                </a:lnTo>
                <a:lnTo>
                  <a:pt x="17074" y="1"/>
                </a:lnTo>
                <a:close/>
              </a:path>
            </a:pathLst>
          </a:custGeom>
          <a:solidFill>
            <a:schemeClr val="dk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31;p9">
            <a:extLst>
              <a:ext uri="{FF2B5EF4-FFF2-40B4-BE49-F238E27FC236}">
                <a16:creationId xmlns:a16="http://schemas.microsoft.com/office/drawing/2014/main" id="{A09E5E9E-A0C8-910A-F375-268C7680EEE4}"/>
              </a:ext>
            </a:extLst>
          </p:cNvPr>
          <p:cNvSpPr/>
          <p:nvPr/>
        </p:nvSpPr>
        <p:spPr>
          <a:xfrm flipH="1">
            <a:off x="9122303" y="5369572"/>
            <a:ext cx="1729154" cy="1728054"/>
          </a:xfrm>
          <a:custGeom>
            <a:avLst/>
            <a:gdLst/>
            <a:ahLst/>
            <a:cxnLst/>
            <a:rect l="l" t="t" r="r" b="b"/>
            <a:pathLst>
              <a:path w="37732" h="37708" extrusionOk="0">
                <a:moveTo>
                  <a:pt x="18896" y="3644"/>
                </a:moveTo>
                <a:lnTo>
                  <a:pt x="21646" y="10205"/>
                </a:lnTo>
                <a:lnTo>
                  <a:pt x="18896" y="11336"/>
                </a:lnTo>
                <a:lnTo>
                  <a:pt x="16169" y="10205"/>
                </a:lnTo>
                <a:lnTo>
                  <a:pt x="18896" y="3644"/>
                </a:lnTo>
                <a:close/>
                <a:moveTo>
                  <a:pt x="8109" y="8109"/>
                </a:moveTo>
                <a:lnTo>
                  <a:pt x="14669" y="10836"/>
                </a:lnTo>
                <a:lnTo>
                  <a:pt x="13550" y="13514"/>
                </a:lnTo>
                <a:lnTo>
                  <a:pt x="10812" y="14657"/>
                </a:lnTo>
                <a:lnTo>
                  <a:pt x="8109" y="8109"/>
                </a:lnTo>
                <a:close/>
                <a:moveTo>
                  <a:pt x="29647" y="8133"/>
                </a:moveTo>
                <a:lnTo>
                  <a:pt x="26921" y="14681"/>
                </a:lnTo>
                <a:lnTo>
                  <a:pt x="24194" y="13550"/>
                </a:lnTo>
                <a:lnTo>
                  <a:pt x="23111" y="10836"/>
                </a:lnTo>
                <a:lnTo>
                  <a:pt x="29647" y="8133"/>
                </a:lnTo>
                <a:close/>
                <a:moveTo>
                  <a:pt x="10216" y="16146"/>
                </a:moveTo>
                <a:lnTo>
                  <a:pt x="11347" y="18848"/>
                </a:lnTo>
                <a:lnTo>
                  <a:pt x="10216" y="21563"/>
                </a:lnTo>
                <a:lnTo>
                  <a:pt x="3656" y="18837"/>
                </a:lnTo>
                <a:lnTo>
                  <a:pt x="10216" y="16146"/>
                </a:lnTo>
                <a:close/>
                <a:moveTo>
                  <a:pt x="27528" y="16193"/>
                </a:moveTo>
                <a:lnTo>
                  <a:pt x="34088" y="18896"/>
                </a:lnTo>
                <a:lnTo>
                  <a:pt x="27528" y="21611"/>
                </a:lnTo>
                <a:lnTo>
                  <a:pt x="26409" y="18872"/>
                </a:lnTo>
                <a:lnTo>
                  <a:pt x="27528" y="16193"/>
                </a:lnTo>
                <a:close/>
                <a:moveTo>
                  <a:pt x="21932" y="11621"/>
                </a:moveTo>
                <a:lnTo>
                  <a:pt x="22920" y="14074"/>
                </a:lnTo>
                <a:lnTo>
                  <a:pt x="23135" y="14622"/>
                </a:lnTo>
                <a:lnTo>
                  <a:pt x="23694" y="14848"/>
                </a:lnTo>
                <a:lnTo>
                  <a:pt x="26159" y="15896"/>
                </a:lnTo>
                <a:lnTo>
                  <a:pt x="25147" y="18336"/>
                </a:lnTo>
                <a:lnTo>
                  <a:pt x="24921" y="18872"/>
                </a:lnTo>
                <a:lnTo>
                  <a:pt x="25147" y="19408"/>
                </a:lnTo>
                <a:lnTo>
                  <a:pt x="26159" y="21908"/>
                </a:lnTo>
                <a:lnTo>
                  <a:pt x="23718" y="22920"/>
                </a:lnTo>
                <a:lnTo>
                  <a:pt x="23182" y="23135"/>
                </a:lnTo>
                <a:lnTo>
                  <a:pt x="22956" y="23670"/>
                </a:lnTo>
                <a:lnTo>
                  <a:pt x="21908" y="26159"/>
                </a:lnTo>
                <a:lnTo>
                  <a:pt x="19444" y="25135"/>
                </a:lnTo>
                <a:lnTo>
                  <a:pt x="18908" y="24909"/>
                </a:lnTo>
                <a:lnTo>
                  <a:pt x="18372" y="25135"/>
                </a:lnTo>
                <a:lnTo>
                  <a:pt x="15931" y="26147"/>
                </a:lnTo>
                <a:lnTo>
                  <a:pt x="14860" y="23659"/>
                </a:lnTo>
                <a:lnTo>
                  <a:pt x="14645" y="23135"/>
                </a:lnTo>
                <a:lnTo>
                  <a:pt x="14110" y="22920"/>
                </a:lnTo>
                <a:lnTo>
                  <a:pt x="11633" y="21908"/>
                </a:lnTo>
                <a:lnTo>
                  <a:pt x="12657" y="19444"/>
                </a:lnTo>
                <a:lnTo>
                  <a:pt x="12883" y="18908"/>
                </a:lnTo>
                <a:lnTo>
                  <a:pt x="12657" y="18372"/>
                </a:lnTo>
                <a:lnTo>
                  <a:pt x="11633" y="15908"/>
                </a:lnTo>
                <a:lnTo>
                  <a:pt x="14122" y="14860"/>
                </a:lnTo>
                <a:lnTo>
                  <a:pt x="14657" y="14646"/>
                </a:lnTo>
                <a:lnTo>
                  <a:pt x="14884" y="14110"/>
                </a:lnTo>
                <a:lnTo>
                  <a:pt x="15872" y="11621"/>
                </a:lnTo>
                <a:lnTo>
                  <a:pt x="18360" y="12645"/>
                </a:lnTo>
                <a:lnTo>
                  <a:pt x="18896" y="12872"/>
                </a:lnTo>
                <a:lnTo>
                  <a:pt x="19432" y="12645"/>
                </a:lnTo>
                <a:lnTo>
                  <a:pt x="21932" y="11621"/>
                </a:lnTo>
                <a:close/>
                <a:moveTo>
                  <a:pt x="10847" y="23063"/>
                </a:moveTo>
                <a:lnTo>
                  <a:pt x="13550" y="24182"/>
                </a:lnTo>
                <a:lnTo>
                  <a:pt x="14717" y="26885"/>
                </a:lnTo>
                <a:lnTo>
                  <a:pt x="8121" y="29612"/>
                </a:lnTo>
                <a:lnTo>
                  <a:pt x="10847" y="23063"/>
                </a:lnTo>
                <a:close/>
                <a:moveTo>
                  <a:pt x="26921" y="23075"/>
                </a:moveTo>
                <a:lnTo>
                  <a:pt x="29647" y="29647"/>
                </a:lnTo>
                <a:lnTo>
                  <a:pt x="29647" y="29647"/>
                </a:lnTo>
                <a:lnTo>
                  <a:pt x="23075" y="26921"/>
                </a:lnTo>
                <a:lnTo>
                  <a:pt x="24230" y="24194"/>
                </a:lnTo>
                <a:lnTo>
                  <a:pt x="26921" y="23075"/>
                </a:lnTo>
                <a:close/>
                <a:moveTo>
                  <a:pt x="18884" y="26397"/>
                </a:moveTo>
                <a:lnTo>
                  <a:pt x="21587" y="27528"/>
                </a:lnTo>
                <a:lnTo>
                  <a:pt x="18884" y="34053"/>
                </a:lnTo>
                <a:lnTo>
                  <a:pt x="16193" y="27516"/>
                </a:lnTo>
                <a:lnTo>
                  <a:pt x="18884" y="26397"/>
                </a:lnTo>
                <a:close/>
                <a:moveTo>
                  <a:pt x="18884" y="1"/>
                </a:moveTo>
                <a:lnTo>
                  <a:pt x="17586" y="3108"/>
                </a:lnTo>
                <a:lnTo>
                  <a:pt x="14955" y="9431"/>
                </a:lnTo>
                <a:lnTo>
                  <a:pt x="8645" y="6811"/>
                </a:lnTo>
                <a:lnTo>
                  <a:pt x="5513" y="5513"/>
                </a:lnTo>
                <a:lnTo>
                  <a:pt x="6811" y="8645"/>
                </a:lnTo>
                <a:lnTo>
                  <a:pt x="9431" y="14955"/>
                </a:lnTo>
                <a:lnTo>
                  <a:pt x="3120" y="17563"/>
                </a:lnTo>
                <a:lnTo>
                  <a:pt x="1" y="18848"/>
                </a:lnTo>
                <a:lnTo>
                  <a:pt x="3120" y="20146"/>
                </a:lnTo>
                <a:lnTo>
                  <a:pt x="9431" y="22766"/>
                </a:lnTo>
                <a:lnTo>
                  <a:pt x="6811" y="29064"/>
                </a:lnTo>
                <a:lnTo>
                  <a:pt x="5513" y="32183"/>
                </a:lnTo>
                <a:lnTo>
                  <a:pt x="8645" y="30886"/>
                </a:lnTo>
                <a:lnTo>
                  <a:pt x="14991" y="28266"/>
                </a:lnTo>
                <a:lnTo>
                  <a:pt x="17586" y="34565"/>
                </a:lnTo>
                <a:lnTo>
                  <a:pt x="18884" y="37708"/>
                </a:lnTo>
                <a:lnTo>
                  <a:pt x="20170" y="34565"/>
                </a:lnTo>
                <a:lnTo>
                  <a:pt x="22777" y="28302"/>
                </a:lnTo>
                <a:lnTo>
                  <a:pt x="29088" y="30921"/>
                </a:lnTo>
                <a:lnTo>
                  <a:pt x="32219" y="32219"/>
                </a:lnTo>
                <a:lnTo>
                  <a:pt x="32219" y="32219"/>
                </a:lnTo>
                <a:lnTo>
                  <a:pt x="30921" y="29088"/>
                </a:lnTo>
                <a:lnTo>
                  <a:pt x="28302" y="22778"/>
                </a:lnTo>
                <a:lnTo>
                  <a:pt x="34612" y="20182"/>
                </a:lnTo>
                <a:lnTo>
                  <a:pt x="37732" y="18884"/>
                </a:lnTo>
                <a:lnTo>
                  <a:pt x="34612" y="17586"/>
                </a:lnTo>
                <a:lnTo>
                  <a:pt x="28302" y="14967"/>
                </a:lnTo>
                <a:lnTo>
                  <a:pt x="30921" y="8669"/>
                </a:lnTo>
                <a:lnTo>
                  <a:pt x="32219" y="5549"/>
                </a:lnTo>
                <a:lnTo>
                  <a:pt x="32219" y="5549"/>
                </a:lnTo>
                <a:lnTo>
                  <a:pt x="29088" y="6847"/>
                </a:lnTo>
                <a:lnTo>
                  <a:pt x="22825" y="9431"/>
                </a:lnTo>
                <a:lnTo>
                  <a:pt x="20182" y="3108"/>
                </a:lnTo>
                <a:lnTo>
                  <a:pt x="18884"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32;p9">
            <a:extLst>
              <a:ext uri="{FF2B5EF4-FFF2-40B4-BE49-F238E27FC236}">
                <a16:creationId xmlns:a16="http://schemas.microsoft.com/office/drawing/2014/main" id="{23A69D3A-1A72-771C-ED04-17299D39FCE6}"/>
              </a:ext>
            </a:extLst>
          </p:cNvPr>
          <p:cNvSpPr/>
          <p:nvPr/>
        </p:nvSpPr>
        <p:spPr>
          <a:xfrm flipH="1">
            <a:off x="9595881" y="5843196"/>
            <a:ext cx="780851" cy="781951"/>
          </a:xfrm>
          <a:custGeom>
            <a:avLst/>
            <a:gdLst/>
            <a:ahLst/>
            <a:cxnLst/>
            <a:rect l="l" t="t" r="r" b="b"/>
            <a:pathLst>
              <a:path w="17039" h="17063" extrusionOk="0">
                <a:moveTo>
                  <a:pt x="12097" y="1"/>
                </a:moveTo>
                <a:lnTo>
                  <a:pt x="8537" y="1477"/>
                </a:lnTo>
                <a:lnTo>
                  <a:pt x="5632" y="286"/>
                </a:lnTo>
                <a:lnTo>
                  <a:pt x="4977" y="24"/>
                </a:lnTo>
                <a:lnTo>
                  <a:pt x="3536" y="3513"/>
                </a:lnTo>
                <a:lnTo>
                  <a:pt x="0" y="5001"/>
                </a:lnTo>
                <a:lnTo>
                  <a:pt x="1453" y="8537"/>
                </a:lnTo>
                <a:lnTo>
                  <a:pt x="0" y="12062"/>
                </a:lnTo>
                <a:lnTo>
                  <a:pt x="3524" y="13502"/>
                </a:lnTo>
                <a:lnTo>
                  <a:pt x="5025" y="17026"/>
                </a:lnTo>
                <a:lnTo>
                  <a:pt x="5668" y="16776"/>
                </a:lnTo>
                <a:lnTo>
                  <a:pt x="8525" y="15586"/>
                </a:lnTo>
                <a:lnTo>
                  <a:pt x="12049" y="17062"/>
                </a:lnTo>
                <a:lnTo>
                  <a:pt x="13538" y="13514"/>
                </a:lnTo>
                <a:lnTo>
                  <a:pt x="17038" y="12073"/>
                </a:lnTo>
                <a:lnTo>
                  <a:pt x="15597" y="8513"/>
                </a:lnTo>
                <a:lnTo>
                  <a:pt x="17038" y="5025"/>
                </a:lnTo>
                <a:lnTo>
                  <a:pt x="13514" y="3549"/>
                </a:lnTo>
                <a:lnTo>
                  <a:pt x="12097" y="1"/>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33;p9">
            <a:extLst>
              <a:ext uri="{FF2B5EF4-FFF2-40B4-BE49-F238E27FC236}">
                <a16:creationId xmlns:a16="http://schemas.microsoft.com/office/drawing/2014/main" id="{F5EEC028-D442-083F-9905-FC742DCEE7CF}"/>
              </a:ext>
            </a:extLst>
          </p:cNvPr>
          <p:cNvSpPr/>
          <p:nvPr/>
        </p:nvSpPr>
        <p:spPr>
          <a:xfrm flipH="1">
            <a:off x="9595881" y="5843196"/>
            <a:ext cx="780851" cy="781951"/>
          </a:xfrm>
          <a:custGeom>
            <a:avLst/>
            <a:gdLst/>
            <a:ahLst/>
            <a:cxnLst/>
            <a:rect l="l" t="t" r="r" b="b"/>
            <a:pathLst>
              <a:path w="17039" h="17063" extrusionOk="0">
                <a:moveTo>
                  <a:pt x="12097" y="1"/>
                </a:moveTo>
                <a:lnTo>
                  <a:pt x="8537" y="1477"/>
                </a:lnTo>
                <a:lnTo>
                  <a:pt x="5632" y="286"/>
                </a:lnTo>
                <a:lnTo>
                  <a:pt x="4977" y="24"/>
                </a:lnTo>
                <a:lnTo>
                  <a:pt x="3536" y="3513"/>
                </a:lnTo>
                <a:lnTo>
                  <a:pt x="0" y="5001"/>
                </a:lnTo>
                <a:lnTo>
                  <a:pt x="1453" y="8537"/>
                </a:lnTo>
                <a:lnTo>
                  <a:pt x="0" y="12062"/>
                </a:lnTo>
                <a:lnTo>
                  <a:pt x="3524" y="13502"/>
                </a:lnTo>
                <a:lnTo>
                  <a:pt x="5025" y="17026"/>
                </a:lnTo>
                <a:lnTo>
                  <a:pt x="5668" y="16776"/>
                </a:lnTo>
                <a:lnTo>
                  <a:pt x="8525" y="15586"/>
                </a:lnTo>
                <a:lnTo>
                  <a:pt x="12049" y="17062"/>
                </a:lnTo>
                <a:lnTo>
                  <a:pt x="13538" y="13514"/>
                </a:lnTo>
                <a:lnTo>
                  <a:pt x="17038" y="12073"/>
                </a:lnTo>
                <a:lnTo>
                  <a:pt x="15597" y="8513"/>
                </a:lnTo>
                <a:lnTo>
                  <a:pt x="17038" y="5025"/>
                </a:lnTo>
                <a:lnTo>
                  <a:pt x="13514" y="3549"/>
                </a:lnTo>
                <a:lnTo>
                  <a:pt x="12097" y="1"/>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34;p9">
            <a:extLst>
              <a:ext uri="{FF2B5EF4-FFF2-40B4-BE49-F238E27FC236}">
                <a16:creationId xmlns:a16="http://schemas.microsoft.com/office/drawing/2014/main" id="{26ECCF22-652B-CB1A-8A70-FA3F05947FD7}"/>
              </a:ext>
            </a:extLst>
          </p:cNvPr>
          <p:cNvSpPr/>
          <p:nvPr/>
        </p:nvSpPr>
        <p:spPr>
          <a:xfrm flipH="1">
            <a:off x="9552254" y="5801723"/>
            <a:ext cx="867052" cy="863798"/>
          </a:xfrm>
          <a:custGeom>
            <a:avLst/>
            <a:gdLst/>
            <a:ahLst/>
            <a:cxnLst/>
            <a:rect l="l" t="t" r="r" b="b"/>
            <a:pathLst>
              <a:path w="18920" h="18849" extrusionOk="0">
                <a:moveTo>
                  <a:pt x="12633" y="1834"/>
                </a:moveTo>
                <a:lnTo>
                  <a:pt x="13883" y="4989"/>
                </a:lnTo>
                <a:lnTo>
                  <a:pt x="17038" y="6311"/>
                </a:lnTo>
                <a:lnTo>
                  <a:pt x="15741" y="9418"/>
                </a:lnTo>
                <a:lnTo>
                  <a:pt x="17038" y="12609"/>
                </a:lnTo>
                <a:lnTo>
                  <a:pt x="13919" y="13907"/>
                </a:lnTo>
                <a:lnTo>
                  <a:pt x="12574" y="17062"/>
                </a:lnTo>
                <a:lnTo>
                  <a:pt x="9430" y="15753"/>
                </a:lnTo>
                <a:lnTo>
                  <a:pt x="6323" y="17027"/>
                </a:lnTo>
                <a:lnTo>
                  <a:pt x="6311" y="17027"/>
                </a:lnTo>
                <a:lnTo>
                  <a:pt x="4954" y="13871"/>
                </a:lnTo>
                <a:lnTo>
                  <a:pt x="1810" y="12574"/>
                </a:lnTo>
                <a:lnTo>
                  <a:pt x="3120" y="9442"/>
                </a:lnTo>
                <a:lnTo>
                  <a:pt x="1810" y="6287"/>
                </a:lnTo>
                <a:lnTo>
                  <a:pt x="4989" y="4954"/>
                </a:lnTo>
                <a:lnTo>
                  <a:pt x="6275" y="1846"/>
                </a:lnTo>
                <a:lnTo>
                  <a:pt x="9454" y="3156"/>
                </a:lnTo>
                <a:lnTo>
                  <a:pt x="12633" y="1834"/>
                </a:lnTo>
                <a:close/>
                <a:moveTo>
                  <a:pt x="5525" y="1"/>
                </a:moveTo>
                <a:lnTo>
                  <a:pt x="4989" y="1298"/>
                </a:lnTo>
                <a:lnTo>
                  <a:pt x="3918" y="3870"/>
                </a:lnTo>
                <a:lnTo>
                  <a:pt x="1286" y="4977"/>
                </a:lnTo>
                <a:lnTo>
                  <a:pt x="1" y="5513"/>
                </a:lnTo>
                <a:lnTo>
                  <a:pt x="536" y="6799"/>
                </a:lnTo>
                <a:lnTo>
                  <a:pt x="1620" y="9418"/>
                </a:lnTo>
                <a:lnTo>
                  <a:pt x="536" y="12026"/>
                </a:lnTo>
                <a:lnTo>
                  <a:pt x="1" y="13324"/>
                </a:lnTo>
                <a:lnTo>
                  <a:pt x="1298" y="13859"/>
                </a:lnTo>
                <a:lnTo>
                  <a:pt x="3906" y="14931"/>
                </a:lnTo>
                <a:lnTo>
                  <a:pt x="5037" y="17550"/>
                </a:lnTo>
                <a:lnTo>
                  <a:pt x="5585" y="18812"/>
                </a:lnTo>
                <a:lnTo>
                  <a:pt x="6859" y="18289"/>
                </a:lnTo>
                <a:lnTo>
                  <a:pt x="6882" y="18289"/>
                </a:lnTo>
                <a:lnTo>
                  <a:pt x="9454" y="17217"/>
                </a:lnTo>
                <a:lnTo>
                  <a:pt x="12062" y="18312"/>
                </a:lnTo>
                <a:lnTo>
                  <a:pt x="13347" y="18848"/>
                </a:lnTo>
                <a:lnTo>
                  <a:pt x="13907" y="17562"/>
                </a:lnTo>
                <a:lnTo>
                  <a:pt x="15014" y="14931"/>
                </a:lnTo>
                <a:lnTo>
                  <a:pt x="17610" y="13859"/>
                </a:lnTo>
                <a:lnTo>
                  <a:pt x="18908" y="13324"/>
                </a:lnTo>
                <a:lnTo>
                  <a:pt x="18384" y="12026"/>
                </a:lnTo>
                <a:lnTo>
                  <a:pt x="17312" y="9383"/>
                </a:lnTo>
                <a:lnTo>
                  <a:pt x="18384" y="6799"/>
                </a:lnTo>
                <a:lnTo>
                  <a:pt x="18920" y="5513"/>
                </a:lnTo>
                <a:lnTo>
                  <a:pt x="17622" y="4977"/>
                </a:lnTo>
                <a:lnTo>
                  <a:pt x="15002" y="3870"/>
                </a:lnTo>
                <a:lnTo>
                  <a:pt x="13967" y="1263"/>
                </a:lnTo>
                <a:lnTo>
                  <a:pt x="13407" y="1"/>
                </a:lnTo>
                <a:lnTo>
                  <a:pt x="12097" y="536"/>
                </a:lnTo>
                <a:lnTo>
                  <a:pt x="9454" y="1620"/>
                </a:lnTo>
                <a:lnTo>
                  <a:pt x="6823" y="536"/>
                </a:lnTo>
                <a:lnTo>
                  <a:pt x="5525"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35;p9">
            <a:extLst>
              <a:ext uri="{FF2B5EF4-FFF2-40B4-BE49-F238E27FC236}">
                <a16:creationId xmlns:a16="http://schemas.microsoft.com/office/drawing/2014/main" id="{C274BD0F-B04E-BAE0-0940-1E3F1AABD30F}"/>
              </a:ext>
            </a:extLst>
          </p:cNvPr>
          <p:cNvSpPr/>
          <p:nvPr/>
        </p:nvSpPr>
        <p:spPr>
          <a:xfrm flipH="1">
            <a:off x="10409453" y="4369987"/>
            <a:ext cx="2384988" cy="2523570"/>
          </a:xfrm>
          <a:custGeom>
            <a:avLst/>
            <a:gdLst/>
            <a:ahLst/>
            <a:cxnLst/>
            <a:rect l="l" t="t" r="r" b="b"/>
            <a:pathLst>
              <a:path w="52043" h="55067" extrusionOk="0">
                <a:moveTo>
                  <a:pt x="19932" y="8776"/>
                </a:moveTo>
                <a:lnTo>
                  <a:pt x="25873" y="17265"/>
                </a:lnTo>
                <a:lnTo>
                  <a:pt x="32136" y="8978"/>
                </a:lnTo>
                <a:lnTo>
                  <a:pt x="31957" y="19158"/>
                </a:lnTo>
                <a:lnTo>
                  <a:pt x="42042" y="16110"/>
                </a:lnTo>
                <a:lnTo>
                  <a:pt x="35457" y="24682"/>
                </a:lnTo>
                <a:lnTo>
                  <a:pt x="45554" y="28135"/>
                </a:lnTo>
                <a:lnTo>
                  <a:pt x="35565" y="31159"/>
                </a:lnTo>
                <a:lnTo>
                  <a:pt x="41637" y="39851"/>
                </a:lnTo>
                <a:lnTo>
                  <a:pt x="31707" y="36231"/>
                </a:lnTo>
                <a:lnTo>
                  <a:pt x="31636" y="46459"/>
                </a:lnTo>
                <a:lnTo>
                  <a:pt x="25694" y="37946"/>
                </a:lnTo>
                <a:lnTo>
                  <a:pt x="19646" y="46161"/>
                </a:lnTo>
                <a:lnTo>
                  <a:pt x="19646" y="46161"/>
                </a:lnTo>
                <a:lnTo>
                  <a:pt x="19729" y="35898"/>
                </a:lnTo>
                <a:lnTo>
                  <a:pt x="9966" y="38851"/>
                </a:lnTo>
                <a:lnTo>
                  <a:pt x="16098" y="30516"/>
                </a:lnTo>
                <a:lnTo>
                  <a:pt x="6370" y="26968"/>
                </a:lnTo>
                <a:lnTo>
                  <a:pt x="16003" y="24075"/>
                </a:lnTo>
                <a:lnTo>
                  <a:pt x="9919" y="15360"/>
                </a:lnTo>
                <a:lnTo>
                  <a:pt x="19860" y="19015"/>
                </a:lnTo>
                <a:lnTo>
                  <a:pt x="19932" y="8776"/>
                </a:lnTo>
                <a:close/>
                <a:moveTo>
                  <a:pt x="26349" y="1"/>
                </a:moveTo>
                <a:lnTo>
                  <a:pt x="25980" y="155"/>
                </a:lnTo>
                <a:lnTo>
                  <a:pt x="25944" y="155"/>
                </a:lnTo>
                <a:lnTo>
                  <a:pt x="24146" y="691"/>
                </a:lnTo>
                <a:lnTo>
                  <a:pt x="21527" y="1513"/>
                </a:lnTo>
                <a:lnTo>
                  <a:pt x="19563" y="2120"/>
                </a:lnTo>
                <a:lnTo>
                  <a:pt x="19515" y="7466"/>
                </a:lnTo>
                <a:lnTo>
                  <a:pt x="16526" y="3037"/>
                </a:lnTo>
                <a:lnTo>
                  <a:pt x="10049" y="5049"/>
                </a:lnTo>
                <a:lnTo>
                  <a:pt x="6192" y="10347"/>
                </a:lnTo>
                <a:lnTo>
                  <a:pt x="7001" y="11633"/>
                </a:lnTo>
                <a:lnTo>
                  <a:pt x="9145" y="14693"/>
                </a:lnTo>
                <a:lnTo>
                  <a:pt x="9145" y="14693"/>
                </a:lnTo>
                <a:lnTo>
                  <a:pt x="4215" y="12919"/>
                </a:lnTo>
                <a:lnTo>
                  <a:pt x="298" y="18193"/>
                </a:lnTo>
                <a:lnTo>
                  <a:pt x="179" y="24992"/>
                </a:lnTo>
                <a:lnTo>
                  <a:pt x="5513" y="26933"/>
                </a:lnTo>
                <a:lnTo>
                  <a:pt x="120" y="28552"/>
                </a:lnTo>
                <a:lnTo>
                  <a:pt x="1" y="35386"/>
                </a:lnTo>
                <a:lnTo>
                  <a:pt x="3894" y="41006"/>
                </a:lnTo>
                <a:lnTo>
                  <a:pt x="9299" y="39375"/>
                </a:lnTo>
                <a:lnTo>
                  <a:pt x="5930" y="43935"/>
                </a:lnTo>
                <a:lnTo>
                  <a:pt x="9788" y="49376"/>
                </a:lnTo>
                <a:lnTo>
                  <a:pt x="9930" y="49590"/>
                </a:lnTo>
                <a:lnTo>
                  <a:pt x="16003" y="51721"/>
                </a:lnTo>
                <a:lnTo>
                  <a:pt x="19420" y="47137"/>
                </a:lnTo>
                <a:lnTo>
                  <a:pt x="19372" y="52900"/>
                </a:lnTo>
                <a:lnTo>
                  <a:pt x="22992" y="54210"/>
                </a:lnTo>
                <a:lnTo>
                  <a:pt x="25409" y="55067"/>
                </a:lnTo>
                <a:lnTo>
                  <a:pt x="31993" y="53079"/>
                </a:lnTo>
                <a:lnTo>
                  <a:pt x="32040" y="47733"/>
                </a:lnTo>
                <a:lnTo>
                  <a:pt x="35136" y="52186"/>
                </a:lnTo>
                <a:lnTo>
                  <a:pt x="41327" y="50304"/>
                </a:lnTo>
                <a:lnTo>
                  <a:pt x="42184" y="49221"/>
                </a:lnTo>
                <a:lnTo>
                  <a:pt x="45411" y="44863"/>
                </a:lnTo>
                <a:lnTo>
                  <a:pt x="42411" y="40577"/>
                </a:lnTo>
                <a:lnTo>
                  <a:pt x="42411" y="40577"/>
                </a:lnTo>
                <a:lnTo>
                  <a:pt x="47697" y="42292"/>
                </a:lnTo>
                <a:lnTo>
                  <a:pt x="51757" y="36946"/>
                </a:lnTo>
                <a:lnTo>
                  <a:pt x="51864" y="30171"/>
                </a:lnTo>
                <a:lnTo>
                  <a:pt x="46447" y="28242"/>
                </a:lnTo>
                <a:lnTo>
                  <a:pt x="51924" y="26635"/>
                </a:lnTo>
                <a:lnTo>
                  <a:pt x="51995" y="22206"/>
                </a:lnTo>
                <a:lnTo>
                  <a:pt x="51995" y="22194"/>
                </a:lnTo>
                <a:lnTo>
                  <a:pt x="52019" y="20027"/>
                </a:lnTo>
                <a:lnTo>
                  <a:pt x="52043" y="19694"/>
                </a:lnTo>
                <a:lnTo>
                  <a:pt x="51864" y="19491"/>
                </a:lnTo>
                <a:lnTo>
                  <a:pt x="49435" y="15955"/>
                </a:lnTo>
                <a:lnTo>
                  <a:pt x="49388" y="15872"/>
                </a:lnTo>
                <a:lnTo>
                  <a:pt x="49340" y="15836"/>
                </a:lnTo>
                <a:lnTo>
                  <a:pt x="48078" y="14002"/>
                </a:lnTo>
                <a:lnTo>
                  <a:pt x="42720" y="15634"/>
                </a:lnTo>
                <a:lnTo>
                  <a:pt x="42720" y="15634"/>
                </a:lnTo>
                <a:lnTo>
                  <a:pt x="46090" y="11109"/>
                </a:lnTo>
                <a:lnTo>
                  <a:pt x="42244" y="5525"/>
                </a:lnTo>
                <a:lnTo>
                  <a:pt x="35910" y="3323"/>
                </a:lnTo>
                <a:lnTo>
                  <a:pt x="32362" y="8025"/>
                </a:lnTo>
                <a:lnTo>
                  <a:pt x="32469" y="2132"/>
                </a:lnTo>
                <a:lnTo>
                  <a:pt x="26349" y="1"/>
                </a:lnTo>
                <a:close/>
              </a:path>
            </a:pathLst>
          </a:custGeom>
          <a:solidFill>
            <a:schemeClr val="l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36;p9">
            <a:extLst>
              <a:ext uri="{FF2B5EF4-FFF2-40B4-BE49-F238E27FC236}">
                <a16:creationId xmlns:a16="http://schemas.microsoft.com/office/drawing/2014/main" id="{B165EFB7-3FD3-4144-5100-68800737004B}"/>
              </a:ext>
            </a:extLst>
          </p:cNvPr>
          <p:cNvSpPr/>
          <p:nvPr/>
        </p:nvSpPr>
        <p:spPr>
          <a:xfrm flipH="1">
            <a:off x="10378336" y="4333417"/>
            <a:ext cx="2448826" cy="2596710"/>
          </a:xfrm>
          <a:custGeom>
            <a:avLst/>
            <a:gdLst/>
            <a:ahLst/>
            <a:cxnLst/>
            <a:rect l="l" t="t" r="r" b="b"/>
            <a:pathLst>
              <a:path w="53436" h="56663" extrusionOk="0">
                <a:moveTo>
                  <a:pt x="27075" y="1549"/>
                </a:moveTo>
                <a:lnTo>
                  <a:pt x="32433" y="3406"/>
                </a:lnTo>
                <a:lnTo>
                  <a:pt x="32338" y="9109"/>
                </a:lnTo>
                <a:lnTo>
                  <a:pt x="32338" y="9228"/>
                </a:lnTo>
                <a:lnTo>
                  <a:pt x="30861" y="11181"/>
                </a:lnTo>
                <a:lnTo>
                  <a:pt x="26587" y="16813"/>
                </a:lnTo>
                <a:lnTo>
                  <a:pt x="20943" y="8752"/>
                </a:lnTo>
                <a:lnTo>
                  <a:pt x="20991" y="3430"/>
                </a:lnTo>
                <a:lnTo>
                  <a:pt x="22455" y="2978"/>
                </a:lnTo>
                <a:lnTo>
                  <a:pt x="25075" y="2156"/>
                </a:lnTo>
                <a:lnTo>
                  <a:pt x="26801" y="1632"/>
                </a:lnTo>
                <a:cubicBezTo>
                  <a:pt x="26837" y="1632"/>
                  <a:pt x="26873" y="1620"/>
                  <a:pt x="26920" y="1608"/>
                </a:cubicBezTo>
                <a:lnTo>
                  <a:pt x="27075" y="1549"/>
                </a:lnTo>
                <a:close/>
                <a:moveTo>
                  <a:pt x="16943" y="4692"/>
                </a:moveTo>
                <a:lnTo>
                  <a:pt x="19907" y="9062"/>
                </a:lnTo>
                <a:lnTo>
                  <a:pt x="19836" y="18741"/>
                </a:lnTo>
                <a:lnTo>
                  <a:pt x="11680" y="15765"/>
                </a:lnTo>
                <a:lnTo>
                  <a:pt x="10728" y="15420"/>
                </a:lnTo>
                <a:lnTo>
                  <a:pt x="10644" y="15312"/>
                </a:lnTo>
                <a:lnTo>
                  <a:pt x="8335" y="11991"/>
                </a:lnTo>
                <a:lnTo>
                  <a:pt x="7799" y="11145"/>
                </a:lnTo>
                <a:lnTo>
                  <a:pt x="11228" y="6442"/>
                </a:lnTo>
                <a:lnTo>
                  <a:pt x="16943" y="4692"/>
                </a:lnTo>
                <a:close/>
                <a:moveTo>
                  <a:pt x="36874" y="4954"/>
                </a:moveTo>
                <a:lnTo>
                  <a:pt x="42482" y="6907"/>
                </a:lnTo>
                <a:lnTo>
                  <a:pt x="45887" y="11848"/>
                </a:lnTo>
                <a:lnTo>
                  <a:pt x="42672" y="16158"/>
                </a:lnTo>
                <a:lnTo>
                  <a:pt x="33397" y="18956"/>
                </a:lnTo>
                <a:lnTo>
                  <a:pt x="33564" y="9335"/>
                </a:lnTo>
                <a:lnTo>
                  <a:pt x="36874" y="4954"/>
                </a:lnTo>
                <a:close/>
                <a:moveTo>
                  <a:pt x="5203" y="14574"/>
                </a:moveTo>
                <a:lnTo>
                  <a:pt x="9763" y="16205"/>
                </a:lnTo>
                <a:lnTo>
                  <a:pt x="11728" y="19039"/>
                </a:lnTo>
                <a:lnTo>
                  <a:pt x="15550" y="24480"/>
                </a:lnTo>
                <a:lnTo>
                  <a:pt x="6751" y="27147"/>
                </a:lnTo>
                <a:lnTo>
                  <a:pt x="1643" y="25266"/>
                </a:lnTo>
                <a:lnTo>
                  <a:pt x="1750" y="19218"/>
                </a:lnTo>
                <a:lnTo>
                  <a:pt x="5203" y="14574"/>
                </a:lnTo>
                <a:close/>
                <a:moveTo>
                  <a:pt x="48494" y="15610"/>
                </a:moveTo>
                <a:lnTo>
                  <a:pt x="49506" y="17075"/>
                </a:lnTo>
                <a:lnTo>
                  <a:pt x="51995" y="20670"/>
                </a:lnTo>
                <a:lnTo>
                  <a:pt x="52007" y="20682"/>
                </a:lnTo>
                <a:lnTo>
                  <a:pt x="52007" y="20706"/>
                </a:lnTo>
                <a:lnTo>
                  <a:pt x="51983" y="22873"/>
                </a:lnTo>
                <a:lnTo>
                  <a:pt x="51983" y="22885"/>
                </a:lnTo>
                <a:lnTo>
                  <a:pt x="51923" y="26814"/>
                </a:lnTo>
                <a:lnTo>
                  <a:pt x="46804" y="28326"/>
                </a:lnTo>
                <a:lnTo>
                  <a:pt x="37362" y="25123"/>
                </a:lnTo>
                <a:lnTo>
                  <a:pt x="43494" y="17134"/>
                </a:lnTo>
                <a:lnTo>
                  <a:pt x="48494" y="15610"/>
                </a:lnTo>
                <a:close/>
                <a:moveTo>
                  <a:pt x="6584" y="28385"/>
                </a:moveTo>
                <a:lnTo>
                  <a:pt x="15633" y="31683"/>
                </a:lnTo>
                <a:lnTo>
                  <a:pt x="9918" y="39434"/>
                </a:lnTo>
                <a:lnTo>
                  <a:pt x="4906" y="40958"/>
                </a:lnTo>
                <a:lnTo>
                  <a:pt x="1465" y="35958"/>
                </a:lnTo>
                <a:lnTo>
                  <a:pt x="1572" y="29898"/>
                </a:lnTo>
                <a:lnTo>
                  <a:pt x="6584" y="28385"/>
                </a:lnTo>
                <a:close/>
                <a:moveTo>
                  <a:pt x="46625" y="29588"/>
                </a:moveTo>
                <a:lnTo>
                  <a:pt x="51816" y="31445"/>
                </a:lnTo>
                <a:lnTo>
                  <a:pt x="51709" y="37458"/>
                </a:lnTo>
                <a:lnTo>
                  <a:pt x="48113" y="42185"/>
                </a:lnTo>
                <a:lnTo>
                  <a:pt x="43196" y="40601"/>
                </a:lnTo>
                <a:lnTo>
                  <a:pt x="37433" y="32350"/>
                </a:lnTo>
                <a:lnTo>
                  <a:pt x="46625" y="29588"/>
                </a:lnTo>
                <a:close/>
                <a:moveTo>
                  <a:pt x="21336" y="11848"/>
                </a:moveTo>
                <a:lnTo>
                  <a:pt x="25384" y="17646"/>
                </a:lnTo>
                <a:lnTo>
                  <a:pt x="26527" y="19289"/>
                </a:lnTo>
                <a:lnTo>
                  <a:pt x="27730" y="17694"/>
                </a:lnTo>
                <a:lnTo>
                  <a:pt x="32004" y="12050"/>
                </a:lnTo>
                <a:lnTo>
                  <a:pt x="32052" y="11991"/>
                </a:lnTo>
                <a:lnTo>
                  <a:pt x="31933" y="18944"/>
                </a:lnTo>
                <a:lnTo>
                  <a:pt x="31897" y="20944"/>
                </a:lnTo>
                <a:lnTo>
                  <a:pt x="33826" y="20361"/>
                </a:lnTo>
                <a:lnTo>
                  <a:pt x="40791" y="18265"/>
                </a:lnTo>
                <a:lnTo>
                  <a:pt x="36207" y="24230"/>
                </a:lnTo>
                <a:lnTo>
                  <a:pt x="34969" y="25837"/>
                </a:lnTo>
                <a:lnTo>
                  <a:pt x="36886" y="26492"/>
                </a:lnTo>
                <a:lnTo>
                  <a:pt x="43887" y="28885"/>
                </a:lnTo>
                <a:lnTo>
                  <a:pt x="37017" y="30957"/>
                </a:lnTo>
                <a:lnTo>
                  <a:pt x="35100" y="31541"/>
                </a:lnTo>
                <a:lnTo>
                  <a:pt x="36243" y="33184"/>
                </a:lnTo>
                <a:lnTo>
                  <a:pt x="40410" y="39172"/>
                </a:lnTo>
                <a:lnTo>
                  <a:pt x="33647" y="36684"/>
                </a:lnTo>
                <a:lnTo>
                  <a:pt x="31707" y="35970"/>
                </a:lnTo>
                <a:lnTo>
                  <a:pt x="31695" y="38041"/>
                </a:lnTo>
                <a:lnTo>
                  <a:pt x="31635" y="44947"/>
                </a:lnTo>
                <a:lnTo>
                  <a:pt x="27587" y="39161"/>
                </a:lnTo>
                <a:lnTo>
                  <a:pt x="26420" y="37494"/>
                </a:lnTo>
                <a:lnTo>
                  <a:pt x="25218" y="39125"/>
                </a:lnTo>
                <a:lnTo>
                  <a:pt x="23765" y="41125"/>
                </a:lnTo>
                <a:lnTo>
                  <a:pt x="21110" y="44721"/>
                </a:lnTo>
                <a:lnTo>
                  <a:pt x="21170" y="37696"/>
                </a:lnTo>
                <a:lnTo>
                  <a:pt x="21181" y="35720"/>
                </a:lnTo>
                <a:lnTo>
                  <a:pt x="19276" y="36303"/>
                </a:lnTo>
                <a:lnTo>
                  <a:pt x="12549" y="38327"/>
                </a:lnTo>
                <a:lnTo>
                  <a:pt x="16812" y="32529"/>
                </a:lnTo>
                <a:lnTo>
                  <a:pt x="17967" y="30969"/>
                </a:lnTo>
                <a:lnTo>
                  <a:pt x="16133" y="30302"/>
                </a:lnTo>
                <a:lnTo>
                  <a:pt x="9394" y="27850"/>
                </a:lnTo>
                <a:lnTo>
                  <a:pt x="15978" y="25861"/>
                </a:lnTo>
                <a:lnTo>
                  <a:pt x="17895" y="25290"/>
                </a:lnTo>
                <a:lnTo>
                  <a:pt x="16752" y="23635"/>
                </a:lnTo>
                <a:lnTo>
                  <a:pt x="12942" y="18182"/>
                </a:lnTo>
                <a:lnTo>
                  <a:pt x="12549" y="17634"/>
                </a:lnTo>
                <a:lnTo>
                  <a:pt x="19336" y="20111"/>
                </a:lnTo>
                <a:lnTo>
                  <a:pt x="21277" y="20825"/>
                </a:lnTo>
                <a:lnTo>
                  <a:pt x="21289" y="18753"/>
                </a:lnTo>
                <a:lnTo>
                  <a:pt x="21336" y="11848"/>
                </a:lnTo>
                <a:close/>
                <a:moveTo>
                  <a:pt x="19693" y="37696"/>
                </a:moveTo>
                <a:lnTo>
                  <a:pt x="19622" y="47412"/>
                </a:lnTo>
                <a:lnTo>
                  <a:pt x="16455" y="51674"/>
                </a:lnTo>
                <a:lnTo>
                  <a:pt x="11109" y="49793"/>
                </a:lnTo>
                <a:lnTo>
                  <a:pt x="11109" y="49781"/>
                </a:lnTo>
                <a:lnTo>
                  <a:pt x="7537" y="44756"/>
                </a:lnTo>
                <a:lnTo>
                  <a:pt x="10740" y="40387"/>
                </a:lnTo>
                <a:lnTo>
                  <a:pt x="19693" y="37696"/>
                </a:lnTo>
                <a:close/>
                <a:moveTo>
                  <a:pt x="33135" y="38053"/>
                </a:moveTo>
                <a:lnTo>
                  <a:pt x="42220" y="41363"/>
                </a:lnTo>
                <a:lnTo>
                  <a:pt x="42232" y="41375"/>
                </a:lnTo>
                <a:lnTo>
                  <a:pt x="42303" y="41482"/>
                </a:lnTo>
                <a:lnTo>
                  <a:pt x="45173" y="45602"/>
                </a:lnTo>
                <a:lnTo>
                  <a:pt x="42279" y="49519"/>
                </a:lnTo>
                <a:lnTo>
                  <a:pt x="41565" y="50424"/>
                </a:lnTo>
                <a:lnTo>
                  <a:pt x="36076" y="52079"/>
                </a:lnTo>
                <a:lnTo>
                  <a:pt x="33040" y="47709"/>
                </a:lnTo>
                <a:lnTo>
                  <a:pt x="33135" y="38053"/>
                </a:lnTo>
                <a:close/>
                <a:moveTo>
                  <a:pt x="26396" y="40006"/>
                </a:moveTo>
                <a:lnTo>
                  <a:pt x="32016" y="48055"/>
                </a:lnTo>
                <a:lnTo>
                  <a:pt x="31969" y="53329"/>
                </a:lnTo>
                <a:lnTo>
                  <a:pt x="26134" y="55079"/>
                </a:lnTo>
                <a:lnTo>
                  <a:pt x="23932" y="54305"/>
                </a:lnTo>
                <a:lnTo>
                  <a:pt x="20812" y="53174"/>
                </a:lnTo>
                <a:lnTo>
                  <a:pt x="20860" y="47614"/>
                </a:lnTo>
                <a:lnTo>
                  <a:pt x="20860" y="47495"/>
                </a:lnTo>
                <a:lnTo>
                  <a:pt x="24920" y="41970"/>
                </a:lnTo>
                <a:lnTo>
                  <a:pt x="26396" y="40006"/>
                </a:lnTo>
                <a:close/>
                <a:moveTo>
                  <a:pt x="27051" y="1"/>
                </a:moveTo>
                <a:lnTo>
                  <a:pt x="26539" y="191"/>
                </a:lnTo>
                <a:lnTo>
                  <a:pt x="26504" y="203"/>
                </a:lnTo>
                <a:lnTo>
                  <a:pt x="26384" y="239"/>
                </a:lnTo>
                <a:lnTo>
                  <a:pt x="24658" y="763"/>
                </a:lnTo>
                <a:lnTo>
                  <a:pt x="22039" y="1573"/>
                </a:lnTo>
                <a:lnTo>
                  <a:pt x="20574" y="2037"/>
                </a:lnTo>
                <a:lnTo>
                  <a:pt x="19562" y="2347"/>
                </a:lnTo>
                <a:lnTo>
                  <a:pt x="19550" y="3406"/>
                </a:lnTo>
                <a:lnTo>
                  <a:pt x="19538" y="5883"/>
                </a:lnTo>
                <a:lnTo>
                  <a:pt x="18169" y="3871"/>
                </a:lnTo>
                <a:lnTo>
                  <a:pt x="17550" y="2978"/>
                </a:lnTo>
                <a:lnTo>
                  <a:pt x="16514" y="3299"/>
                </a:lnTo>
                <a:lnTo>
                  <a:pt x="10799" y="5073"/>
                </a:lnTo>
                <a:lnTo>
                  <a:pt x="10335" y="5228"/>
                </a:lnTo>
                <a:lnTo>
                  <a:pt x="10049" y="5609"/>
                </a:lnTo>
                <a:lnTo>
                  <a:pt x="6632" y="10312"/>
                </a:lnTo>
                <a:lnTo>
                  <a:pt x="6049" y="11121"/>
                </a:lnTo>
                <a:lnTo>
                  <a:pt x="6584" y="11955"/>
                </a:lnTo>
                <a:lnTo>
                  <a:pt x="7120" y="12800"/>
                </a:lnTo>
                <a:lnTo>
                  <a:pt x="7132" y="12824"/>
                </a:lnTo>
                <a:lnTo>
                  <a:pt x="7156" y="12860"/>
                </a:lnTo>
                <a:lnTo>
                  <a:pt x="7966" y="14038"/>
                </a:lnTo>
                <a:lnTo>
                  <a:pt x="5691" y="13217"/>
                </a:lnTo>
                <a:lnTo>
                  <a:pt x="4679" y="12860"/>
                </a:lnTo>
                <a:lnTo>
                  <a:pt x="4036" y="13717"/>
                </a:lnTo>
                <a:lnTo>
                  <a:pt x="584" y="18360"/>
                </a:lnTo>
                <a:lnTo>
                  <a:pt x="298" y="18741"/>
                </a:lnTo>
                <a:lnTo>
                  <a:pt x="286" y="19194"/>
                </a:lnTo>
                <a:lnTo>
                  <a:pt x="179" y="25254"/>
                </a:lnTo>
                <a:lnTo>
                  <a:pt x="167" y="26302"/>
                </a:lnTo>
                <a:lnTo>
                  <a:pt x="1155" y="26659"/>
                </a:lnTo>
                <a:lnTo>
                  <a:pt x="3929" y="27671"/>
                </a:lnTo>
                <a:lnTo>
                  <a:pt x="1155" y="28516"/>
                </a:lnTo>
                <a:lnTo>
                  <a:pt x="143" y="28826"/>
                </a:lnTo>
                <a:lnTo>
                  <a:pt x="119" y="29886"/>
                </a:lnTo>
                <a:lnTo>
                  <a:pt x="24" y="35946"/>
                </a:lnTo>
                <a:lnTo>
                  <a:pt x="0" y="36398"/>
                </a:lnTo>
                <a:lnTo>
                  <a:pt x="274" y="36791"/>
                </a:lnTo>
                <a:lnTo>
                  <a:pt x="3715" y="41792"/>
                </a:lnTo>
                <a:lnTo>
                  <a:pt x="4322" y="42673"/>
                </a:lnTo>
                <a:lnTo>
                  <a:pt x="5334" y="42351"/>
                </a:lnTo>
                <a:lnTo>
                  <a:pt x="8120" y="41506"/>
                </a:lnTo>
                <a:lnTo>
                  <a:pt x="6358" y="43887"/>
                </a:lnTo>
                <a:lnTo>
                  <a:pt x="5739" y="44733"/>
                </a:lnTo>
                <a:lnTo>
                  <a:pt x="6346" y="45602"/>
                </a:lnTo>
                <a:lnTo>
                  <a:pt x="9894" y="50591"/>
                </a:lnTo>
                <a:cubicBezTo>
                  <a:pt x="9894" y="50591"/>
                  <a:pt x="9894" y="50602"/>
                  <a:pt x="9906" y="50602"/>
                </a:cubicBezTo>
                <a:lnTo>
                  <a:pt x="10168" y="51019"/>
                </a:lnTo>
                <a:lnTo>
                  <a:pt x="10633" y="51186"/>
                </a:lnTo>
                <a:lnTo>
                  <a:pt x="15978" y="53055"/>
                </a:lnTo>
                <a:lnTo>
                  <a:pt x="16990" y="53412"/>
                </a:lnTo>
                <a:lnTo>
                  <a:pt x="17621" y="52555"/>
                </a:lnTo>
                <a:lnTo>
                  <a:pt x="19384" y="50198"/>
                </a:lnTo>
                <a:lnTo>
                  <a:pt x="19384" y="50198"/>
                </a:lnTo>
                <a:lnTo>
                  <a:pt x="19348" y="53210"/>
                </a:lnTo>
                <a:lnTo>
                  <a:pt x="19336" y="54234"/>
                </a:lnTo>
                <a:lnTo>
                  <a:pt x="20300" y="54591"/>
                </a:lnTo>
                <a:lnTo>
                  <a:pt x="23432" y="55722"/>
                </a:lnTo>
                <a:lnTo>
                  <a:pt x="25634" y="56496"/>
                </a:lnTo>
                <a:lnTo>
                  <a:pt x="26075" y="56663"/>
                </a:lnTo>
                <a:lnTo>
                  <a:pt x="26539" y="56520"/>
                </a:lnTo>
                <a:lnTo>
                  <a:pt x="32373" y="54770"/>
                </a:lnTo>
                <a:lnTo>
                  <a:pt x="33409" y="54460"/>
                </a:lnTo>
                <a:lnTo>
                  <a:pt x="33421" y="53388"/>
                </a:lnTo>
                <a:lnTo>
                  <a:pt x="33433" y="50864"/>
                </a:lnTo>
                <a:lnTo>
                  <a:pt x="34897" y="52948"/>
                </a:lnTo>
                <a:lnTo>
                  <a:pt x="35505" y="53817"/>
                </a:lnTo>
                <a:lnTo>
                  <a:pt x="36517" y="53508"/>
                </a:lnTo>
                <a:lnTo>
                  <a:pt x="41994" y="51853"/>
                </a:lnTo>
                <a:lnTo>
                  <a:pt x="42422" y="51722"/>
                </a:lnTo>
                <a:lnTo>
                  <a:pt x="42708" y="51364"/>
                </a:lnTo>
                <a:lnTo>
                  <a:pt x="43422" y="50448"/>
                </a:lnTo>
                <a:lnTo>
                  <a:pt x="43434" y="50436"/>
                </a:lnTo>
                <a:lnTo>
                  <a:pt x="43446" y="50424"/>
                </a:lnTo>
                <a:lnTo>
                  <a:pt x="46351" y="46507"/>
                </a:lnTo>
                <a:lnTo>
                  <a:pt x="46982" y="45661"/>
                </a:lnTo>
                <a:lnTo>
                  <a:pt x="46387" y="44792"/>
                </a:lnTo>
                <a:lnTo>
                  <a:pt x="44923" y="42709"/>
                </a:lnTo>
                <a:lnTo>
                  <a:pt x="47649" y="43590"/>
                </a:lnTo>
                <a:lnTo>
                  <a:pt x="48625" y="43899"/>
                </a:lnTo>
                <a:lnTo>
                  <a:pt x="49256" y="43090"/>
                </a:lnTo>
                <a:lnTo>
                  <a:pt x="52852" y="38351"/>
                </a:lnTo>
                <a:lnTo>
                  <a:pt x="53138" y="37970"/>
                </a:lnTo>
                <a:lnTo>
                  <a:pt x="53150" y="37494"/>
                </a:lnTo>
                <a:lnTo>
                  <a:pt x="53257" y="31481"/>
                </a:lnTo>
                <a:lnTo>
                  <a:pt x="53269" y="30433"/>
                </a:lnTo>
                <a:lnTo>
                  <a:pt x="52292" y="30076"/>
                </a:lnTo>
                <a:lnTo>
                  <a:pt x="49459" y="29064"/>
                </a:lnTo>
                <a:lnTo>
                  <a:pt x="52281" y="28231"/>
                </a:lnTo>
                <a:lnTo>
                  <a:pt x="53305" y="27933"/>
                </a:lnTo>
                <a:lnTo>
                  <a:pt x="53316" y="26861"/>
                </a:lnTo>
                <a:lnTo>
                  <a:pt x="53376" y="22980"/>
                </a:lnTo>
                <a:lnTo>
                  <a:pt x="53376" y="22944"/>
                </a:lnTo>
                <a:lnTo>
                  <a:pt x="53376" y="22932"/>
                </a:lnTo>
                <a:lnTo>
                  <a:pt x="53376" y="22920"/>
                </a:lnTo>
                <a:lnTo>
                  <a:pt x="53400" y="20801"/>
                </a:lnTo>
                <a:lnTo>
                  <a:pt x="53400" y="20777"/>
                </a:lnTo>
                <a:lnTo>
                  <a:pt x="53435" y="20253"/>
                </a:lnTo>
                <a:lnTo>
                  <a:pt x="53126" y="19837"/>
                </a:lnTo>
                <a:lnTo>
                  <a:pt x="53102" y="19813"/>
                </a:lnTo>
                <a:lnTo>
                  <a:pt x="50685" y="16277"/>
                </a:lnTo>
                <a:lnTo>
                  <a:pt x="50578" y="16110"/>
                </a:lnTo>
                <a:lnTo>
                  <a:pt x="50566" y="16098"/>
                </a:lnTo>
                <a:lnTo>
                  <a:pt x="49649" y="14789"/>
                </a:lnTo>
                <a:lnTo>
                  <a:pt x="49042" y="13907"/>
                </a:lnTo>
                <a:lnTo>
                  <a:pt x="48030" y="14229"/>
                </a:lnTo>
                <a:lnTo>
                  <a:pt x="45292" y="15062"/>
                </a:lnTo>
                <a:lnTo>
                  <a:pt x="47018" y="12741"/>
                </a:lnTo>
                <a:lnTo>
                  <a:pt x="47649" y="11907"/>
                </a:lnTo>
                <a:lnTo>
                  <a:pt x="47054" y="11038"/>
                </a:lnTo>
                <a:lnTo>
                  <a:pt x="43637" y="6097"/>
                </a:lnTo>
                <a:lnTo>
                  <a:pt x="43375" y="5716"/>
                </a:lnTo>
                <a:lnTo>
                  <a:pt x="42922" y="5549"/>
                </a:lnTo>
                <a:lnTo>
                  <a:pt x="37314" y="3597"/>
                </a:lnTo>
                <a:lnTo>
                  <a:pt x="36314" y="3251"/>
                </a:lnTo>
                <a:lnTo>
                  <a:pt x="35683" y="4109"/>
                </a:lnTo>
                <a:lnTo>
                  <a:pt x="33802" y="6597"/>
                </a:lnTo>
                <a:lnTo>
                  <a:pt x="33862" y="3466"/>
                </a:lnTo>
                <a:lnTo>
                  <a:pt x="33874" y="2406"/>
                </a:lnTo>
                <a:lnTo>
                  <a:pt x="32885" y="2073"/>
                </a:lnTo>
                <a:lnTo>
                  <a:pt x="27527" y="203"/>
                </a:lnTo>
                <a:lnTo>
                  <a:pt x="27051"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37;p9">
            <a:extLst>
              <a:ext uri="{FF2B5EF4-FFF2-40B4-BE49-F238E27FC236}">
                <a16:creationId xmlns:a16="http://schemas.microsoft.com/office/drawing/2014/main" id="{4B0569F1-1687-2EB9-D6EB-DE0BC64F2CF3}"/>
              </a:ext>
            </a:extLst>
          </p:cNvPr>
          <p:cNvSpPr/>
          <p:nvPr/>
        </p:nvSpPr>
        <p:spPr>
          <a:xfrm flipH="1">
            <a:off x="10652246" y="4712638"/>
            <a:ext cx="1901007" cy="1844822"/>
          </a:xfrm>
          <a:custGeom>
            <a:avLst/>
            <a:gdLst/>
            <a:ahLst/>
            <a:cxnLst/>
            <a:rect l="l" t="t" r="r" b="b"/>
            <a:pathLst>
              <a:path w="41482" h="40256" extrusionOk="0">
                <a:moveTo>
                  <a:pt x="14252" y="1"/>
                </a:moveTo>
                <a:lnTo>
                  <a:pt x="14181" y="10943"/>
                </a:lnTo>
                <a:lnTo>
                  <a:pt x="3894" y="7192"/>
                </a:lnTo>
                <a:lnTo>
                  <a:pt x="10323" y="16419"/>
                </a:lnTo>
                <a:lnTo>
                  <a:pt x="0" y="19527"/>
                </a:lnTo>
                <a:lnTo>
                  <a:pt x="10192" y="23242"/>
                </a:lnTo>
                <a:lnTo>
                  <a:pt x="3751" y="31981"/>
                </a:lnTo>
                <a:lnTo>
                  <a:pt x="3751" y="31981"/>
                </a:lnTo>
                <a:lnTo>
                  <a:pt x="14228" y="28826"/>
                </a:lnTo>
                <a:lnTo>
                  <a:pt x="14228" y="28826"/>
                </a:lnTo>
                <a:lnTo>
                  <a:pt x="14157" y="39672"/>
                </a:lnTo>
                <a:lnTo>
                  <a:pt x="20419" y="31159"/>
                </a:lnTo>
                <a:lnTo>
                  <a:pt x="26777" y="40256"/>
                </a:lnTo>
                <a:lnTo>
                  <a:pt x="26849" y="29314"/>
                </a:lnTo>
                <a:lnTo>
                  <a:pt x="37136" y="33064"/>
                </a:lnTo>
                <a:lnTo>
                  <a:pt x="30433" y="23516"/>
                </a:lnTo>
                <a:lnTo>
                  <a:pt x="26480" y="24718"/>
                </a:lnTo>
                <a:lnTo>
                  <a:pt x="26444" y="28754"/>
                </a:lnTo>
                <a:lnTo>
                  <a:pt x="22705" y="27385"/>
                </a:lnTo>
                <a:lnTo>
                  <a:pt x="20431" y="30481"/>
                </a:lnTo>
                <a:lnTo>
                  <a:pt x="18157" y="27218"/>
                </a:lnTo>
                <a:lnTo>
                  <a:pt x="14454" y="28338"/>
                </a:lnTo>
                <a:lnTo>
                  <a:pt x="14478" y="24397"/>
                </a:lnTo>
                <a:lnTo>
                  <a:pt x="10823" y="23051"/>
                </a:lnTo>
                <a:lnTo>
                  <a:pt x="13097" y="19968"/>
                </a:lnTo>
                <a:lnTo>
                  <a:pt x="10787" y="16681"/>
                </a:lnTo>
                <a:lnTo>
                  <a:pt x="14550" y="15538"/>
                </a:lnTo>
                <a:lnTo>
                  <a:pt x="14585" y="11514"/>
                </a:lnTo>
                <a:lnTo>
                  <a:pt x="18324" y="12871"/>
                </a:lnTo>
                <a:lnTo>
                  <a:pt x="20598" y="9776"/>
                </a:lnTo>
                <a:lnTo>
                  <a:pt x="22872" y="13038"/>
                </a:lnTo>
                <a:lnTo>
                  <a:pt x="26682" y="11788"/>
                </a:lnTo>
                <a:lnTo>
                  <a:pt x="26539" y="15860"/>
                </a:lnTo>
                <a:lnTo>
                  <a:pt x="30194" y="17205"/>
                </a:lnTo>
                <a:lnTo>
                  <a:pt x="27920" y="20289"/>
                </a:lnTo>
                <a:lnTo>
                  <a:pt x="30861" y="23825"/>
                </a:lnTo>
                <a:lnTo>
                  <a:pt x="41482" y="20646"/>
                </a:lnTo>
                <a:lnTo>
                  <a:pt x="30849" y="17015"/>
                </a:lnTo>
                <a:lnTo>
                  <a:pt x="37743" y="8026"/>
                </a:lnTo>
                <a:lnTo>
                  <a:pt x="26908" y="11300"/>
                </a:lnTo>
                <a:lnTo>
                  <a:pt x="27099" y="525"/>
                </a:lnTo>
                <a:lnTo>
                  <a:pt x="27099" y="525"/>
                </a:lnTo>
                <a:lnTo>
                  <a:pt x="20610" y="9097"/>
                </a:lnTo>
                <a:lnTo>
                  <a:pt x="14252" y="1"/>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38;p9">
            <a:extLst>
              <a:ext uri="{FF2B5EF4-FFF2-40B4-BE49-F238E27FC236}">
                <a16:creationId xmlns:a16="http://schemas.microsoft.com/office/drawing/2014/main" id="{1B96D351-B9A1-C6AB-7730-C25884FD3084}"/>
              </a:ext>
            </a:extLst>
          </p:cNvPr>
          <p:cNvSpPr/>
          <p:nvPr/>
        </p:nvSpPr>
        <p:spPr>
          <a:xfrm flipH="1">
            <a:off x="10652246" y="4712638"/>
            <a:ext cx="1901007" cy="1844822"/>
          </a:xfrm>
          <a:custGeom>
            <a:avLst/>
            <a:gdLst/>
            <a:ahLst/>
            <a:cxnLst/>
            <a:rect l="l" t="t" r="r" b="b"/>
            <a:pathLst>
              <a:path w="41482" h="40256" extrusionOk="0">
                <a:moveTo>
                  <a:pt x="20419" y="31159"/>
                </a:moveTo>
                <a:lnTo>
                  <a:pt x="14157" y="39672"/>
                </a:lnTo>
                <a:lnTo>
                  <a:pt x="14228" y="28826"/>
                </a:lnTo>
                <a:lnTo>
                  <a:pt x="3751" y="31981"/>
                </a:lnTo>
                <a:lnTo>
                  <a:pt x="10192" y="23242"/>
                </a:lnTo>
                <a:lnTo>
                  <a:pt x="0" y="19527"/>
                </a:lnTo>
                <a:lnTo>
                  <a:pt x="10323" y="16419"/>
                </a:lnTo>
                <a:lnTo>
                  <a:pt x="3894" y="7192"/>
                </a:lnTo>
                <a:lnTo>
                  <a:pt x="14181" y="10943"/>
                </a:lnTo>
                <a:lnTo>
                  <a:pt x="14252" y="1"/>
                </a:lnTo>
                <a:lnTo>
                  <a:pt x="20610" y="9097"/>
                </a:lnTo>
                <a:lnTo>
                  <a:pt x="27099" y="525"/>
                </a:lnTo>
                <a:lnTo>
                  <a:pt x="26908" y="11300"/>
                </a:lnTo>
                <a:lnTo>
                  <a:pt x="37743" y="8026"/>
                </a:lnTo>
                <a:lnTo>
                  <a:pt x="30849" y="17015"/>
                </a:lnTo>
                <a:lnTo>
                  <a:pt x="41482" y="20646"/>
                </a:lnTo>
                <a:lnTo>
                  <a:pt x="30861" y="23825"/>
                </a:lnTo>
                <a:lnTo>
                  <a:pt x="27920" y="20289"/>
                </a:lnTo>
                <a:lnTo>
                  <a:pt x="30194" y="17205"/>
                </a:lnTo>
                <a:lnTo>
                  <a:pt x="26539" y="15860"/>
                </a:lnTo>
                <a:lnTo>
                  <a:pt x="26682" y="11788"/>
                </a:lnTo>
                <a:lnTo>
                  <a:pt x="22872" y="13038"/>
                </a:lnTo>
                <a:lnTo>
                  <a:pt x="20598" y="9776"/>
                </a:lnTo>
                <a:lnTo>
                  <a:pt x="18324" y="12871"/>
                </a:lnTo>
                <a:lnTo>
                  <a:pt x="14585" y="11514"/>
                </a:lnTo>
                <a:lnTo>
                  <a:pt x="14550" y="15538"/>
                </a:lnTo>
                <a:lnTo>
                  <a:pt x="10787" y="16681"/>
                </a:lnTo>
                <a:lnTo>
                  <a:pt x="13097" y="19968"/>
                </a:lnTo>
                <a:lnTo>
                  <a:pt x="10823" y="23051"/>
                </a:lnTo>
                <a:lnTo>
                  <a:pt x="14478" y="24397"/>
                </a:lnTo>
                <a:lnTo>
                  <a:pt x="14454" y="28338"/>
                </a:lnTo>
                <a:lnTo>
                  <a:pt x="18157" y="27218"/>
                </a:lnTo>
                <a:lnTo>
                  <a:pt x="20431" y="30481"/>
                </a:lnTo>
                <a:lnTo>
                  <a:pt x="22705" y="27385"/>
                </a:lnTo>
                <a:lnTo>
                  <a:pt x="26444" y="28754"/>
                </a:lnTo>
                <a:lnTo>
                  <a:pt x="26480" y="24718"/>
                </a:lnTo>
                <a:lnTo>
                  <a:pt x="30433" y="23516"/>
                </a:lnTo>
                <a:lnTo>
                  <a:pt x="37136" y="33064"/>
                </a:lnTo>
                <a:lnTo>
                  <a:pt x="26849" y="29314"/>
                </a:lnTo>
                <a:lnTo>
                  <a:pt x="26777" y="40256"/>
                </a:lnTo>
                <a:close/>
              </a:path>
            </a:pathLst>
          </a:custGeom>
          <a:solidFill>
            <a:srgbClr val="A6B7CB"/>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39;p9">
            <a:extLst>
              <a:ext uri="{FF2B5EF4-FFF2-40B4-BE49-F238E27FC236}">
                <a16:creationId xmlns:a16="http://schemas.microsoft.com/office/drawing/2014/main" id="{C919BF1F-9517-73D3-341B-2B871BC65F7F}"/>
              </a:ext>
            </a:extLst>
          </p:cNvPr>
          <p:cNvSpPr/>
          <p:nvPr/>
        </p:nvSpPr>
        <p:spPr>
          <a:xfrm flipH="1">
            <a:off x="10542581" y="4607327"/>
            <a:ext cx="2116532" cy="2055444"/>
          </a:xfrm>
          <a:custGeom>
            <a:avLst/>
            <a:gdLst/>
            <a:ahLst/>
            <a:cxnLst/>
            <a:rect l="l" t="t" r="r" b="b"/>
            <a:pathLst>
              <a:path w="46185" h="44852" extrusionOk="0">
                <a:moveTo>
                  <a:pt x="17276" y="4573"/>
                </a:moveTo>
                <a:lnTo>
                  <a:pt x="22265" y="11717"/>
                </a:lnTo>
                <a:lnTo>
                  <a:pt x="20360" y="14288"/>
                </a:lnTo>
                <a:lnTo>
                  <a:pt x="17205" y="13145"/>
                </a:lnTo>
                <a:lnTo>
                  <a:pt x="17276" y="4573"/>
                </a:lnTo>
                <a:close/>
                <a:moveTo>
                  <a:pt x="28635" y="5037"/>
                </a:moveTo>
                <a:lnTo>
                  <a:pt x="28492" y="13479"/>
                </a:lnTo>
                <a:lnTo>
                  <a:pt x="25456" y="14467"/>
                </a:lnTo>
                <a:lnTo>
                  <a:pt x="23551" y="11752"/>
                </a:lnTo>
                <a:lnTo>
                  <a:pt x="28635" y="5037"/>
                </a:lnTo>
                <a:close/>
                <a:moveTo>
                  <a:pt x="8132" y="10955"/>
                </a:moveTo>
                <a:lnTo>
                  <a:pt x="14931" y="13443"/>
                </a:lnTo>
                <a:lnTo>
                  <a:pt x="16169" y="13895"/>
                </a:lnTo>
                <a:lnTo>
                  <a:pt x="16133" y="17301"/>
                </a:lnTo>
                <a:lnTo>
                  <a:pt x="13169" y="18194"/>
                </a:lnTo>
                <a:lnTo>
                  <a:pt x="8132" y="10955"/>
                </a:lnTo>
                <a:close/>
                <a:moveTo>
                  <a:pt x="38088" y="11669"/>
                </a:moveTo>
                <a:lnTo>
                  <a:pt x="32635" y="18777"/>
                </a:lnTo>
                <a:lnTo>
                  <a:pt x="29587" y="17658"/>
                </a:lnTo>
                <a:lnTo>
                  <a:pt x="29706" y="14205"/>
                </a:lnTo>
                <a:lnTo>
                  <a:pt x="38088" y="11669"/>
                </a:lnTo>
                <a:close/>
                <a:moveTo>
                  <a:pt x="12573" y="19491"/>
                </a:moveTo>
                <a:lnTo>
                  <a:pt x="14514" y="22254"/>
                </a:lnTo>
                <a:lnTo>
                  <a:pt x="12621" y="24813"/>
                </a:lnTo>
                <a:lnTo>
                  <a:pt x="4620" y="21896"/>
                </a:lnTo>
                <a:lnTo>
                  <a:pt x="12573" y="19491"/>
                </a:lnTo>
                <a:close/>
                <a:moveTo>
                  <a:pt x="33028" y="20027"/>
                </a:moveTo>
                <a:lnTo>
                  <a:pt x="41410" y="22897"/>
                </a:lnTo>
                <a:lnTo>
                  <a:pt x="33433" y="25278"/>
                </a:lnTo>
                <a:lnTo>
                  <a:pt x="31171" y="22563"/>
                </a:lnTo>
                <a:lnTo>
                  <a:pt x="32743" y="20420"/>
                </a:lnTo>
                <a:lnTo>
                  <a:pt x="33028" y="20027"/>
                </a:lnTo>
                <a:close/>
                <a:moveTo>
                  <a:pt x="22896" y="13324"/>
                </a:moveTo>
                <a:lnTo>
                  <a:pt x="24277" y="15300"/>
                </a:lnTo>
                <a:lnTo>
                  <a:pt x="24896" y="16193"/>
                </a:lnTo>
                <a:lnTo>
                  <a:pt x="25920" y="15860"/>
                </a:lnTo>
                <a:lnTo>
                  <a:pt x="28218" y="15098"/>
                </a:lnTo>
                <a:lnTo>
                  <a:pt x="28218" y="15098"/>
                </a:lnTo>
                <a:lnTo>
                  <a:pt x="28135" y="17610"/>
                </a:lnTo>
                <a:lnTo>
                  <a:pt x="28099" y="18670"/>
                </a:lnTo>
                <a:lnTo>
                  <a:pt x="29099" y="19027"/>
                </a:lnTo>
                <a:lnTo>
                  <a:pt x="31350" y="19849"/>
                </a:lnTo>
                <a:lnTo>
                  <a:pt x="29992" y="21694"/>
                </a:lnTo>
                <a:lnTo>
                  <a:pt x="29302" y="22611"/>
                </a:lnTo>
                <a:lnTo>
                  <a:pt x="30040" y="23492"/>
                </a:lnTo>
                <a:lnTo>
                  <a:pt x="31611" y="25385"/>
                </a:lnTo>
                <a:lnTo>
                  <a:pt x="29087" y="26135"/>
                </a:lnTo>
                <a:lnTo>
                  <a:pt x="28051" y="26457"/>
                </a:lnTo>
                <a:lnTo>
                  <a:pt x="28040" y="27528"/>
                </a:lnTo>
                <a:lnTo>
                  <a:pt x="28028" y="29981"/>
                </a:lnTo>
                <a:lnTo>
                  <a:pt x="25777" y="29159"/>
                </a:lnTo>
                <a:lnTo>
                  <a:pt x="24753" y="28790"/>
                </a:lnTo>
                <a:lnTo>
                  <a:pt x="24111" y="29671"/>
                </a:lnTo>
                <a:lnTo>
                  <a:pt x="22753" y="31493"/>
                </a:lnTo>
                <a:lnTo>
                  <a:pt x="21372" y="29516"/>
                </a:lnTo>
                <a:lnTo>
                  <a:pt x="20765" y="28659"/>
                </a:lnTo>
                <a:lnTo>
                  <a:pt x="19753" y="28969"/>
                </a:lnTo>
                <a:lnTo>
                  <a:pt x="17503" y="29647"/>
                </a:lnTo>
                <a:lnTo>
                  <a:pt x="17514" y="27195"/>
                </a:lnTo>
                <a:lnTo>
                  <a:pt x="17538" y="26171"/>
                </a:lnTo>
                <a:lnTo>
                  <a:pt x="16562" y="25814"/>
                </a:lnTo>
                <a:lnTo>
                  <a:pt x="14300" y="24992"/>
                </a:lnTo>
                <a:lnTo>
                  <a:pt x="15693" y="23123"/>
                </a:lnTo>
                <a:lnTo>
                  <a:pt x="16312" y="22266"/>
                </a:lnTo>
                <a:lnTo>
                  <a:pt x="15717" y="21408"/>
                </a:lnTo>
                <a:lnTo>
                  <a:pt x="14288" y="19372"/>
                </a:lnTo>
                <a:lnTo>
                  <a:pt x="16562" y="18682"/>
                </a:lnTo>
                <a:lnTo>
                  <a:pt x="17598" y="18372"/>
                </a:lnTo>
                <a:lnTo>
                  <a:pt x="17610" y="17301"/>
                </a:lnTo>
                <a:lnTo>
                  <a:pt x="17622" y="14848"/>
                </a:lnTo>
                <a:lnTo>
                  <a:pt x="19884" y="15658"/>
                </a:lnTo>
                <a:lnTo>
                  <a:pt x="20896" y="16039"/>
                </a:lnTo>
                <a:lnTo>
                  <a:pt x="21539" y="15158"/>
                </a:lnTo>
                <a:lnTo>
                  <a:pt x="22896" y="13324"/>
                </a:lnTo>
                <a:close/>
                <a:moveTo>
                  <a:pt x="13014" y="26076"/>
                </a:moveTo>
                <a:lnTo>
                  <a:pt x="16062" y="27195"/>
                </a:lnTo>
                <a:lnTo>
                  <a:pt x="16026" y="30517"/>
                </a:lnTo>
                <a:lnTo>
                  <a:pt x="7954" y="32957"/>
                </a:lnTo>
                <a:lnTo>
                  <a:pt x="13014" y="26076"/>
                </a:lnTo>
                <a:close/>
                <a:moveTo>
                  <a:pt x="32457" y="26659"/>
                </a:moveTo>
                <a:lnTo>
                  <a:pt x="37517" y="33874"/>
                </a:lnTo>
                <a:lnTo>
                  <a:pt x="37517" y="33874"/>
                </a:lnTo>
                <a:lnTo>
                  <a:pt x="29480" y="30945"/>
                </a:lnTo>
                <a:lnTo>
                  <a:pt x="29516" y="27540"/>
                </a:lnTo>
                <a:lnTo>
                  <a:pt x="32457" y="26659"/>
                </a:lnTo>
                <a:close/>
                <a:moveTo>
                  <a:pt x="20170" y="30362"/>
                </a:moveTo>
                <a:lnTo>
                  <a:pt x="22075" y="33100"/>
                </a:lnTo>
                <a:lnTo>
                  <a:pt x="19324" y="36839"/>
                </a:lnTo>
                <a:lnTo>
                  <a:pt x="17193" y="39732"/>
                </a:lnTo>
                <a:lnTo>
                  <a:pt x="17193" y="39732"/>
                </a:lnTo>
                <a:lnTo>
                  <a:pt x="17253" y="31243"/>
                </a:lnTo>
                <a:lnTo>
                  <a:pt x="20170" y="30362"/>
                </a:lnTo>
                <a:close/>
                <a:moveTo>
                  <a:pt x="25277" y="30564"/>
                </a:moveTo>
                <a:lnTo>
                  <a:pt x="28432" y="31707"/>
                </a:lnTo>
                <a:lnTo>
                  <a:pt x="28361" y="40280"/>
                </a:lnTo>
                <a:lnTo>
                  <a:pt x="23384" y="33136"/>
                </a:lnTo>
                <a:lnTo>
                  <a:pt x="25277" y="30564"/>
                </a:lnTo>
                <a:close/>
                <a:moveTo>
                  <a:pt x="15848" y="1"/>
                </a:moveTo>
                <a:lnTo>
                  <a:pt x="15824" y="4573"/>
                </a:lnTo>
                <a:lnTo>
                  <a:pt x="15764" y="12205"/>
                </a:lnTo>
                <a:lnTo>
                  <a:pt x="15419" y="12086"/>
                </a:lnTo>
                <a:lnTo>
                  <a:pt x="8620" y="9609"/>
                </a:lnTo>
                <a:lnTo>
                  <a:pt x="4275" y="8026"/>
                </a:lnTo>
                <a:lnTo>
                  <a:pt x="6918" y="11800"/>
                </a:lnTo>
                <a:lnTo>
                  <a:pt x="11466" y="18313"/>
                </a:lnTo>
                <a:lnTo>
                  <a:pt x="4191" y="20503"/>
                </a:lnTo>
                <a:lnTo>
                  <a:pt x="0" y="21765"/>
                </a:lnTo>
                <a:lnTo>
                  <a:pt x="4108" y="23266"/>
                </a:lnTo>
                <a:lnTo>
                  <a:pt x="11323" y="25897"/>
                </a:lnTo>
                <a:lnTo>
                  <a:pt x="6775" y="32088"/>
                </a:lnTo>
                <a:lnTo>
                  <a:pt x="4179" y="35624"/>
                </a:lnTo>
                <a:lnTo>
                  <a:pt x="8382" y="34350"/>
                </a:lnTo>
                <a:lnTo>
                  <a:pt x="15812" y="32112"/>
                </a:lnTo>
                <a:lnTo>
                  <a:pt x="15740" y="39732"/>
                </a:lnTo>
                <a:lnTo>
                  <a:pt x="15717" y="44221"/>
                </a:lnTo>
                <a:lnTo>
                  <a:pt x="18384" y="40589"/>
                </a:lnTo>
                <a:lnTo>
                  <a:pt x="20515" y="37708"/>
                </a:lnTo>
                <a:lnTo>
                  <a:pt x="22706" y="34708"/>
                </a:lnTo>
                <a:lnTo>
                  <a:pt x="27170" y="41101"/>
                </a:lnTo>
                <a:lnTo>
                  <a:pt x="29790" y="44852"/>
                </a:lnTo>
                <a:lnTo>
                  <a:pt x="29826" y="40280"/>
                </a:lnTo>
                <a:lnTo>
                  <a:pt x="29885" y="32660"/>
                </a:lnTo>
                <a:lnTo>
                  <a:pt x="37029" y="35267"/>
                </a:lnTo>
                <a:lnTo>
                  <a:pt x="41375" y="36851"/>
                </a:lnTo>
                <a:lnTo>
                  <a:pt x="41375" y="36851"/>
                </a:lnTo>
                <a:lnTo>
                  <a:pt x="38708" y="33064"/>
                </a:lnTo>
                <a:lnTo>
                  <a:pt x="34171" y="26588"/>
                </a:lnTo>
                <a:lnTo>
                  <a:pt x="41815" y="24290"/>
                </a:lnTo>
                <a:lnTo>
                  <a:pt x="46185" y="22980"/>
                </a:lnTo>
                <a:lnTo>
                  <a:pt x="41875" y="21515"/>
                </a:lnTo>
                <a:lnTo>
                  <a:pt x="34350" y="18932"/>
                </a:lnTo>
                <a:lnTo>
                  <a:pt x="39243" y="12550"/>
                </a:lnTo>
                <a:lnTo>
                  <a:pt x="42006" y="8966"/>
                </a:lnTo>
                <a:lnTo>
                  <a:pt x="37672" y="10276"/>
                </a:lnTo>
                <a:lnTo>
                  <a:pt x="29980" y="12598"/>
                </a:lnTo>
                <a:lnTo>
                  <a:pt x="30111" y="5049"/>
                </a:lnTo>
                <a:lnTo>
                  <a:pt x="30183" y="584"/>
                </a:lnTo>
                <a:lnTo>
                  <a:pt x="27492" y="4156"/>
                </a:lnTo>
                <a:lnTo>
                  <a:pt x="22968" y="10145"/>
                </a:lnTo>
                <a:lnTo>
                  <a:pt x="18503" y="3739"/>
                </a:lnTo>
                <a:lnTo>
                  <a:pt x="15848"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40;p9">
            <a:extLst>
              <a:ext uri="{FF2B5EF4-FFF2-40B4-BE49-F238E27FC236}">
                <a16:creationId xmlns:a16="http://schemas.microsoft.com/office/drawing/2014/main" id="{EBDA896D-7137-0D61-AB50-FDDAC3716625}"/>
              </a:ext>
            </a:extLst>
          </p:cNvPr>
          <p:cNvSpPr/>
          <p:nvPr/>
        </p:nvSpPr>
        <p:spPr>
          <a:xfrm flipH="1">
            <a:off x="11137877" y="5129528"/>
            <a:ext cx="950503" cy="1011087"/>
          </a:xfrm>
          <a:custGeom>
            <a:avLst/>
            <a:gdLst/>
            <a:ahLst/>
            <a:cxnLst/>
            <a:rect l="l" t="t" r="r" b="b"/>
            <a:pathLst>
              <a:path w="20741" h="22063" extrusionOk="0">
                <a:moveTo>
                  <a:pt x="10466" y="0"/>
                </a:moveTo>
                <a:lnTo>
                  <a:pt x="8025" y="3298"/>
                </a:lnTo>
                <a:lnTo>
                  <a:pt x="4037" y="1846"/>
                </a:lnTo>
                <a:lnTo>
                  <a:pt x="3989" y="6156"/>
                </a:lnTo>
                <a:lnTo>
                  <a:pt x="0" y="7358"/>
                </a:lnTo>
                <a:lnTo>
                  <a:pt x="2441" y="10871"/>
                </a:lnTo>
                <a:lnTo>
                  <a:pt x="48" y="14145"/>
                </a:lnTo>
                <a:lnTo>
                  <a:pt x="3929" y="15562"/>
                </a:lnTo>
                <a:lnTo>
                  <a:pt x="3906" y="19776"/>
                </a:lnTo>
                <a:lnTo>
                  <a:pt x="3906" y="19776"/>
                </a:lnTo>
                <a:lnTo>
                  <a:pt x="7835" y="18586"/>
                </a:lnTo>
                <a:lnTo>
                  <a:pt x="10275" y="22062"/>
                </a:lnTo>
                <a:lnTo>
                  <a:pt x="12704" y="18764"/>
                </a:lnTo>
                <a:lnTo>
                  <a:pt x="16705" y="20217"/>
                </a:lnTo>
                <a:lnTo>
                  <a:pt x="16729" y="15907"/>
                </a:lnTo>
                <a:lnTo>
                  <a:pt x="20741" y="14681"/>
                </a:lnTo>
                <a:lnTo>
                  <a:pt x="18276" y="11192"/>
                </a:lnTo>
                <a:lnTo>
                  <a:pt x="20693" y="7918"/>
                </a:lnTo>
                <a:lnTo>
                  <a:pt x="16800" y="6501"/>
                </a:lnTo>
                <a:lnTo>
                  <a:pt x="16955" y="2119"/>
                </a:lnTo>
                <a:lnTo>
                  <a:pt x="12895" y="3465"/>
                </a:lnTo>
                <a:lnTo>
                  <a:pt x="10466" y="0"/>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41;p9">
            <a:extLst>
              <a:ext uri="{FF2B5EF4-FFF2-40B4-BE49-F238E27FC236}">
                <a16:creationId xmlns:a16="http://schemas.microsoft.com/office/drawing/2014/main" id="{A1429D49-7546-4DDB-85C5-700AA8AF4455}"/>
              </a:ext>
            </a:extLst>
          </p:cNvPr>
          <p:cNvSpPr/>
          <p:nvPr/>
        </p:nvSpPr>
        <p:spPr>
          <a:xfrm flipH="1">
            <a:off x="11084397" y="5072244"/>
            <a:ext cx="1056914" cy="1127855"/>
          </a:xfrm>
          <a:custGeom>
            <a:avLst/>
            <a:gdLst/>
            <a:ahLst/>
            <a:cxnLst/>
            <a:rect l="l" t="t" r="r" b="b"/>
            <a:pathLst>
              <a:path w="23063" h="24611" extrusionOk="0">
                <a:moveTo>
                  <a:pt x="11609" y="2500"/>
                </a:moveTo>
                <a:lnTo>
                  <a:pt x="13538" y="5263"/>
                </a:lnTo>
                <a:cubicBezTo>
                  <a:pt x="13645" y="5417"/>
                  <a:pt x="13812" y="5489"/>
                  <a:pt x="13978" y="5489"/>
                </a:cubicBezTo>
                <a:cubicBezTo>
                  <a:pt x="14014" y="5489"/>
                  <a:pt x="14074" y="5489"/>
                  <a:pt x="14121" y="5477"/>
                </a:cubicBezTo>
                <a:lnTo>
                  <a:pt x="14133" y="5477"/>
                </a:lnTo>
                <a:lnTo>
                  <a:pt x="17348" y="4417"/>
                </a:lnTo>
                <a:lnTo>
                  <a:pt x="17229" y="7870"/>
                </a:lnTo>
                <a:cubicBezTo>
                  <a:pt x="17217" y="8108"/>
                  <a:pt x="17360" y="8311"/>
                  <a:pt x="17586" y="8394"/>
                </a:cubicBezTo>
                <a:lnTo>
                  <a:pt x="20682" y="9525"/>
                </a:lnTo>
                <a:lnTo>
                  <a:pt x="18765" y="12121"/>
                </a:lnTo>
                <a:cubicBezTo>
                  <a:pt x="18741" y="12168"/>
                  <a:pt x="18705" y="12216"/>
                  <a:pt x="18693" y="12275"/>
                </a:cubicBezTo>
                <a:lnTo>
                  <a:pt x="18693" y="12287"/>
                </a:lnTo>
                <a:cubicBezTo>
                  <a:pt x="18681" y="12335"/>
                  <a:pt x="18657" y="12394"/>
                  <a:pt x="18657" y="12442"/>
                </a:cubicBezTo>
                <a:lnTo>
                  <a:pt x="18657" y="12454"/>
                </a:lnTo>
                <a:cubicBezTo>
                  <a:pt x="18657" y="12502"/>
                  <a:pt x="18681" y="12561"/>
                  <a:pt x="18681" y="12597"/>
                </a:cubicBezTo>
                <a:lnTo>
                  <a:pt x="18681" y="12621"/>
                </a:lnTo>
                <a:cubicBezTo>
                  <a:pt x="18693" y="12656"/>
                  <a:pt x="18705" y="12704"/>
                  <a:pt x="18741" y="12752"/>
                </a:cubicBezTo>
                <a:lnTo>
                  <a:pt x="18741" y="12763"/>
                </a:lnTo>
                <a:lnTo>
                  <a:pt x="20682" y="15561"/>
                </a:lnTo>
                <a:lnTo>
                  <a:pt x="17503" y="16526"/>
                </a:lnTo>
                <a:cubicBezTo>
                  <a:pt x="17276" y="16585"/>
                  <a:pt x="17133" y="16800"/>
                  <a:pt x="17133" y="17038"/>
                </a:cubicBezTo>
                <a:lnTo>
                  <a:pt x="17098" y="20479"/>
                </a:lnTo>
                <a:lnTo>
                  <a:pt x="13919" y="19312"/>
                </a:lnTo>
                <a:cubicBezTo>
                  <a:pt x="13859" y="19300"/>
                  <a:pt x="13788" y="19288"/>
                  <a:pt x="13740" y="19288"/>
                </a:cubicBezTo>
                <a:cubicBezTo>
                  <a:pt x="13693" y="19288"/>
                  <a:pt x="13633" y="19300"/>
                  <a:pt x="13585" y="19300"/>
                </a:cubicBezTo>
                <a:cubicBezTo>
                  <a:pt x="13478" y="19324"/>
                  <a:pt x="13395" y="19383"/>
                  <a:pt x="13323" y="19490"/>
                </a:cubicBezTo>
                <a:lnTo>
                  <a:pt x="11383" y="22110"/>
                </a:lnTo>
                <a:lnTo>
                  <a:pt x="9454" y="19348"/>
                </a:lnTo>
                <a:cubicBezTo>
                  <a:pt x="9347" y="19193"/>
                  <a:pt x="9180" y="19121"/>
                  <a:pt x="9013" y="19121"/>
                </a:cubicBezTo>
                <a:cubicBezTo>
                  <a:pt x="8978" y="19121"/>
                  <a:pt x="8918" y="19121"/>
                  <a:pt x="8871" y="19133"/>
                </a:cubicBezTo>
                <a:lnTo>
                  <a:pt x="5727" y="20086"/>
                </a:lnTo>
                <a:lnTo>
                  <a:pt x="5763" y="16728"/>
                </a:lnTo>
                <a:cubicBezTo>
                  <a:pt x="5763" y="16502"/>
                  <a:pt x="5620" y="16288"/>
                  <a:pt x="5406" y="16216"/>
                </a:cubicBezTo>
                <a:lnTo>
                  <a:pt x="2310" y="15085"/>
                </a:lnTo>
                <a:lnTo>
                  <a:pt x="4227" y="12478"/>
                </a:lnTo>
                <a:cubicBezTo>
                  <a:pt x="4358" y="12299"/>
                  <a:pt x="4358" y="12049"/>
                  <a:pt x="4227" y="11859"/>
                </a:cubicBezTo>
                <a:lnTo>
                  <a:pt x="2274" y="9061"/>
                </a:lnTo>
                <a:lnTo>
                  <a:pt x="5453" y="8096"/>
                </a:lnTo>
                <a:cubicBezTo>
                  <a:pt x="5680" y="8037"/>
                  <a:pt x="5834" y="7822"/>
                  <a:pt x="5834" y="7584"/>
                </a:cubicBezTo>
                <a:lnTo>
                  <a:pt x="5858" y="4143"/>
                </a:lnTo>
                <a:lnTo>
                  <a:pt x="9049" y="5310"/>
                </a:lnTo>
                <a:cubicBezTo>
                  <a:pt x="9109" y="5322"/>
                  <a:pt x="9144" y="5334"/>
                  <a:pt x="9204" y="5334"/>
                </a:cubicBezTo>
                <a:lnTo>
                  <a:pt x="9228" y="5334"/>
                </a:lnTo>
                <a:cubicBezTo>
                  <a:pt x="9383" y="5334"/>
                  <a:pt x="9537" y="5263"/>
                  <a:pt x="9644" y="5132"/>
                </a:cubicBezTo>
                <a:lnTo>
                  <a:pt x="11609" y="2500"/>
                </a:lnTo>
                <a:close/>
                <a:moveTo>
                  <a:pt x="11633" y="0"/>
                </a:moveTo>
                <a:lnTo>
                  <a:pt x="10430" y="1631"/>
                </a:lnTo>
                <a:lnTo>
                  <a:pt x="8930" y="3691"/>
                </a:lnTo>
                <a:lnTo>
                  <a:pt x="6406" y="2762"/>
                </a:lnTo>
                <a:lnTo>
                  <a:pt x="4477" y="2060"/>
                </a:lnTo>
                <a:lnTo>
                  <a:pt x="4465" y="4131"/>
                </a:lnTo>
                <a:lnTo>
                  <a:pt x="4453" y="6882"/>
                </a:lnTo>
                <a:lnTo>
                  <a:pt x="1917" y="7644"/>
                </a:lnTo>
                <a:lnTo>
                  <a:pt x="0" y="8227"/>
                </a:lnTo>
                <a:lnTo>
                  <a:pt x="1143" y="9882"/>
                </a:lnTo>
                <a:lnTo>
                  <a:pt x="2727" y="12144"/>
                </a:lnTo>
                <a:lnTo>
                  <a:pt x="1203" y="14204"/>
                </a:lnTo>
                <a:lnTo>
                  <a:pt x="48" y="15776"/>
                </a:lnTo>
                <a:lnTo>
                  <a:pt x="1870" y="16443"/>
                </a:lnTo>
                <a:lnTo>
                  <a:pt x="4358" y="17347"/>
                </a:lnTo>
                <a:lnTo>
                  <a:pt x="4346" y="20062"/>
                </a:lnTo>
                <a:lnTo>
                  <a:pt x="4334" y="22038"/>
                </a:lnTo>
                <a:lnTo>
                  <a:pt x="6215" y="21467"/>
                </a:lnTo>
                <a:lnTo>
                  <a:pt x="8704" y="20729"/>
                </a:lnTo>
                <a:lnTo>
                  <a:pt x="10252" y="22943"/>
                </a:lnTo>
                <a:lnTo>
                  <a:pt x="11418" y="24610"/>
                </a:lnTo>
                <a:lnTo>
                  <a:pt x="12621" y="22979"/>
                </a:lnTo>
                <a:lnTo>
                  <a:pt x="14133" y="20919"/>
                </a:lnTo>
                <a:lnTo>
                  <a:pt x="16657" y="21848"/>
                </a:lnTo>
                <a:lnTo>
                  <a:pt x="18586" y="22562"/>
                </a:lnTo>
                <a:lnTo>
                  <a:pt x="18598" y="20491"/>
                </a:lnTo>
                <a:lnTo>
                  <a:pt x="18622" y="17740"/>
                </a:lnTo>
                <a:lnTo>
                  <a:pt x="21146" y="16978"/>
                </a:lnTo>
                <a:lnTo>
                  <a:pt x="23063" y="16395"/>
                </a:lnTo>
                <a:lnTo>
                  <a:pt x="21920" y="14740"/>
                </a:lnTo>
                <a:lnTo>
                  <a:pt x="20348" y="12442"/>
                </a:lnTo>
                <a:lnTo>
                  <a:pt x="21860" y="10370"/>
                </a:lnTo>
                <a:lnTo>
                  <a:pt x="23027" y="8811"/>
                </a:lnTo>
                <a:lnTo>
                  <a:pt x="21194" y="8132"/>
                </a:lnTo>
                <a:lnTo>
                  <a:pt x="18717" y="7239"/>
                </a:lnTo>
                <a:lnTo>
                  <a:pt x="18824" y="4441"/>
                </a:lnTo>
                <a:lnTo>
                  <a:pt x="18896" y="2357"/>
                </a:lnTo>
                <a:lnTo>
                  <a:pt x="16919" y="3012"/>
                </a:lnTo>
                <a:lnTo>
                  <a:pt x="14359" y="3870"/>
                </a:lnTo>
                <a:lnTo>
                  <a:pt x="12823" y="1667"/>
                </a:lnTo>
                <a:lnTo>
                  <a:pt x="11633"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42;p9">
            <a:extLst>
              <a:ext uri="{FF2B5EF4-FFF2-40B4-BE49-F238E27FC236}">
                <a16:creationId xmlns:a16="http://schemas.microsoft.com/office/drawing/2014/main" id="{FC49ABC4-E5A0-AB75-6615-2A1B70A76255}"/>
              </a:ext>
            </a:extLst>
          </p:cNvPr>
          <p:cNvSpPr/>
          <p:nvPr/>
        </p:nvSpPr>
        <p:spPr>
          <a:xfrm flipH="1">
            <a:off x="10808838" y="4833759"/>
            <a:ext cx="1617840" cy="1616786"/>
          </a:xfrm>
          <a:custGeom>
            <a:avLst/>
            <a:gdLst/>
            <a:ahLst/>
            <a:cxnLst/>
            <a:rect l="l" t="t" r="r" b="b"/>
            <a:pathLst>
              <a:path w="35303" h="35280" extrusionOk="0">
                <a:moveTo>
                  <a:pt x="17669" y="1"/>
                </a:moveTo>
                <a:lnTo>
                  <a:pt x="13204" y="2025"/>
                </a:lnTo>
                <a:lnTo>
                  <a:pt x="13204" y="5633"/>
                </a:lnTo>
                <a:lnTo>
                  <a:pt x="17705" y="10097"/>
                </a:lnTo>
                <a:lnTo>
                  <a:pt x="22134" y="5656"/>
                </a:lnTo>
                <a:lnTo>
                  <a:pt x="22134" y="2025"/>
                </a:lnTo>
                <a:lnTo>
                  <a:pt x="17669" y="1"/>
                </a:lnTo>
                <a:close/>
                <a:moveTo>
                  <a:pt x="25575" y="3454"/>
                </a:moveTo>
                <a:lnTo>
                  <a:pt x="23015" y="6014"/>
                </a:lnTo>
                <a:lnTo>
                  <a:pt x="23015" y="12324"/>
                </a:lnTo>
                <a:lnTo>
                  <a:pt x="29337" y="12324"/>
                </a:lnTo>
                <a:lnTo>
                  <a:pt x="31909" y="9752"/>
                </a:lnTo>
                <a:lnTo>
                  <a:pt x="30385" y="5240"/>
                </a:lnTo>
                <a:lnTo>
                  <a:pt x="30338" y="5240"/>
                </a:lnTo>
                <a:lnTo>
                  <a:pt x="25575" y="3454"/>
                </a:lnTo>
                <a:close/>
                <a:moveTo>
                  <a:pt x="9764" y="3478"/>
                </a:moveTo>
                <a:lnTo>
                  <a:pt x="5025" y="5085"/>
                </a:lnTo>
                <a:lnTo>
                  <a:pt x="3429" y="9764"/>
                </a:lnTo>
                <a:lnTo>
                  <a:pt x="6001" y="12348"/>
                </a:lnTo>
                <a:lnTo>
                  <a:pt x="12323" y="12348"/>
                </a:lnTo>
                <a:lnTo>
                  <a:pt x="12323" y="6014"/>
                </a:lnTo>
                <a:lnTo>
                  <a:pt x="9764" y="3478"/>
                </a:lnTo>
                <a:close/>
                <a:moveTo>
                  <a:pt x="2048" y="13205"/>
                </a:moveTo>
                <a:lnTo>
                  <a:pt x="0" y="17646"/>
                </a:lnTo>
                <a:lnTo>
                  <a:pt x="2013" y="22135"/>
                </a:lnTo>
                <a:lnTo>
                  <a:pt x="5632" y="22135"/>
                </a:lnTo>
                <a:lnTo>
                  <a:pt x="10097" y="17670"/>
                </a:lnTo>
                <a:lnTo>
                  <a:pt x="5632" y="13205"/>
                </a:lnTo>
                <a:close/>
                <a:moveTo>
                  <a:pt x="29683" y="13205"/>
                </a:moveTo>
                <a:lnTo>
                  <a:pt x="25218" y="17670"/>
                </a:lnTo>
                <a:lnTo>
                  <a:pt x="29683" y="22135"/>
                </a:lnTo>
                <a:lnTo>
                  <a:pt x="33302" y="22135"/>
                </a:lnTo>
                <a:lnTo>
                  <a:pt x="35302" y="17646"/>
                </a:lnTo>
                <a:lnTo>
                  <a:pt x="33278" y="13205"/>
                </a:lnTo>
                <a:close/>
                <a:moveTo>
                  <a:pt x="22991" y="23004"/>
                </a:moveTo>
                <a:lnTo>
                  <a:pt x="22991" y="29290"/>
                </a:lnTo>
                <a:lnTo>
                  <a:pt x="25539" y="31850"/>
                </a:lnTo>
                <a:lnTo>
                  <a:pt x="30230" y="30267"/>
                </a:lnTo>
                <a:lnTo>
                  <a:pt x="31850" y="25528"/>
                </a:lnTo>
                <a:lnTo>
                  <a:pt x="29326" y="23004"/>
                </a:lnTo>
                <a:close/>
                <a:moveTo>
                  <a:pt x="6001" y="23004"/>
                </a:moveTo>
                <a:lnTo>
                  <a:pt x="3477" y="25528"/>
                </a:lnTo>
                <a:lnTo>
                  <a:pt x="5084" y="30279"/>
                </a:lnTo>
                <a:lnTo>
                  <a:pt x="9764" y="31874"/>
                </a:lnTo>
                <a:lnTo>
                  <a:pt x="12311" y="29326"/>
                </a:lnTo>
                <a:lnTo>
                  <a:pt x="12311" y="23004"/>
                </a:lnTo>
                <a:close/>
                <a:moveTo>
                  <a:pt x="17669" y="25183"/>
                </a:moveTo>
                <a:lnTo>
                  <a:pt x="13181" y="29683"/>
                </a:lnTo>
                <a:lnTo>
                  <a:pt x="13181" y="33255"/>
                </a:lnTo>
                <a:lnTo>
                  <a:pt x="13193" y="33255"/>
                </a:lnTo>
                <a:lnTo>
                  <a:pt x="17657" y="35279"/>
                </a:lnTo>
                <a:lnTo>
                  <a:pt x="22122" y="33255"/>
                </a:lnTo>
                <a:lnTo>
                  <a:pt x="22122" y="29647"/>
                </a:lnTo>
                <a:lnTo>
                  <a:pt x="17669" y="25183"/>
                </a:lnTo>
                <a:close/>
              </a:path>
            </a:pathLst>
          </a:custGeom>
          <a:solidFill>
            <a:srgbClr val="017EDE"/>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43;p9">
            <a:extLst>
              <a:ext uri="{FF2B5EF4-FFF2-40B4-BE49-F238E27FC236}">
                <a16:creationId xmlns:a16="http://schemas.microsoft.com/office/drawing/2014/main" id="{63F869FB-6D23-A2F2-99AD-88B69E13E89B}"/>
              </a:ext>
            </a:extLst>
          </p:cNvPr>
          <p:cNvSpPr/>
          <p:nvPr/>
        </p:nvSpPr>
        <p:spPr>
          <a:xfrm flipH="1">
            <a:off x="10808838" y="4833759"/>
            <a:ext cx="1617840" cy="1616786"/>
          </a:xfrm>
          <a:custGeom>
            <a:avLst/>
            <a:gdLst/>
            <a:ahLst/>
            <a:cxnLst/>
            <a:rect l="l" t="t" r="r" b="b"/>
            <a:pathLst>
              <a:path w="35303" h="35280" extrusionOk="0">
                <a:moveTo>
                  <a:pt x="17669" y="1"/>
                </a:moveTo>
                <a:lnTo>
                  <a:pt x="13204" y="2025"/>
                </a:lnTo>
                <a:lnTo>
                  <a:pt x="13204" y="5633"/>
                </a:lnTo>
                <a:lnTo>
                  <a:pt x="17705" y="10097"/>
                </a:lnTo>
                <a:lnTo>
                  <a:pt x="22134" y="5656"/>
                </a:lnTo>
                <a:lnTo>
                  <a:pt x="22134" y="2025"/>
                </a:lnTo>
                <a:lnTo>
                  <a:pt x="17669" y="1"/>
                </a:lnTo>
                <a:close/>
                <a:moveTo>
                  <a:pt x="25575" y="3454"/>
                </a:moveTo>
                <a:lnTo>
                  <a:pt x="23015" y="6014"/>
                </a:lnTo>
                <a:lnTo>
                  <a:pt x="23015" y="12324"/>
                </a:lnTo>
                <a:lnTo>
                  <a:pt x="29337" y="12324"/>
                </a:lnTo>
                <a:lnTo>
                  <a:pt x="31909" y="9752"/>
                </a:lnTo>
                <a:lnTo>
                  <a:pt x="30385" y="5240"/>
                </a:lnTo>
                <a:lnTo>
                  <a:pt x="30338" y="5240"/>
                </a:lnTo>
                <a:lnTo>
                  <a:pt x="25575" y="3454"/>
                </a:lnTo>
                <a:close/>
                <a:moveTo>
                  <a:pt x="9764" y="3478"/>
                </a:moveTo>
                <a:lnTo>
                  <a:pt x="5025" y="5085"/>
                </a:lnTo>
                <a:lnTo>
                  <a:pt x="3429" y="9764"/>
                </a:lnTo>
                <a:lnTo>
                  <a:pt x="6001" y="12348"/>
                </a:lnTo>
                <a:lnTo>
                  <a:pt x="12323" y="12348"/>
                </a:lnTo>
                <a:lnTo>
                  <a:pt x="12323" y="6014"/>
                </a:lnTo>
                <a:lnTo>
                  <a:pt x="9764" y="3478"/>
                </a:lnTo>
                <a:close/>
                <a:moveTo>
                  <a:pt x="2048" y="13205"/>
                </a:moveTo>
                <a:lnTo>
                  <a:pt x="0" y="17646"/>
                </a:lnTo>
                <a:lnTo>
                  <a:pt x="2013" y="22135"/>
                </a:lnTo>
                <a:lnTo>
                  <a:pt x="5632" y="22135"/>
                </a:lnTo>
                <a:lnTo>
                  <a:pt x="10097" y="17670"/>
                </a:lnTo>
                <a:lnTo>
                  <a:pt x="5632" y="13205"/>
                </a:lnTo>
                <a:close/>
                <a:moveTo>
                  <a:pt x="29683" y="13205"/>
                </a:moveTo>
                <a:lnTo>
                  <a:pt x="25218" y="17670"/>
                </a:lnTo>
                <a:lnTo>
                  <a:pt x="29683" y="22135"/>
                </a:lnTo>
                <a:lnTo>
                  <a:pt x="33302" y="22135"/>
                </a:lnTo>
                <a:lnTo>
                  <a:pt x="35302" y="17646"/>
                </a:lnTo>
                <a:lnTo>
                  <a:pt x="33278" y="13205"/>
                </a:lnTo>
                <a:close/>
                <a:moveTo>
                  <a:pt x="22991" y="23004"/>
                </a:moveTo>
                <a:lnTo>
                  <a:pt x="22991" y="29290"/>
                </a:lnTo>
                <a:lnTo>
                  <a:pt x="25539" y="31850"/>
                </a:lnTo>
                <a:lnTo>
                  <a:pt x="30230" y="30267"/>
                </a:lnTo>
                <a:lnTo>
                  <a:pt x="31850" y="25528"/>
                </a:lnTo>
                <a:lnTo>
                  <a:pt x="29326" y="23004"/>
                </a:lnTo>
                <a:close/>
                <a:moveTo>
                  <a:pt x="6001" y="23004"/>
                </a:moveTo>
                <a:lnTo>
                  <a:pt x="3477" y="25528"/>
                </a:lnTo>
                <a:lnTo>
                  <a:pt x="5084" y="30279"/>
                </a:lnTo>
                <a:lnTo>
                  <a:pt x="9764" y="31874"/>
                </a:lnTo>
                <a:lnTo>
                  <a:pt x="12311" y="29326"/>
                </a:lnTo>
                <a:lnTo>
                  <a:pt x="12311" y="23004"/>
                </a:lnTo>
                <a:close/>
                <a:moveTo>
                  <a:pt x="17669" y="25183"/>
                </a:moveTo>
                <a:lnTo>
                  <a:pt x="13181" y="29683"/>
                </a:lnTo>
                <a:lnTo>
                  <a:pt x="13181" y="33255"/>
                </a:lnTo>
                <a:lnTo>
                  <a:pt x="13193" y="33255"/>
                </a:lnTo>
                <a:lnTo>
                  <a:pt x="17657" y="35279"/>
                </a:lnTo>
                <a:lnTo>
                  <a:pt x="22122" y="33255"/>
                </a:lnTo>
                <a:lnTo>
                  <a:pt x="22122" y="29647"/>
                </a:lnTo>
                <a:lnTo>
                  <a:pt x="17669" y="25183"/>
                </a:lnTo>
                <a:close/>
              </a:path>
            </a:pathLst>
          </a:custGeom>
          <a:solidFill>
            <a:schemeClr val="accen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44;p9">
            <a:extLst>
              <a:ext uri="{FF2B5EF4-FFF2-40B4-BE49-F238E27FC236}">
                <a16:creationId xmlns:a16="http://schemas.microsoft.com/office/drawing/2014/main" id="{5DFA61B5-810F-0E76-5755-7367388946A8}"/>
              </a:ext>
            </a:extLst>
          </p:cNvPr>
          <p:cNvSpPr/>
          <p:nvPr/>
        </p:nvSpPr>
        <p:spPr>
          <a:xfrm flipH="1">
            <a:off x="10781570" y="4808142"/>
            <a:ext cx="1671320" cy="1669120"/>
          </a:xfrm>
          <a:custGeom>
            <a:avLst/>
            <a:gdLst/>
            <a:ahLst/>
            <a:cxnLst/>
            <a:rect l="l" t="t" r="r" b="b"/>
            <a:pathLst>
              <a:path w="36470" h="36422" extrusionOk="0">
                <a:moveTo>
                  <a:pt x="18229" y="1179"/>
                </a:moveTo>
                <a:lnTo>
                  <a:pt x="22158" y="2941"/>
                </a:lnTo>
                <a:lnTo>
                  <a:pt x="22158" y="6001"/>
                </a:lnTo>
                <a:lnTo>
                  <a:pt x="18241" y="9894"/>
                </a:lnTo>
                <a:lnTo>
                  <a:pt x="14288" y="5965"/>
                </a:lnTo>
                <a:lnTo>
                  <a:pt x="14288" y="2941"/>
                </a:lnTo>
                <a:lnTo>
                  <a:pt x="14300" y="2941"/>
                </a:lnTo>
                <a:lnTo>
                  <a:pt x="18229" y="1179"/>
                </a:lnTo>
                <a:close/>
                <a:moveTo>
                  <a:pt x="10181" y="4644"/>
                </a:moveTo>
                <a:lnTo>
                  <a:pt x="12348" y="6787"/>
                </a:lnTo>
                <a:lnTo>
                  <a:pt x="12348" y="12347"/>
                </a:lnTo>
                <a:lnTo>
                  <a:pt x="6799" y="12347"/>
                </a:lnTo>
                <a:lnTo>
                  <a:pt x="4609" y="10180"/>
                </a:lnTo>
                <a:lnTo>
                  <a:pt x="6014" y="6073"/>
                </a:lnTo>
                <a:lnTo>
                  <a:pt x="10181" y="4644"/>
                </a:lnTo>
                <a:close/>
                <a:moveTo>
                  <a:pt x="26278" y="4644"/>
                </a:moveTo>
                <a:lnTo>
                  <a:pt x="30517" y="6239"/>
                </a:lnTo>
                <a:lnTo>
                  <a:pt x="31862" y="10180"/>
                </a:lnTo>
                <a:lnTo>
                  <a:pt x="29683" y="12347"/>
                </a:lnTo>
                <a:lnTo>
                  <a:pt x="24123" y="12347"/>
                </a:lnTo>
                <a:lnTo>
                  <a:pt x="24123" y="6799"/>
                </a:lnTo>
                <a:lnTo>
                  <a:pt x="26278" y="4644"/>
                </a:lnTo>
                <a:close/>
                <a:moveTo>
                  <a:pt x="5978" y="14300"/>
                </a:moveTo>
                <a:lnTo>
                  <a:pt x="9907" y="18229"/>
                </a:lnTo>
                <a:lnTo>
                  <a:pt x="5978" y="22158"/>
                </a:lnTo>
                <a:lnTo>
                  <a:pt x="2942" y="22158"/>
                </a:lnTo>
                <a:lnTo>
                  <a:pt x="1168" y="18205"/>
                </a:lnTo>
                <a:lnTo>
                  <a:pt x="2954" y="14300"/>
                </a:lnTo>
                <a:close/>
                <a:moveTo>
                  <a:pt x="33517" y="14300"/>
                </a:moveTo>
                <a:lnTo>
                  <a:pt x="35303" y="18205"/>
                </a:lnTo>
                <a:lnTo>
                  <a:pt x="33529" y="22146"/>
                </a:lnTo>
                <a:lnTo>
                  <a:pt x="30481" y="22146"/>
                </a:lnTo>
                <a:lnTo>
                  <a:pt x="30481" y="22158"/>
                </a:lnTo>
                <a:lnTo>
                  <a:pt x="26552" y="18229"/>
                </a:lnTo>
                <a:lnTo>
                  <a:pt x="30481" y="14300"/>
                </a:lnTo>
                <a:close/>
                <a:moveTo>
                  <a:pt x="13419" y="6632"/>
                </a:moveTo>
                <a:lnTo>
                  <a:pt x="17872" y="11061"/>
                </a:lnTo>
                <a:lnTo>
                  <a:pt x="18253" y="11430"/>
                </a:lnTo>
                <a:lnTo>
                  <a:pt x="23040" y="6668"/>
                </a:lnTo>
                <a:lnTo>
                  <a:pt x="23040" y="13443"/>
                </a:lnTo>
                <a:lnTo>
                  <a:pt x="29826" y="13443"/>
                </a:lnTo>
                <a:lnTo>
                  <a:pt x="25028" y="18229"/>
                </a:lnTo>
                <a:lnTo>
                  <a:pt x="29838" y="23027"/>
                </a:lnTo>
                <a:lnTo>
                  <a:pt x="23051" y="23027"/>
                </a:lnTo>
                <a:lnTo>
                  <a:pt x="23051" y="29778"/>
                </a:lnTo>
                <a:lnTo>
                  <a:pt x="23040" y="29778"/>
                </a:lnTo>
                <a:lnTo>
                  <a:pt x="18253" y="24980"/>
                </a:lnTo>
                <a:lnTo>
                  <a:pt x="13431" y="29814"/>
                </a:lnTo>
                <a:lnTo>
                  <a:pt x="13431" y="23027"/>
                </a:lnTo>
                <a:lnTo>
                  <a:pt x="6633" y="23027"/>
                </a:lnTo>
                <a:lnTo>
                  <a:pt x="11443" y="18229"/>
                </a:lnTo>
                <a:lnTo>
                  <a:pt x="6633" y="13443"/>
                </a:lnTo>
                <a:lnTo>
                  <a:pt x="13419" y="13443"/>
                </a:lnTo>
                <a:lnTo>
                  <a:pt x="13419" y="6632"/>
                </a:lnTo>
                <a:close/>
                <a:moveTo>
                  <a:pt x="29671" y="24087"/>
                </a:moveTo>
                <a:lnTo>
                  <a:pt x="31814" y="26230"/>
                </a:lnTo>
                <a:lnTo>
                  <a:pt x="30386" y="30409"/>
                </a:lnTo>
                <a:lnTo>
                  <a:pt x="26266" y="31802"/>
                </a:lnTo>
                <a:lnTo>
                  <a:pt x="24111" y="29635"/>
                </a:lnTo>
                <a:lnTo>
                  <a:pt x="24111" y="24087"/>
                </a:lnTo>
                <a:close/>
                <a:moveTo>
                  <a:pt x="12360" y="24099"/>
                </a:moveTo>
                <a:lnTo>
                  <a:pt x="12360" y="29659"/>
                </a:lnTo>
                <a:lnTo>
                  <a:pt x="12348" y="29659"/>
                </a:lnTo>
                <a:lnTo>
                  <a:pt x="10193" y="31814"/>
                </a:lnTo>
                <a:lnTo>
                  <a:pt x="6085" y="30409"/>
                </a:lnTo>
                <a:lnTo>
                  <a:pt x="4656" y="26242"/>
                </a:lnTo>
                <a:lnTo>
                  <a:pt x="6799" y="24099"/>
                </a:lnTo>
                <a:close/>
                <a:moveTo>
                  <a:pt x="18277" y="26492"/>
                </a:moveTo>
                <a:lnTo>
                  <a:pt x="22182" y="30421"/>
                </a:lnTo>
                <a:lnTo>
                  <a:pt x="22182" y="33457"/>
                </a:lnTo>
                <a:lnTo>
                  <a:pt x="22170" y="33457"/>
                </a:lnTo>
                <a:lnTo>
                  <a:pt x="18241" y="35231"/>
                </a:lnTo>
                <a:lnTo>
                  <a:pt x="14312" y="33457"/>
                </a:lnTo>
                <a:lnTo>
                  <a:pt x="14312" y="30445"/>
                </a:lnTo>
                <a:lnTo>
                  <a:pt x="18277" y="26492"/>
                </a:lnTo>
                <a:close/>
                <a:moveTo>
                  <a:pt x="18229" y="0"/>
                </a:moveTo>
                <a:lnTo>
                  <a:pt x="13205" y="2263"/>
                </a:lnTo>
                <a:lnTo>
                  <a:pt x="13205" y="6144"/>
                </a:lnTo>
                <a:lnTo>
                  <a:pt x="10455" y="3417"/>
                </a:lnTo>
                <a:lnTo>
                  <a:pt x="5144" y="5239"/>
                </a:lnTo>
                <a:lnTo>
                  <a:pt x="3358" y="10490"/>
                </a:lnTo>
                <a:lnTo>
                  <a:pt x="6121" y="13240"/>
                </a:lnTo>
                <a:lnTo>
                  <a:pt x="2251" y="13240"/>
                </a:lnTo>
                <a:lnTo>
                  <a:pt x="1" y="18205"/>
                </a:lnTo>
                <a:lnTo>
                  <a:pt x="2239" y="23229"/>
                </a:lnTo>
                <a:lnTo>
                  <a:pt x="6145" y="23229"/>
                </a:lnTo>
                <a:lnTo>
                  <a:pt x="3418" y="25956"/>
                </a:lnTo>
                <a:lnTo>
                  <a:pt x="5240" y="31254"/>
                </a:lnTo>
                <a:lnTo>
                  <a:pt x="10490" y="33040"/>
                </a:lnTo>
                <a:lnTo>
                  <a:pt x="13229" y="30302"/>
                </a:lnTo>
                <a:lnTo>
                  <a:pt x="13229" y="34159"/>
                </a:lnTo>
                <a:lnTo>
                  <a:pt x="18241" y="36422"/>
                </a:lnTo>
                <a:lnTo>
                  <a:pt x="23254" y="34159"/>
                </a:lnTo>
                <a:lnTo>
                  <a:pt x="23254" y="30290"/>
                </a:lnTo>
                <a:lnTo>
                  <a:pt x="25992" y="33040"/>
                </a:lnTo>
                <a:lnTo>
                  <a:pt x="31255" y="31254"/>
                </a:lnTo>
                <a:lnTo>
                  <a:pt x="33065" y="25956"/>
                </a:lnTo>
                <a:lnTo>
                  <a:pt x="30338" y="23229"/>
                </a:lnTo>
                <a:lnTo>
                  <a:pt x="34243" y="23229"/>
                </a:lnTo>
                <a:lnTo>
                  <a:pt x="36470" y="18205"/>
                </a:lnTo>
                <a:lnTo>
                  <a:pt x="34196" y="13228"/>
                </a:lnTo>
                <a:lnTo>
                  <a:pt x="30326" y="13228"/>
                </a:lnTo>
                <a:lnTo>
                  <a:pt x="33100" y="10478"/>
                </a:lnTo>
                <a:lnTo>
                  <a:pt x="31374" y="5406"/>
                </a:lnTo>
                <a:lnTo>
                  <a:pt x="31112" y="5322"/>
                </a:lnTo>
                <a:lnTo>
                  <a:pt x="26016" y="3417"/>
                </a:lnTo>
                <a:lnTo>
                  <a:pt x="23242" y="6156"/>
                </a:lnTo>
                <a:lnTo>
                  <a:pt x="23242" y="2263"/>
                </a:lnTo>
                <a:lnTo>
                  <a:pt x="18229"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45;p9">
            <a:extLst>
              <a:ext uri="{FF2B5EF4-FFF2-40B4-BE49-F238E27FC236}">
                <a16:creationId xmlns:a16="http://schemas.microsoft.com/office/drawing/2014/main" id="{F3C44063-2863-8CC4-82D6-A401E87C0915}"/>
              </a:ext>
            </a:extLst>
          </p:cNvPr>
          <p:cNvSpPr/>
          <p:nvPr/>
        </p:nvSpPr>
        <p:spPr>
          <a:xfrm flipH="1">
            <a:off x="11062537" y="5089155"/>
            <a:ext cx="1108791" cy="1108195"/>
          </a:xfrm>
          <a:custGeom>
            <a:avLst/>
            <a:gdLst/>
            <a:ahLst/>
            <a:cxnLst/>
            <a:rect l="l" t="t" r="r" b="b"/>
            <a:pathLst>
              <a:path w="24195" h="24182" extrusionOk="0">
                <a:moveTo>
                  <a:pt x="12097" y="5286"/>
                </a:moveTo>
                <a:lnTo>
                  <a:pt x="14050" y="7287"/>
                </a:lnTo>
                <a:lnTo>
                  <a:pt x="16872" y="7311"/>
                </a:lnTo>
                <a:lnTo>
                  <a:pt x="16872" y="10085"/>
                </a:lnTo>
                <a:lnTo>
                  <a:pt x="18872" y="12097"/>
                </a:lnTo>
                <a:lnTo>
                  <a:pt x="16907" y="14061"/>
                </a:lnTo>
                <a:lnTo>
                  <a:pt x="16896" y="16895"/>
                </a:lnTo>
                <a:lnTo>
                  <a:pt x="14074" y="16895"/>
                </a:lnTo>
                <a:lnTo>
                  <a:pt x="12109" y="18860"/>
                </a:lnTo>
                <a:lnTo>
                  <a:pt x="10073" y="16871"/>
                </a:lnTo>
                <a:lnTo>
                  <a:pt x="7275" y="16895"/>
                </a:lnTo>
                <a:lnTo>
                  <a:pt x="7275" y="14073"/>
                </a:lnTo>
                <a:lnTo>
                  <a:pt x="5275" y="12097"/>
                </a:lnTo>
                <a:lnTo>
                  <a:pt x="7275" y="10085"/>
                </a:lnTo>
                <a:lnTo>
                  <a:pt x="7275" y="7311"/>
                </a:lnTo>
                <a:lnTo>
                  <a:pt x="10109" y="7287"/>
                </a:lnTo>
                <a:lnTo>
                  <a:pt x="12097" y="5286"/>
                </a:lnTo>
                <a:close/>
                <a:moveTo>
                  <a:pt x="7085" y="0"/>
                </a:moveTo>
                <a:lnTo>
                  <a:pt x="7085" y="7096"/>
                </a:lnTo>
                <a:lnTo>
                  <a:pt x="1" y="7096"/>
                </a:lnTo>
                <a:lnTo>
                  <a:pt x="5013" y="12097"/>
                </a:lnTo>
                <a:lnTo>
                  <a:pt x="1" y="17097"/>
                </a:lnTo>
                <a:lnTo>
                  <a:pt x="7085" y="17097"/>
                </a:lnTo>
                <a:lnTo>
                  <a:pt x="7085" y="24182"/>
                </a:lnTo>
                <a:lnTo>
                  <a:pt x="12109" y="19157"/>
                </a:lnTo>
                <a:lnTo>
                  <a:pt x="17098" y="24158"/>
                </a:lnTo>
                <a:lnTo>
                  <a:pt x="17098" y="17097"/>
                </a:lnTo>
                <a:lnTo>
                  <a:pt x="24194" y="17097"/>
                </a:lnTo>
                <a:lnTo>
                  <a:pt x="19182" y="12097"/>
                </a:lnTo>
                <a:lnTo>
                  <a:pt x="24182" y="7096"/>
                </a:lnTo>
                <a:lnTo>
                  <a:pt x="17098" y="7096"/>
                </a:lnTo>
                <a:lnTo>
                  <a:pt x="17098" y="24"/>
                </a:lnTo>
                <a:lnTo>
                  <a:pt x="12109" y="5001"/>
                </a:lnTo>
                <a:lnTo>
                  <a:pt x="7085" y="0"/>
                </a:lnTo>
                <a:close/>
              </a:path>
            </a:pathLst>
          </a:custGeom>
          <a:solidFill>
            <a:schemeClr val="accent2"/>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46;p9">
            <a:extLst>
              <a:ext uri="{FF2B5EF4-FFF2-40B4-BE49-F238E27FC236}">
                <a16:creationId xmlns:a16="http://schemas.microsoft.com/office/drawing/2014/main" id="{F614D935-585D-1621-31B1-09D937850E84}"/>
              </a:ext>
            </a:extLst>
          </p:cNvPr>
          <p:cNvSpPr/>
          <p:nvPr/>
        </p:nvSpPr>
        <p:spPr>
          <a:xfrm flipH="1">
            <a:off x="11002549" y="5030221"/>
            <a:ext cx="1228262" cy="1227162"/>
          </a:xfrm>
          <a:custGeom>
            <a:avLst/>
            <a:gdLst/>
            <a:ahLst/>
            <a:cxnLst/>
            <a:rect l="l" t="t" r="r" b="b"/>
            <a:pathLst>
              <a:path w="26802" h="26778" extrusionOk="0">
                <a:moveTo>
                  <a:pt x="8919" y="2584"/>
                </a:moveTo>
                <a:lnTo>
                  <a:pt x="12800" y="6430"/>
                </a:lnTo>
                <a:lnTo>
                  <a:pt x="11181" y="8037"/>
                </a:lnTo>
                <a:lnTo>
                  <a:pt x="8919" y="8037"/>
                </a:lnTo>
                <a:lnTo>
                  <a:pt x="8919" y="2584"/>
                </a:lnTo>
                <a:close/>
                <a:moveTo>
                  <a:pt x="17860" y="2608"/>
                </a:moveTo>
                <a:lnTo>
                  <a:pt x="17860" y="8061"/>
                </a:lnTo>
                <a:lnTo>
                  <a:pt x="15598" y="8061"/>
                </a:lnTo>
                <a:lnTo>
                  <a:pt x="14038" y="6453"/>
                </a:lnTo>
                <a:lnTo>
                  <a:pt x="17860" y="2608"/>
                </a:lnTo>
                <a:close/>
                <a:moveTo>
                  <a:pt x="8049" y="8918"/>
                </a:moveTo>
                <a:lnTo>
                  <a:pt x="8049" y="11156"/>
                </a:lnTo>
                <a:lnTo>
                  <a:pt x="6466" y="12776"/>
                </a:lnTo>
                <a:lnTo>
                  <a:pt x="2608" y="8918"/>
                </a:lnTo>
                <a:close/>
                <a:moveTo>
                  <a:pt x="24182" y="8918"/>
                </a:moveTo>
                <a:lnTo>
                  <a:pt x="20337" y="12776"/>
                </a:lnTo>
                <a:lnTo>
                  <a:pt x="18741" y="11156"/>
                </a:lnTo>
                <a:lnTo>
                  <a:pt x="18741" y="8918"/>
                </a:lnTo>
                <a:close/>
                <a:moveTo>
                  <a:pt x="6442" y="13990"/>
                </a:moveTo>
                <a:lnTo>
                  <a:pt x="8049" y="15585"/>
                </a:lnTo>
                <a:lnTo>
                  <a:pt x="8049" y="17848"/>
                </a:lnTo>
                <a:lnTo>
                  <a:pt x="2584" y="17848"/>
                </a:lnTo>
                <a:lnTo>
                  <a:pt x="6442" y="13990"/>
                </a:lnTo>
                <a:close/>
                <a:moveTo>
                  <a:pt x="20337" y="13990"/>
                </a:moveTo>
                <a:lnTo>
                  <a:pt x="24182" y="17848"/>
                </a:lnTo>
                <a:lnTo>
                  <a:pt x="18741" y="17848"/>
                </a:lnTo>
                <a:lnTo>
                  <a:pt x="18753" y="15574"/>
                </a:lnTo>
                <a:lnTo>
                  <a:pt x="20337" y="13990"/>
                </a:lnTo>
                <a:close/>
                <a:moveTo>
                  <a:pt x="13431" y="7358"/>
                </a:moveTo>
                <a:lnTo>
                  <a:pt x="14836" y="8811"/>
                </a:lnTo>
                <a:lnTo>
                  <a:pt x="15157" y="9144"/>
                </a:lnTo>
                <a:lnTo>
                  <a:pt x="17658" y="9144"/>
                </a:lnTo>
                <a:lnTo>
                  <a:pt x="17658" y="11168"/>
                </a:lnTo>
                <a:lnTo>
                  <a:pt x="17658" y="11609"/>
                </a:lnTo>
                <a:lnTo>
                  <a:pt x="17967" y="11930"/>
                </a:lnTo>
                <a:lnTo>
                  <a:pt x="19420" y="13395"/>
                </a:lnTo>
                <a:lnTo>
                  <a:pt x="17991" y="14823"/>
                </a:lnTo>
                <a:lnTo>
                  <a:pt x="17682" y="15145"/>
                </a:lnTo>
                <a:lnTo>
                  <a:pt x="17682" y="15585"/>
                </a:lnTo>
                <a:lnTo>
                  <a:pt x="17670" y="17657"/>
                </a:lnTo>
                <a:lnTo>
                  <a:pt x="15169" y="17657"/>
                </a:lnTo>
                <a:lnTo>
                  <a:pt x="14860" y="17967"/>
                </a:lnTo>
                <a:lnTo>
                  <a:pt x="13407" y="19395"/>
                </a:lnTo>
                <a:lnTo>
                  <a:pt x="11919" y="17955"/>
                </a:lnTo>
                <a:lnTo>
                  <a:pt x="11609" y="17645"/>
                </a:lnTo>
                <a:lnTo>
                  <a:pt x="9145" y="17645"/>
                </a:lnTo>
                <a:lnTo>
                  <a:pt x="9145" y="15585"/>
                </a:lnTo>
                <a:lnTo>
                  <a:pt x="9145" y="15145"/>
                </a:lnTo>
                <a:lnTo>
                  <a:pt x="8823" y="14823"/>
                </a:lnTo>
                <a:lnTo>
                  <a:pt x="7371" y="13383"/>
                </a:lnTo>
                <a:lnTo>
                  <a:pt x="8823" y="11906"/>
                </a:lnTo>
                <a:lnTo>
                  <a:pt x="9145" y="11597"/>
                </a:lnTo>
                <a:lnTo>
                  <a:pt x="9145" y="11156"/>
                </a:lnTo>
                <a:lnTo>
                  <a:pt x="9145" y="9132"/>
                </a:lnTo>
                <a:lnTo>
                  <a:pt x="11645" y="9132"/>
                </a:lnTo>
                <a:lnTo>
                  <a:pt x="11955" y="8811"/>
                </a:lnTo>
                <a:lnTo>
                  <a:pt x="13431" y="7358"/>
                </a:lnTo>
                <a:close/>
                <a:moveTo>
                  <a:pt x="17860" y="18717"/>
                </a:moveTo>
                <a:lnTo>
                  <a:pt x="17860" y="24134"/>
                </a:lnTo>
                <a:lnTo>
                  <a:pt x="14038" y="20288"/>
                </a:lnTo>
                <a:lnTo>
                  <a:pt x="15610" y="18717"/>
                </a:lnTo>
                <a:close/>
                <a:moveTo>
                  <a:pt x="11181" y="18717"/>
                </a:moveTo>
                <a:lnTo>
                  <a:pt x="12800" y="20288"/>
                </a:lnTo>
                <a:lnTo>
                  <a:pt x="8919" y="24158"/>
                </a:lnTo>
                <a:lnTo>
                  <a:pt x="8919" y="18717"/>
                </a:lnTo>
                <a:close/>
                <a:moveTo>
                  <a:pt x="7847" y="0"/>
                </a:moveTo>
                <a:lnTo>
                  <a:pt x="7847" y="2596"/>
                </a:lnTo>
                <a:lnTo>
                  <a:pt x="7847" y="7846"/>
                </a:lnTo>
                <a:lnTo>
                  <a:pt x="1" y="7846"/>
                </a:lnTo>
                <a:lnTo>
                  <a:pt x="1846" y="9692"/>
                </a:lnTo>
                <a:lnTo>
                  <a:pt x="5549" y="13395"/>
                </a:lnTo>
                <a:lnTo>
                  <a:pt x="1846" y="17109"/>
                </a:lnTo>
                <a:lnTo>
                  <a:pt x="1" y="18943"/>
                </a:lnTo>
                <a:lnTo>
                  <a:pt x="7859" y="18943"/>
                </a:lnTo>
                <a:lnTo>
                  <a:pt x="7859" y="24194"/>
                </a:lnTo>
                <a:lnTo>
                  <a:pt x="7859" y="26777"/>
                </a:lnTo>
                <a:lnTo>
                  <a:pt x="9692" y="24944"/>
                </a:lnTo>
                <a:lnTo>
                  <a:pt x="13431" y="21217"/>
                </a:lnTo>
                <a:lnTo>
                  <a:pt x="17098" y="24920"/>
                </a:lnTo>
                <a:lnTo>
                  <a:pt x="18944" y="26765"/>
                </a:lnTo>
                <a:lnTo>
                  <a:pt x="18944" y="24158"/>
                </a:lnTo>
                <a:lnTo>
                  <a:pt x="18944" y="18943"/>
                </a:lnTo>
                <a:lnTo>
                  <a:pt x="26802" y="18943"/>
                </a:lnTo>
                <a:lnTo>
                  <a:pt x="24944" y="17086"/>
                </a:lnTo>
                <a:lnTo>
                  <a:pt x="21242" y="13383"/>
                </a:lnTo>
                <a:lnTo>
                  <a:pt x="24944" y="9680"/>
                </a:lnTo>
                <a:lnTo>
                  <a:pt x="26790" y="7835"/>
                </a:lnTo>
                <a:lnTo>
                  <a:pt x="18932" y="7835"/>
                </a:lnTo>
                <a:lnTo>
                  <a:pt x="18932" y="2596"/>
                </a:lnTo>
                <a:lnTo>
                  <a:pt x="18932" y="0"/>
                </a:lnTo>
                <a:lnTo>
                  <a:pt x="17098" y="1834"/>
                </a:lnTo>
                <a:lnTo>
                  <a:pt x="13407" y="5513"/>
                </a:lnTo>
                <a:lnTo>
                  <a:pt x="9681" y="1810"/>
                </a:lnTo>
                <a:lnTo>
                  <a:pt x="7847" y="0"/>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47;p9">
            <a:extLst>
              <a:ext uri="{FF2B5EF4-FFF2-40B4-BE49-F238E27FC236}">
                <a16:creationId xmlns:a16="http://schemas.microsoft.com/office/drawing/2014/main" id="{13E485D4-2F9F-4986-5CB6-8C786C2702DB}"/>
              </a:ext>
            </a:extLst>
          </p:cNvPr>
          <p:cNvSpPr/>
          <p:nvPr/>
        </p:nvSpPr>
        <p:spPr>
          <a:xfrm flipH="1">
            <a:off x="11292269" y="5318291"/>
            <a:ext cx="649327" cy="647722"/>
          </a:xfrm>
          <a:custGeom>
            <a:avLst/>
            <a:gdLst/>
            <a:ahLst/>
            <a:cxnLst/>
            <a:rect l="l" t="t" r="r" b="b"/>
            <a:pathLst>
              <a:path w="14169" h="14134" extrusionOk="0">
                <a:moveTo>
                  <a:pt x="7096" y="1"/>
                </a:moveTo>
                <a:lnTo>
                  <a:pt x="5013" y="2084"/>
                </a:lnTo>
                <a:lnTo>
                  <a:pt x="2608" y="2096"/>
                </a:lnTo>
                <a:lnTo>
                  <a:pt x="2072" y="2096"/>
                </a:lnTo>
                <a:lnTo>
                  <a:pt x="2072" y="5001"/>
                </a:lnTo>
                <a:lnTo>
                  <a:pt x="0" y="7097"/>
                </a:lnTo>
                <a:lnTo>
                  <a:pt x="2072" y="9169"/>
                </a:lnTo>
                <a:lnTo>
                  <a:pt x="2072" y="12097"/>
                </a:lnTo>
                <a:lnTo>
                  <a:pt x="5001" y="12097"/>
                </a:lnTo>
                <a:lnTo>
                  <a:pt x="7096" y="14133"/>
                </a:lnTo>
                <a:lnTo>
                  <a:pt x="7477" y="13776"/>
                </a:lnTo>
                <a:lnTo>
                  <a:pt x="9156" y="12097"/>
                </a:lnTo>
                <a:lnTo>
                  <a:pt x="12085" y="12097"/>
                </a:lnTo>
                <a:lnTo>
                  <a:pt x="12097" y="9157"/>
                </a:lnTo>
                <a:lnTo>
                  <a:pt x="14169" y="7097"/>
                </a:lnTo>
                <a:lnTo>
                  <a:pt x="12085" y="5001"/>
                </a:lnTo>
                <a:lnTo>
                  <a:pt x="12085" y="2096"/>
                </a:lnTo>
                <a:lnTo>
                  <a:pt x="9144" y="2084"/>
                </a:lnTo>
                <a:lnTo>
                  <a:pt x="7096" y="1"/>
                </a:lnTo>
                <a:close/>
              </a:path>
            </a:pathLst>
          </a:custGeom>
          <a:solidFill>
            <a:srgbClr val="4FC5F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48;p9">
            <a:extLst>
              <a:ext uri="{FF2B5EF4-FFF2-40B4-BE49-F238E27FC236}">
                <a16:creationId xmlns:a16="http://schemas.microsoft.com/office/drawing/2014/main" id="{7DADD76D-0C6B-9D5D-3FC5-17A88CB846E4}"/>
              </a:ext>
            </a:extLst>
          </p:cNvPr>
          <p:cNvSpPr/>
          <p:nvPr/>
        </p:nvSpPr>
        <p:spPr>
          <a:xfrm flipH="1">
            <a:off x="11292269" y="5318291"/>
            <a:ext cx="649327" cy="647722"/>
          </a:xfrm>
          <a:custGeom>
            <a:avLst/>
            <a:gdLst/>
            <a:ahLst/>
            <a:cxnLst/>
            <a:rect l="l" t="t" r="r" b="b"/>
            <a:pathLst>
              <a:path w="14169" h="14134" extrusionOk="0">
                <a:moveTo>
                  <a:pt x="7096" y="1"/>
                </a:moveTo>
                <a:lnTo>
                  <a:pt x="5013" y="2084"/>
                </a:lnTo>
                <a:lnTo>
                  <a:pt x="2608" y="2096"/>
                </a:lnTo>
                <a:lnTo>
                  <a:pt x="2072" y="2096"/>
                </a:lnTo>
                <a:lnTo>
                  <a:pt x="2072" y="5001"/>
                </a:lnTo>
                <a:lnTo>
                  <a:pt x="0" y="7097"/>
                </a:lnTo>
                <a:lnTo>
                  <a:pt x="2072" y="9169"/>
                </a:lnTo>
                <a:lnTo>
                  <a:pt x="2072" y="12097"/>
                </a:lnTo>
                <a:lnTo>
                  <a:pt x="5001" y="12097"/>
                </a:lnTo>
                <a:lnTo>
                  <a:pt x="7096" y="14133"/>
                </a:lnTo>
                <a:lnTo>
                  <a:pt x="7477" y="13776"/>
                </a:lnTo>
                <a:lnTo>
                  <a:pt x="9156" y="12097"/>
                </a:lnTo>
                <a:lnTo>
                  <a:pt x="12085" y="12097"/>
                </a:lnTo>
                <a:lnTo>
                  <a:pt x="12097" y="9157"/>
                </a:lnTo>
                <a:lnTo>
                  <a:pt x="14169" y="7097"/>
                </a:lnTo>
                <a:lnTo>
                  <a:pt x="12085" y="5001"/>
                </a:lnTo>
                <a:lnTo>
                  <a:pt x="12085" y="2096"/>
                </a:lnTo>
                <a:lnTo>
                  <a:pt x="9144" y="2084"/>
                </a:lnTo>
                <a:lnTo>
                  <a:pt x="7096" y="1"/>
                </a:lnTo>
                <a:close/>
              </a:path>
            </a:pathLst>
          </a:custGeom>
          <a:solidFill>
            <a:schemeClr val="dk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49;p9">
            <a:extLst>
              <a:ext uri="{FF2B5EF4-FFF2-40B4-BE49-F238E27FC236}">
                <a16:creationId xmlns:a16="http://schemas.microsoft.com/office/drawing/2014/main" id="{6997D9B9-976E-8B66-6E86-4A599476855B}"/>
              </a:ext>
            </a:extLst>
          </p:cNvPr>
          <p:cNvSpPr/>
          <p:nvPr/>
        </p:nvSpPr>
        <p:spPr>
          <a:xfrm flipH="1">
            <a:off x="11258449" y="5282821"/>
            <a:ext cx="718617" cy="718663"/>
          </a:xfrm>
          <a:custGeom>
            <a:avLst/>
            <a:gdLst/>
            <a:ahLst/>
            <a:cxnLst/>
            <a:rect l="l" t="t" r="r" b="b"/>
            <a:pathLst>
              <a:path w="15681" h="15682" extrusionOk="0">
                <a:moveTo>
                  <a:pt x="7870" y="1537"/>
                </a:moveTo>
                <a:lnTo>
                  <a:pt x="9692" y="3394"/>
                </a:lnTo>
                <a:lnTo>
                  <a:pt x="12323" y="3406"/>
                </a:lnTo>
                <a:lnTo>
                  <a:pt x="12323" y="6002"/>
                </a:lnTo>
                <a:lnTo>
                  <a:pt x="14181" y="7871"/>
                </a:lnTo>
                <a:lnTo>
                  <a:pt x="12359" y="9704"/>
                </a:lnTo>
                <a:lnTo>
                  <a:pt x="12335" y="12336"/>
                </a:lnTo>
                <a:lnTo>
                  <a:pt x="9716" y="12336"/>
                </a:lnTo>
                <a:lnTo>
                  <a:pt x="7894" y="14169"/>
                </a:lnTo>
                <a:lnTo>
                  <a:pt x="6001" y="12336"/>
                </a:lnTo>
                <a:lnTo>
                  <a:pt x="3393" y="12348"/>
                </a:lnTo>
                <a:lnTo>
                  <a:pt x="3393" y="9728"/>
                </a:lnTo>
                <a:lnTo>
                  <a:pt x="1536" y="7883"/>
                </a:lnTo>
                <a:lnTo>
                  <a:pt x="3393" y="6013"/>
                </a:lnTo>
                <a:lnTo>
                  <a:pt x="3393" y="3418"/>
                </a:lnTo>
                <a:lnTo>
                  <a:pt x="6025" y="3418"/>
                </a:lnTo>
                <a:lnTo>
                  <a:pt x="7870" y="1537"/>
                </a:lnTo>
                <a:close/>
                <a:moveTo>
                  <a:pt x="7894" y="1"/>
                </a:moveTo>
                <a:lnTo>
                  <a:pt x="7120" y="775"/>
                </a:lnTo>
                <a:lnTo>
                  <a:pt x="5572" y="2323"/>
                </a:lnTo>
                <a:lnTo>
                  <a:pt x="2310" y="2323"/>
                </a:lnTo>
                <a:lnTo>
                  <a:pt x="2310" y="3394"/>
                </a:lnTo>
                <a:lnTo>
                  <a:pt x="2310" y="5537"/>
                </a:lnTo>
                <a:lnTo>
                  <a:pt x="762" y="7097"/>
                </a:lnTo>
                <a:lnTo>
                  <a:pt x="0" y="7859"/>
                </a:lnTo>
                <a:lnTo>
                  <a:pt x="762" y="8621"/>
                </a:lnTo>
                <a:lnTo>
                  <a:pt x="2286" y="10145"/>
                </a:lnTo>
                <a:lnTo>
                  <a:pt x="2286" y="12324"/>
                </a:lnTo>
                <a:lnTo>
                  <a:pt x="2286" y="13407"/>
                </a:lnTo>
                <a:lnTo>
                  <a:pt x="5548" y="13407"/>
                </a:lnTo>
                <a:lnTo>
                  <a:pt x="7132" y="14943"/>
                </a:lnTo>
                <a:lnTo>
                  <a:pt x="7882" y="15681"/>
                </a:lnTo>
                <a:lnTo>
                  <a:pt x="8632" y="14943"/>
                </a:lnTo>
                <a:lnTo>
                  <a:pt x="10144" y="13419"/>
                </a:lnTo>
                <a:lnTo>
                  <a:pt x="13395" y="13419"/>
                </a:lnTo>
                <a:lnTo>
                  <a:pt x="13395" y="12348"/>
                </a:lnTo>
                <a:lnTo>
                  <a:pt x="13407" y="10157"/>
                </a:lnTo>
                <a:lnTo>
                  <a:pt x="14931" y="8645"/>
                </a:lnTo>
                <a:lnTo>
                  <a:pt x="15681" y="7883"/>
                </a:lnTo>
                <a:lnTo>
                  <a:pt x="14931" y="7121"/>
                </a:lnTo>
                <a:lnTo>
                  <a:pt x="13383" y="5561"/>
                </a:lnTo>
                <a:lnTo>
                  <a:pt x="13383" y="3418"/>
                </a:lnTo>
                <a:lnTo>
                  <a:pt x="13383" y="2334"/>
                </a:lnTo>
                <a:lnTo>
                  <a:pt x="10132" y="2334"/>
                </a:lnTo>
                <a:lnTo>
                  <a:pt x="8632" y="799"/>
                </a:lnTo>
                <a:lnTo>
                  <a:pt x="7894" y="1"/>
                </a:lnTo>
                <a:close/>
              </a:path>
            </a:pathLst>
          </a:custGeom>
          <a:solidFill>
            <a:schemeClr val="lt1"/>
          </a:solidFill>
          <a:ln>
            <a:noFill/>
          </a:ln>
          <a:effectLst>
            <a:outerShdw blurRad="57150" dist="19050" dir="5400000" algn="bl" rotWithShape="0">
              <a:srgbClr val="000000">
                <a:alpha val="1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TextBox 80">
            <a:extLst>
              <a:ext uri="{FF2B5EF4-FFF2-40B4-BE49-F238E27FC236}">
                <a16:creationId xmlns:a16="http://schemas.microsoft.com/office/drawing/2014/main" id="{17B915D0-C639-6A6E-1B86-D448898B74AD}"/>
              </a:ext>
            </a:extLst>
          </p:cNvPr>
          <p:cNvSpPr txBox="1"/>
          <p:nvPr/>
        </p:nvSpPr>
        <p:spPr>
          <a:xfrm>
            <a:off x="8504489" y="1086851"/>
            <a:ext cx="3047492" cy="369332"/>
          </a:xfrm>
          <a:prstGeom prst="rect">
            <a:avLst/>
          </a:prstGeom>
          <a:noFill/>
          <a:ln>
            <a:noFill/>
          </a:ln>
        </p:spPr>
        <p:txBody>
          <a:bodyPr wrap="square" rtlCol="0">
            <a:spAutoFit/>
          </a:bodyPr>
          <a:lstStyle/>
          <a:p>
            <a:r>
              <a:rPr lang="fa-IR" dirty="0">
                <a:cs typeface="B Titr" panose="00000700000000000000" pitchFamily="2" charset="-78"/>
              </a:rPr>
              <a:t>زیر عنـوان اصلــی را وارد کـنید</a:t>
            </a:r>
            <a:endParaRPr lang="en-US" dirty="0">
              <a:cs typeface="B Titr" panose="00000700000000000000" pitchFamily="2" charset="-78"/>
            </a:endParaRPr>
          </a:p>
        </p:txBody>
      </p:sp>
      <p:sp>
        <p:nvSpPr>
          <p:cNvPr id="82" name="TextBox 81">
            <a:extLst>
              <a:ext uri="{FF2B5EF4-FFF2-40B4-BE49-F238E27FC236}">
                <a16:creationId xmlns:a16="http://schemas.microsoft.com/office/drawing/2014/main" id="{6FBD6863-B058-B192-701B-85E8EC7A9E8D}"/>
              </a:ext>
            </a:extLst>
          </p:cNvPr>
          <p:cNvSpPr txBox="1"/>
          <p:nvPr/>
        </p:nvSpPr>
        <p:spPr>
          <a:xfrm>
            <a:off x="3669888" y="1481800"/>
            <a:ext cx="7867626" cy="2923877"/>
          </a:xfrm>
          <a:prstGeom prst="rect">
            <a:avLst/>
          </a:prstGeom>
          <a:noFill/>
        </p:spPr>
        <p:txBody>
          <a:bodyPr wrap="square">
            <a:spAutoFit/>
          </a:bodyPr>
          <a:lstStyle/>
          <a:p>
            <a:pPr algn="justLow" rtl="1">
              <a:lnSpc>
                <a:spcPct val="3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p>
        </p:txBody>
      </p:sp>
      <p:sp>
        <p:nvSpPr>
          <p:cNvPr id="83" name="TextBox 82">
            <a:extLst>
              <a:ext uri="{FF2B5EF4-FFF2-40B4-BE49-F238E27FC236}">
                <a16:creationId xmlns:a16="http://schemas.microsoft.com/office/drawing/2014/main" id="{FC4EA58A-A9B0-A602-A72E-003FC07246F7}"/>
              </a:ext>
            </a:extLst>
          </p:cNvPr>
          <p:cNvSpPr txBox="1"/>
          <p:nvPr/>
        </p:nvSpPr>
        <p:spPr>
          <a:xfrm>
            <a:off x="7127146" y="349205"/>
            <a:ext cx="451670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Tree>
    <p:extLst>
      <p:ext uri="{BB962C8B-B14F-4D97-AF65-F5344CB8AC3E}">
        <p14:creationId xmlns:p14="http://schemas.microsoft.com/office/powerpoint/2010/main" val="115656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anim calcmode="lin" valueType="num">
                                      <p:cBhvr>
                                        <p:cTn id="8" dur="1000" fill="hold"/>
                                        <p:tgtEl>
                                          <p:spTgt spid="83"/>
                                        </p:tgtEl>
                                        <p:attrNameLst>
                                          <p:attrName>ppt_x</p:attrName>
                                        </p:attrNameLst>
                                      </p:cBhvr>
                                      <p:tavLst>
                                        <p:tav tm="0">
                                          <p:val>
                                            <p:strVal val="#ppt_x"/>
                                          </p:val>
                                        </p:tav>
                                        <p:tav tm="100000">
                                          <p:val>
                                            <p:strVal val="#ppt_x"/>
                                          </p:val>
                                        </p:tav>
                                      </p:tavLst>
                                    </p:anim>
                                    <p:anim calcmode="lin" valueType="num">
                                      <p:cBhvr>
                                        <p:cTn id="9" dur="1000" fill="hold"/>
                                        <p:tgtEl>
                                          <p:spTgt spid="8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anim calcmode="lin" valueType="num">
                                      <p:cBhvr>
                                        <p:cTn id="13" dur="1000" fill="hold"/>
                                        <p:tgtEl>
                                          <p:spTgt spid="81"/>
                                        </p:tgtEl>
                                        <p:attrNameLst>
                                          <p:attrName>ppt_x</p:attrName>
                                        </p:attrNameLst>
                                      </p:cBhvr>
                                      <p:tavLst>
                                        <p:tav tm="0">
                                          <p:val>
                                            <p:strVal val="#ppt_x"/>
                                          </p:val>
                                        </p:tav>
                                        <p:tav tm="100000">
                                          <p:val>
                                            <p:strVal val="#ppt_x"/>
                                          </p:val>
                                        </p:tav>
                                      </p:tavLst>
                                    </p:anim>
                                    <p:anim calcmode="lin" valueType="num">
                                      <p:cBhvr>
                                        <p:cTn id="14" dur="1000" fill="hold"/>
                                        <p:tgtEl>
                                          <p:spTgt spid="8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260;p49">
            <a:extLst>
              <a:ext uri="{FF2B5EF4-FFF2-40B4-BE49-F238E27FC236}">
                <a16:creationId xmlns:a16="http://schemas.microsoft.com/office/drawing/2014/main" id="{3145BF22-0ECA-090C-C054-6FCCFA419D65}"/>
              </a:ext>
            </a:extLst>
          </p:cNvPr>
          <p:cNvSpPr/>
          <p:nvPr/>
        </p:nvSpPr>
        <p:spPr>
          <a:xfrm>
            <a:off x="4718096" y="2125543"/>
            <a:ext cx="1052362" cy="104996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400" dirty="0">
                <a:solidFill>
                  <a:schemeClr val="bg1"/>
                </a:solidFill>
                <a:cs typeface="B Titr" panose="00000700000000000000" pitchFamily="2" charset="-78"/>
              </a:rPr>
              <a:t>02</a:t>
            </a:r>
          </a:p>
        </p:txBody>
      </p:sp>
      <p:sp>
        <p:nvSpPr>
          <p:cNvPr id="3" name="Google Shape;3271;p49">
            <a:extLst>
              <a:ext uri="{FF2B5EF4-FFF2-40B4-BE49-F238E27FC236}">
                <a16:creationId xmlns:a16="http://schemas.microsoft.com/office/drawing/2014/main" id="{69F49C0F-A38F-D4ED-BE67-E18EC67B32AB}"/>
              </a:ext>
            </a:extLst>
          </p:cNvPr>
          <p:cNvSpPr/>
          <p:nvPr/>
        </p:nvSpPr>
        <p:spPr>
          <a:xfrm>
            <a:off x="4718096" y="4144447"/>
            <a:ext cx="1052362" cy="104996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400" dirty="0">
                <a:solidFill>
                  <a:schemeClr val="bg1"/>
                </a:solidFill>
                <a:cs typeface="B Titr" panose="00000700000000000000" pitchFamily="2" charset="-78"/>
              </a:rPr>
              <a:t>04</a:t>
            </a:r>
          </a:p>
        </p:txBody>
      </p:sp>
      <p:sp>
        <p:nvSpPr>
          <p:cNvPr id="4" name="Google Shape;3273;p49">
            <a:extLst>
              <a:ext uri="{FF2B5EF4-FFF2-40B4-BE49-F238E27FC236}">
                <a16:creationId xmlns:a16="http://schemas.microsoft.com/office/drawing/2014/main" id="{E65C221A-533B-FC05-134C-26F7C9E8670E}"/>
              </a:ext>
            </a:extLst>
          </p:cNvPr>
          <p:cNvSpPr/>
          <p:nvPr/>
        </p:nvSpPr>
        <p:spPr>
          <a:xfrm>
            <a:off x="10582559" y="2125560"/>
            <a:ext cx="1052362" cy="104996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400" dirty="0">
                <a:solidFill>
                  <a:schemeClr val="bg1"/>
                </a:solidFill>
                <a:cs typeface="B Titr" panose="00000700000000000000" pitchFamily="2" charset="-78"/>
              </a:rPr>
              <a:t>01</a:t>
            </a:r>
            <a:endParaRPr sz="2400" dirty="0">
              <a:solidFill>
                <a:schemeClr val="bg1"/>
              </a:solidFill>
              <a:cs typeface="B Titr" panose="00000700000000000000" pitchFamily="2" charset="-78"/>
            </a:endParaRPr>
          </a:p>
        </p:txBody>
      </p:sp>
      <p:sp>
        <p:nvSpPr>
          <p:cNvPr id="5" name="Google Shape;3275;p49">
            <a:extLst>
              <a:ext uri="{FF2B5EF4-FFF2-40B4-BE49-F238E27FC236}">
                <a16:creationId xmlns:a16="http://schemas.microsoft.com/office/drawing/2014/main" id="{BA71E134-40DB-F409-3DF1-5194AFB1349C}"/>
              </a:ext>
            </a:extLst>
          </p:cNvPr>
          <p:cNvSpPr/>
          <p:nvPr/>
        </p:nvSpPr>
        <p:spPr>
          <a:xfrm>
            <a:off x="10582559" y="4144447"/>
            <a:ext cx="1052362" cy="104996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400" dirty="0">
                <a:solidFill>
                  <a:schemeClr val="bg1"/>
                </a:solidFill>
                <a:cs typeface="B Titr" panose="00000700000000000000" pitchFamily="2" charset="-78"/>
              </a:rPr>
              <a:t>03</a:t>
            </a:r>
          </a:p>
        </p:txBody>
      </p:sp>
      <p:sp>
        <p:nvSpPr>
          <p:cNvPr id="7" name="TextBox 6">
            <a:extLst>
              <a:ext uri="{FF2B5EF4-FFF2-40B4-BE49-F238E27FC236}">
                <a16:creationId xmlns:a16="http://schemas.microsoft.com/office/drawing/2014/main" id="{EE1372A7-B080-FC5B-52DA-1DF2F1D32DD1}"/>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
        <p:nvSpPr>
          <p:cNvPr id="8" name="TextBox 7">
            <a:extLst>
              <a:ext uri="{FF2B5EF4-FFF2-40B4-BE49-F238E27FC236}">
                <a16:creationId xmlns:a16="http://schemas.microsoft.com/office/drawing/2014/main" id="{5D690E03-48F3-F3E6-86D5-FF6D8298B124}"/>
              </a:ext>
            </a:extLst>
          </p:cNvPr>
          <p:cNvSpPr txBox="1"/>
          <p:nvPr/>
        </p:nvSpPr>
        <p:spPr>
          <a:xfrm>
            <a:off x="6249972" y="1887046"/>
            <a:ext cx="4271597" cy="1508105"/>
          </a:xfrm>
          <a:prstGeom prst="rect">
            <a:avLst/>
          </a:prstGeom>
          <a:noFill/>
        </p:spPr>
        <p:txBody>
          <a:bodyPr wrap="square">
            <a:spAutoFit/>
          </a:bodyPr>
          <a:lstStyle/>
          <a:p>
            <a:pPr algn="justLow"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
        <p:nvSpPr>
          <p:cNvPr id="9" name="TextBox 8">
            <a:extLst>
              <a:ext uri="{FF2B5EF4-FFF2-40B4-BE49-F238E27FC236}">
                <a16:creationId xmlns:a16="http://schemas.microsoft.com/office/drawing/2014/main" id="{D419B2B9-EE34-9C87-265D-4788446BFEC6}"/>
              </a:ext>
            </a:extLst>
          </p:cNvPr>
          <p:cNvSpPr txBox="1"/>
          <p:nvPr/>
        </p:nvSpPr>
        <p:spPr>
          <a:xfrm>
            <a:off x="404363" y="1886359"/>
            <a:ext cx="4271597" cy="1508105"/>
          </a:xfrm>
          <a:prstGeom prst="rect">
            <a:avLst/>
          </a:prstGeom>
          <a:noFill/>
        </p:spPr>
        <p:txBody>
          <a:bodyPr wrap="square">
            <a:spAutoFit/>
          </a:bodyPr>
          <a:lstStyle/>
          <a:p>
            <a:pPr algn="justLow"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
        <p:nvSpPr>
          <p:cNvPr id="10" name="TextBox 9">
            <a:extLst>
              <a:ext uri="{FF2B5EF4-FFF2-40B4-BE49-F238E27FC236}">
                <a16:creationId xmlns:a16="http://schemas.microsoft.com/office/drawing/2014/main" id="{C3937876-14A5-EA1D-03E7-88C4DDA5FCBC}"/>
              </a:ext>
            </a:extLst>
          </p:cNvPr>
          <p:cNvSpPr txBox="1"/>
          <p:nvPr/>
        </p:nvSpPr>
        <p:spPr>
          <a:xfrm>
            <a:off x="6249972" y="3905908"/>
            <a:ext cx="4271597" cy="1508105"/>
          </a:xfrm>
          <a:prstGeom prst="rect">
            <a:avLst/>
          </a:prstGeom>
          <a:noFill/>
        </p:spPr>
        <p:txBody>
          <a:bodyPr wrap="square">
            <a:spAutoFit/>
          </a:bodyPr>
          <a:lstStyle/>
          <a:p>
            <a:pPr algn="justLow"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
        <p:nvSpPr>
          <p:cNvPr id="11" name="TextBox 10">
            <a:extLst>
              <a:ext uri="{FF2B5EF4-FFF2-40B4-BE49-F238E27FC236}">
                <a16:creationId xmlns:a16="http://schemas.microsoft.com/office/drawing/2014/main" id="{58EF91BA-1347-E032-F5A4-7D0404291A38}"/>
              </a:ext>
            </a:extLst>
          </p:cNvPr>
          <p:cNvSpPr txBox="1"/>
          <p:nvPr/>
        </p:nvSpPr>
        <p:spPr>
          <a:xfrm>
            <a:off x="404363" y="3905221"/>
            <a:ext cx="4271597" cy="1508105"/>
          </a:xfrm>
          <a:prstGeom prst="rect">
            <a:avLst/>
          </a:prstGeom>
          <a:noFill/>
        </p:spPr>
        <p:txBody>
          <a:bodyPr wrap="square">
            <a:spAutoFit/>
          </a:bodyPr>
          <a:lstStyle/>
          <a:p>
            <a:pPr algn="justLow"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justLow"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Tree>
    <p:extLst>
      <p:ext uri="{BB962C8B-B14F-4D97-AF65-F5344CB8AC3E}">
        <p14:creationId xmlns:p14="http://schemas.microsoft.com/office/powerpoint/2010/main" val="170231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righ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49003214-6CBB-7FEA-6163-B2D864A16E5F}"/>
              </a:ext>
            </a:extLst>
          </p:cNvPr>
          <p:cNvGrpSpPr/>
          <p:nvPr/>
        </p:nvGrpSpPr>
        <p:grpSpPr>
          <a:xfrm>
            <a:off x="0" y="158499"/>
            <a:ext cx="12502630" cy="6541001"/>
            <a:chOff x="473141" y="1188346"/>
            <a:chExt cx="9494363" cy="4967166"/>
          </a:xfrm>
        </p:grpSpPr>
        <p:grpSp>
          <p:nvGrpSpPr>
            <p:cNvPr id="2" name="Google Shape;1431;p25">
              <a:extLst>
                <a:ext uri="{FF2B5EF4-FFF2-40B4-BE49-F238E27FC236}">
                  <a16:creationId xmlns:a16="http://schemas.microsoft.com/office/drawing/2014/main" id="{0FE842E4-E2DD-B368-AC3E-4662312971E9}"/>
                </a:ext>
              </a:extLst>
            </p:cNvPr>
            <p:cNvGrpSpPr/>
            <p:nvPr/>
          </p:nvGrpSpPr>
          <p:grpSpPr>
            <a:xfrm>
              <a:off x="9270169" y="1845456"/>
              <a:ext cx="697335" cy="737461"/>
              <a:chOff x="3233700" y="2049200"/>
              <a:chExt cx="1454600" cy="1538300"/>
            </a:xfrm>
          </p:grpSpPr>
          <p:sp>
            <p:nvSpPr>
              <p:cNvPr id="3" name="Google Shape;1432;p25">
                <a:extLst>
                  <a:ext uri="{FF2B5EF4-FFF2-40B4-BE49-F238E27FC236}">
                    <a16:creationId xmlns:a16="http://schemas.microsoft.com/office/drawing/2014/main" id="{6F128C95-2FDC-34A7-10F7-BC0242965AEF}"/>
                  </a:ext>
                </a:extLst>
              </p:cNvPr>
              <p:cNvSpPr/>
              <p:nvPr/>
            </p:nvSpPr>
            <p:spPr>
              <a:xfrm>
                <a:off x="3253500" y="2069900"/>
                <a:ext cx="1411400" cy="1496000"/>
              </a:xfrm>
              <a:custGeom>
                <a:avLst/>
                <a:gdLst/>
                <a:ahLst/>
                <a:cxnLst/>
                <a:rect l="l" t="t" r="r" b="b"/>
                <a:pathLst>
                  <a:path w="56456" h="59840" extrusionOk="0">
                    <a:moveTo>
                      <a:pt x="21603" y="9541"/>
                    </a:moveTo>
                    <a:lnTo>
                      <a:pt x="28030" y="18759"/>
                    </a:lnTo>
                    <a:lnTo>
                      <a:pt x="34835" y="9757"/>
                    </a:lnTo>
                    <a:lnTo>
                      <a:pt x="34655" y="20829"/>
                    </a:lnTo>
                    <a:lnTo>
                      <a:pt x="34655" y="20829"/>
                    </a:lnTo>
                    <a:lnTo>
                      <a:pt x="45618" y="17534"/>
                    </a:lnTo>
                    <a:lnTo>
                      <a:pt x="38489" y="26841"/>
                    </a:lnTo>
                    <a:lnTo>
                      <a:pt x="49434" y="30586"/>
                    </a:lnTo>
                    <a:lnTo>
                      <a:pt x="38597" y="33862"/>
                    </a:lnTo>
                    <a:lnTo>
                      <a:pt x="45186" y="43313"/>
                    </a:lnTo>
                    <a:lnTo>
                      <a:pt x="34403" y="39371"/>
                    </a:lnTo>
                    <a:lnTo>
                      <a:pt x="34313" y="50496"/>
                    </a:lnTo>
                    <a:lnTo>
                      <a:pt x="27868" y="41225"/>
                    </a:lnTo>
                    <a:lnTo>
                      <a:pt x="21279" y="50154"/>
                    </a:lnTo>
                    <a:lnTo>
                      <a:pt x="21369" y="39011"/>
                    </a:lnTo>
                    <a:lnTo>
                      <a:pt x="10784" y="42215"/>
                    </a:lnTo>
                    <a:lnTo>
                      <a:pt x="17444" y="33160"/>
                    </a:lnTo>
                    <a:lnTo>
                      <a:pt x="6877" y="29308"/>
                    </a:lnTo>
                    <a:lnTo>
                      <a:pt x="17354" y="26157"/>
                    </a:lnTo>
                    <a:lnTo>
                      <a:pt x="10730" y="16706"/>
                    </a:lnTo>
                    <a:lnTo>
                      <a:pt x="21513" y="20649"/>
                    </a:lnTo>
                    <a:lnTo>
                      <a:pt x="21603" y="9541"/>
                    </a:lnTo>
                    <a:close/>
                    <a:moveTo>
                      <a:pt x="28606" y="0"/>
                    </a:moveTo>
                    <a:lnTo>
                      <a:pt x="28192" y="144"/>
                    </a:lnTo>
                    <a:lnTo>
                      <a:pt x="28156" y="144"/>
                    </a:lnTo>
                    <a:lnTo>
                      <a:pt x="26194" y="738"/>
                    </a:lnTo>
                    <a:lnTo>
                      <a:pt x="23367" y="1638"/>
                    </a:lnTo>
                    <a:lnTo>
                      <a:pt x="21225" y="2305"/>
                    </a:lnTo>
                    <a:lnTo>
                      <a:pt x="21171" y="8119"/>
                    </a:lnTo>
                    <a:lnTo>
                      <a:pt x="17930" y="3331"/>
                    </a:lnTo>
                    <a:lnTo>
                      <a:pt x="10910" y="5509"/>
                    </a:lnTo>
                    <a:lnTo>
                      <a:pt x="6733" y="11252"/>
                    </a:lnTo>
                    <a:lnTo>
                      <a:pt x="7597" y="12638"/>
                    </a:lnTo>
                    <a:lnTo>
                      <a:pt x="9919" y="15968"/>
                    </a:lnTo>
                    <a:lnTo>
                      <a:pt x="4573" y="14060"/>
                    </a:lnTo>
                    <a:lnTo>
                      <a:pt x="324" y="19767"/>
                    </a:lnTo>
                    <a:lnTo>
                      <a:pt x="198" y="27147"/>
                    </a:lnTo>
                    <a:lnTo>
                      <a:pt x="5995" y="29272"/>
                    </a:lnTo>
                    <a:lnTo>
                      <a:pt x="144" y="31054"/>
                    </a:lnTo>
                    <a:lnTo>
                      <a:pt x="0" y="38471"/>
                    </a:lnTo>
                    <a:lnTo>
                      <a:pt x="4213" y="44592"/>
                    </a:lnTo>
                    <a:lnTo>
                      <a:pt x="10063" y="42827"/>
                    </a:lnTo>
                    <a:lnTo>
                      <a:pt x="10063" y="42827"/>
                    </a:lnTo>
                    <a:lnTo>
                      <a:pt x="6409" y="47778"/>
                    </a:lnTo>
                    <a:lnTo>
                      <a:pt x="10604" y="53665"/>
                    </a:lnTo>
                    <a:lnTo>
                      <a:pt x="10766" y="53917"/>
                    </a:lnTo>
                    <a:lnTo>
                      <a:pt x="17354" y="56239"/>
                    </a:lnTo>
                    <a:lnTo>
                      <a:pt x="21045" y="51252"/>
                    </a:lnTo>
                    <a:lnTo>
                      <a:pt x="21045" y="51252"/>
                    </a:lnTo>
                    <a:lnTo>
                      <a:pt x="20991" y="57517"/>
                    </a:lnTo>
                    <a:lnTo>
                      <a:pt x="24933" y="58939"/>
                    </a:lnTo>
                    <a:lnTo>
                      <a:pt x="27580" y="59839"/>
                    </a:lnTo>
                    <a:lnTo>
                      <a:pt x="34727" y="57679"/>
                    </a:lnTo>
                    <a:lnTo>
                      <a:pt x="34763" y="51864"/>
                    </a:lnTo>
                    <a:lnTo>
                      <a:pt x="38093" y="56635"/>
                    </a:lnTo>
                    <a:lnTo>
                      <a:pt x="44826" y="54619"/>
                    </a:lnTo>
                    <a:lnTo>
                      <a:pt x="45780" y="53449"/>
                    </a:lnTo>
                    <a:lnTo>
                      <a:pt x="49290" y="48714"/>
                    </a:lnTo>
                    <a:lnTo>
                      <a:pt x="46014" y="44051"/>
                    </a:lnTo>
                    <a:lnTo>
                      <a:pt x="51757" y="45924"/>
                    </a:lnTo>
                    <a:lnTo>
                      <a:pt x="56149" y="40163"/>
                    </a:lnTo>
                    <a:lnTo>
                      <a:pt x="56257" y="32800"/>
                    </a:lnTo>
                    <a:lnTo>
                      <a:pt x="50371" y="30694"/>
                    </a:lnTo>
                    <a:lnTo>
                      <a:pt x="56311" y="28930"/>
                    </a:lnTo>
                    <a:lnTo>
                      <a:pt x="56401" y="24141"/>
                    </a:lnTo>
                    <a:lnTo>
                      <a:pt x="56401" y="24123"/>
                    </a:lnTo>
                    <a:lnTo>
                      <a:pt x="56437" y="21747"/>
                    </a:lnTo>
                    <a:lnTo>
                      <a:pt x="56455" y="21405"/>
                    </a:lnTo>
                    <a:lnTo>
                      <a:pt x="56275" y="21171"/>
                    </a:lnTo>
                    <a:lnTo>
                      <a:pt x="53647" y="17336"/>
                    </a:lnTo>
                    <a:lnTo>
                      <a:pt x="53611" y="17246"/>
                    </a:lnTo>
                    <a:lnTo>
                      <a:pt x="53557" y="17210"/>
                    </a:lnTo>
                    <a:lnTo>
                      <a:pt x="52189" y="15230"/>
                    </a:lnTo>
                    <a:lnTo>
                      <a:pt x="46356" y="16976"/>
                    </a:lnTo>
                    <a:lnTo>
                      <a:pt x="46356" y="16976"/>
                    </a:lnTo>
                    <a:lnTo>
                      <a:pt x="50029" y="12062"/>
                    </a:lnTo>
                    <a:lnTo>
                      <a:pt x="45870" y="5995"/>
                    </a:lnTo>
                    <a:lnTo>
                      <a:pt x="38975" y="3619"/>
                    </a:lnTo>
                    <a:lnTo>
                      <a:pt x="35123" y="8731"/>
                    </a:lnTo>
                    <a:lnTo>
                      <a:pt x="35123" y="8731"/>
                    </a:lnTo>
                    <a:lnTo>
                      <a:pt x="35249" y="2305"/>
                    </a:lnTo>
                    <a:lnTo>
                      <a:pt x="28606" y="0"/>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1433;p25">
                <a:extLst>
                  <a:ext uri="{FF2B5EF4-FFF2-40B4-BE49-F238E27FC236}">
                    <a16:creationId xmlns:a16="http://schemas.microsoft.com/office/drawing/2014/main" id="{D3A09AA4-5A8A-9FB3-9DB5-41DC75FEA55B}"/>
                  </a:ext>
                </a:extLst>
              </p:cNvPr>
              <p:cNvSpPr/>
              <p:nvPr/>
            </p:nvSpPr>
            <p:spPr>
              <a:xfrm>
                <a:off x="3233700" y="2049200"/>
                <a:ext cx="1454600" cy="1538300"/>
              </a:xfrm>
              <a:custGeom>
                <a:avLst/>
                <a:gdLst/>
                <a:ahLst/>
                <a:cxnLst/>
                <a:rect l="l" t="t" r="r" b="b"/>
                <a:pathLst>
                  <a:path w="58184" h="61532" extrusionOk="0">
                    <a:moveTo>
                      <a:pt x="29398" y="1674"/>
                    </a:moveTo>
                    <a:lnTo>
                      <a:pt x="35231" y="3709"/>
                    </a:lnTo>
                    <a:lnTo>
                      <a:pt x="35105" y="9901"/>
                    </a:lnTo>
                    <a:lnTo>
                      <a:pt x="35105" y="10009"/>
                    </a:lnTo>
                    <a:lnTo>
                      <a:pt x="33520" y="12116"/>
                    </a:lnTo>
                    <a:lnTo>
                      <a:pt x="28876" y="18236"/>
                    </a:lnTo>
                    <a:lnTo>
                      <a:pt x="22755" y="9487"/>
                    </a:lnTo>
                    <a:lnTo>
                      <a:pt x="22791" y="3727"/>
                    </a:lnTo>
                    <a:lnTo>
                      <a:pt x="24375" y="3241"/>
                    </a:lnTo>
                    <a:lnTo>
                      <a:pt x="27220" y="2340"/>
                    </a:lnTo>
                    <a:lnTo>
                      <a:pt x="29110" y="1764"/>
                    </a:lnTo>
                    <a:cubicBezTo>
                      <a:pt x="29146" y="1764"/>
                      <a:pt x="29200" y="1746"/>
                      <a:pt x="29236" y="1746"/>
                    </a:cubicBezTo>
                    <a:lnTo>
                      <a:pt x="29398" y="1674"/>
                    </a:lnTo>
                    <a:close/>
                    <a:moveTo>
                      <a:pt x="18416" y="5095"/>
                    </a:moveTo>
                    <a:lnTo>
                      <a:pt x="21621" y="9865"/>
                    </a:lnTo>
                    <a:lnTo>
                      <a:pt x="21531" y="20379"/>
                    </a:lnTo>
                    <a:lnTo>
                      <a:pt x="12692" y="17156"/>
                    </a:lnTo>
                    <a:lnTo>
                      <a:pt x="11666" y="16778"/>
                    </a:lnTo>
                    <a:lnTo>
                      <a:pt x="11576" y="16670"/>
                    </a:lnTo>
                    <a:lnTo>
                      <a:pt x="9055" y="13070"/>
                    </a:lnTo>
                    <a:lnTo>
                      <a:pt x="8461" y="12152"/>
                    </a:lnTo>
                    <a:lnTo>
                      <a:pt x="12170" y="7039"/>
                    </a:lnTo>
                    <a:lnTo>
                      <a:pt x="18416" y="5095"/>
                    </a:lnTo>
                    <a:close/>
                    <a:moveTo>
                      <a:pt x="40037" y="5401"/>
                    </a:moveTo>
                    <a:lnTo>
                      <a:pt x="46140" y="7507"/>
                    </a:lnTo>
                    <a:lnTo>
                      <a:pt x="49830" y="12890"/>
                    </a:lnTo>
                    <a:lnTo>
                      <a:pt x="46338" y="17570"/>
                    </a:lnTo>
                    <a:lnTo>
                      <a:pt x="36257" y="20613"/>
                    </a:lnTo>
                    <a:lnTo>
                      <a:pt x="36437" y="10135"/>
                    </a:lnTo>
                    <a:lnTo>
                      <a:pt x="40037" y="5401"/>
                    </a:lnTo>
                    <a:close/>
                    <a:moveTo>
                      <a:pt x="5653" y="15842"/>
                    </a:moveTo>
                    <a:lnTo>
                      <a:pt x="10603" y="17606"/>
                    </a:lnTo>
                    <a:lnTo>
                      <a:pt x="12746" y="20667"/>
                    </a:lnTo>
                    <a:lnTo>
                      <a:pt x="16886" y="26589"/>
                    </a:lnTo>
                    <a:lnTo>
                      <a:pt x="7327" y="29470"/>
                    </a:lnTo>
                    <a:lnTo>
                      <a:pt x="1782" y="27453"/>
                    </a:lnTo>
                    <a:lnTo>
                      <a:pt x="1890" y="20883"/>
                    </a:lnTo>
                    <a:lnTo>
                      <a:pt x="5653" y="15842"/>
                    </a:lnTo>
                    <a:close/>
                    <a:moveTo>
                      <a:pt x="52657" y="16958"/>
                    </a:moveTo>
                    <a:lnTo>
                      <a:pt x="53773" y="18560"/>
                    </a:lnTo>
                    <a:lnTo>
                      <a:pt x="56473" y="22467"/>
                    </a:lnTo>
                    <a:lnTo>
                      <a:pt x="56473" y="22503"/>
                    </a:lnTo>
                    <a:lnTo>
                      <a:pt x="56419" y="24861"/>
                    </a:lnTo>
                    <a:lnTo>
                      <a:pt x="56419" y="24879"/>
                    </a:lnTo>
                    <a:lnTo>
                      <a:pt x="56347" y="29164"/>
                    </a:lnTo>
                    <a:lnTo>
                      <a:pt x="50803" y="30802"/>
                    </a:lnTo>
                    <a:lnTo>
                      <a:pt x="40577" y="27309"/>
                    </a:lnTo>
                    <a:lnTo>
                      <a:pt x="47238" y="18632"/>
                    </a:lnTo>
                    <a:lnTo>
                      <a:pt x="52657" y="16958"/>
                    </a:lnTo>
                    <a:close/>
                    <a:moveTo>
                      <a:pt x="7147" y="30838"/>
                    </a:moveTo>
                    <a:lnTo>
                      <a:pt x="16976" y="34420"/>
                    </a:lnTo>
                    <a:lnTo>
                      <a:pt x="10765" y="42863"/>
                    </a:lnTo>
                    <a:lnTo>
                      <a:pt x="5311" y="44501"/>
                    </a:lnTo>
                    <a:lnTo>
                      <a:pt x="1584" y="39083"/>
                    </a:lnTo>
                    <a:lnTo>
                      <a:pt x="1692" y="32476"/>
                    </a:lnTo>
                    <a:lnTo>
                      <a:pt x="7147" y="30838"/>
                    </a:lnTo>
                    <a:close/>
                    <a:moveTo>
                      <a:pt x="50640" y="32152"/>
                    </a:moveTo>
                    <a:lnTo>
                      <a:pt x="56293" y="34168"/>
                    </a:lnTo>
                    <a:lnTo>
                      <a:pt x="56167" y="40703"/>
                    </a:lnTo>
                    <a:lnTo>
                      <a:pt x="52261" y="45852"/>
                    </a:lnTo>
                    <a:lnTo>
                      <a:pt x="46932" y="44105"/>
                    </a:lnTo>
                    <a:lnTo>
                      <a:pt x="40667" y="35140"/>
                    </a:lnTo>
                    <a:lnTo>
                      <a:pt x="50640" y="32152"/>
                    </a:lnTo>
                    <a:close/>
                    <a:moveTo>
                      <a:pt x="23205" y="12854"/>
                    </a:moveTo>
                    <a:lnTo>
                      <a:pt x="27616" y="19172"/>
                    </a:lnTo>
                    <a:lnTo>
                      <a:pt x="28858" y="20937"/>
                    </a:lnTo>
                    <a:lnTo>
                      <a:pt x="30154" y="19208"/>
                    </a:lnTo>
                    <a:lnTo>
                      <a:pt x="34798" y="13088"/>
                    </a:lnTo>
                    <a:lnTo>
                      <a:pt x="34834" y="13016"/>
                    </a:lnTo>
                    <a:lnTo>
                      <a:pt x="34708" y="20577"/>
                    </a:lnTo>
                    <a:lnTo>
                      <a:pt x="34654" y="22737"/>
                    </a:lnTo>
                    <a:lnTo>
                      <a:pt x="36725" y="22107"/>
                    </a:lnTo>
                    <a:lnTo>
                      <a:pt x="44286" y="19839"/>
                    </a:lnTo>
                    <a:lnTo>
                      <a:pt x="44286" y="19839"/>
                    </a:lnTo>
                    <a:lnTo>
                      <a:pt x="39317" y="26319"/>
                    </a:lnTo>
                    <a:lnTo>
                      <a:pt x="37967" y="28084"/>
                    </a:lnTo>
                    <a:lnTo>
                      <a:pt x="40055" y="28804"/>
                    </a:lnTo>
                    <a:lnTo>
                      <a:pt x="47670" y="31378"/>
                    </a:lnTo>
                    <a:lnTo>
                      <a:pt x="40217" y="33628"/>
                    </a:lnTo>
                    <a:lnTo>
                      <a:pt x="38129" y="34258"/>
                    </a:lnTo>
                    <a:lnTo>
                      <a:pt x="39389" y="36058"/>
                    </a:lnTo>
                    <a:lnTo>
                      <a:pt x="43908" y="42539"/>
                    </a:lnTo>
                    <a:lnTo>
                      <a:pt x="43908" y="42539"/>
                    </a:lnTo>
                    <a:lnTo>
                      <a:pt x="36527" y="39875"/>
                    </a:lnTo>
                    <a:lnTo>
                      <a:pt x="34420" y="39101"/>
                    </a:lnTo>
                    <a:lnTo>
                      <a:pt x="34384" y="41351"/>
                    </a:lnTo>
                    <a:lnTo>
                      <a:pt x="34330" y="48876"/>
                    </a:lnTo>
                    <a:lnTo>
                      <a:pt x="29938" y="42575"/>
                    </a:lnTo>
                    <a:lnTo>
                      <a:pt x="28678" y="40775"/>
                    </a:lnTo>
                    <a:lnTo>
                      <a:pt x="27364" y="42539"/>
                    </a:lnTo>
                    <a:lnTo>
                      <a:pt x="25779" y="44699"/>
                    </a:lnTo>
                    <a:lnTo>
                      <a:pt x="22899" y="48624"/>
                    </a:lnTo>
                    <a:lnTo>
                      <a:pt x="22953" y="40991"/>
                    </a:lnTo>
                    <a:lnTo>
                      <a:pt x="22989" y="38849"/>
                    </a:lnTo>
                    <a:lnTo>
                      <a:pt x="20937" y="39479"/>
                    </a:lnTo>
                    <a:lnTo>
                      <a:pt x="13646" y="41693"/>
                    </a:lnTo>
                    <a:lnTo>
                      <a:pt x="18254" y="35410"/>
                    </a:lnTo>
                    <a:lnTo>
                      <a:pt x="19515" y="33700"/>
                    </a:lnTo>
                    <a:lnTo>
                      <a:pt x="17534" y="32980"/>
                    </a:lnTo>
                    <a:lnTo>
                      <a:pt x="10225" y="30298"/>
                    </a:lnTo>
                    <a:lnTo>
                      <a:pt x="17354" y="28138"/>
                    </a:lnTo>
                    <a:lnTo>
                      <a:pt x="19443" y="27507"/>
                    </a:lnTo>
                    <a:lnTo>
                      <a:pt x="18182" y="25707"/>
                    </a:lnTo>
                    <a:lnTo>
                      <a:pt x="14042" y="19803"/>
                    </a:lnTo>
                    <a:lnTo>
                      <a:pt x="13628" y="19190"/>
                    </a:lnTo>
                    <a:lnTo>
                      <a:pt x="13628" y="19190"/>
                    </a:lnTo>
                    <a:lnTo>
                      <a:pt x="21009" y="21873"/>
                    </a:lnTo>
                    <a:lnTo>
                      <a:pt x="23115" y="22629"/>
                    </a:lnTo>
                    <a:lnTo>
                      <a:pt x="23133" y="20379"/>
                    </a:lnTo>
                    <a:lnTo>
                      <a:pt x="23205" y="12854"/>
                    </a:lnTo>
                    <a:close/>
                    <a:moveTo>
                      <a:pt x="21387" y="40955"/>
                    </a:moveTo>
                    <a:lnTo>
                      <a:pt x="21297" y="51504"/>
                    </a:lnTo>
                    <a:lnTo>
                      <a:pt x="17858" y="56113"/>
                    </a:lnTo>
                    <a:lnTo>
                      <a:pt x="12044" y="54079"/>
                    </a:lnTo>
                    <a:lnTo>
                      <a:pt x="12044" y="54061"/>
                    </a:lnTo>
                    <a:lnTo>
                      <a:pt x="8173" y="48588"/>
                    </a:lnTo>
                    <a:lnTo>
                      <a:pt x="11666" y="43871"/>
                    </a:lnTo>
                    <a:lnTo>
                      <a:pt x="21387" y="40955"/>
                    </a:lnTo>
                    <a:close/>
                    <a:moveTo>
                      <a:pt x="35987" y="41351"/>
                    </a:moveTo>
                    <a:lnTo>
                      <a:pt x="45852" y="44951"/>
                    </a:lnTo>
                    <a:lnTo>
                      <a:pt x="45870" y="44951"/>
                    </a:lnTo>
                    <a:lnTo>
                      <a:pt x="45960" y="45060"/>
                    </a:lnTo>
                    <a:lnTo>
                      <a:pt x="49074" y="49542"/>
                    </a:lnTo>
                    <a:lnTo>
                      <a:pt x="45924" y="53791"/>
                    </a:lnTo>
                    <a:lnTo>
                      <a:pt x="45150" y="54781"/>
                    </a:lnTo>
                    <a:lnTo>
                      <a:pt x="39209" y="56581"/>
                    </a:lnTo>
                    <a:lnTo>
                      <a:pt x="35897" y="51864"/>
                    </a:lnTo>
                    <a:lnTo>
                      <a:pt x="35987" y="41351"/>
                    </a:lnTo>
                    <a:close/>
                    <a:moveTo>
                      <a:pt x="28660" y="43439"/>
                    </a:moveTo>
                    <a:lnTo>
                      <a:pt x="34780" y="52206"/>
                    </a:lnTo>
                    <a:lnTo>
                      <a:pt x="34726" y="57931"/>
                    </a:lnTo>
                    <a:lnTo>
                      <a:pt x="28372" y="59857"/>
                    </a:lnTo>
                    <a:lnTo>
                      <a:pt x="25995" y="59011"/>
                    </a:lnTo>
                    <a:lnTo>
                      <a:pt x="22593" y="57787"/>
                    </a:lnTo>
                    <a:lnTo>
                      <a:pt x="22647" y="51756"/>
                    </a:lnTo>
                    <a:lnTo>
                      <a:pt x="22647" y="51612"/>
                    </a:lnTo>
                    <a:lnTo>
                      <a:pt x="27058" y="45600"/>
                    </a:lnTo>
                    <a:lnTo>
                      <a:pt x="28660" y="43439"/>
                    </a:lnTo>
                    <a:close/>
                    <a:moveTo>
                      <a:pt x="29380" y="0"/>
                    </a:moveTo>
                    <a:lnTo>
                      <a:pt x="28840" y="216"/>
                    </a:lnTo>
                    <a:lnTo>
                      <a:pt x="28786" y="234"/>
                    </a:lnTo>
                    <a:lnTo>
                      <a:pt x="28660" y="288"/>
                    </a:lnTo>
                    <a:lnTo>
                      <a:pt x="26769" y="846"/>
                    </a:lnTo>
                    <a:lnTo>
                      <a:pt x="23925" y="1746"/>
                    </a:lnTo>
                    <a:lnTo>
                      <a:pt x="22341" y="2250"/>
                    </a:lnTo>
                    <a:lnTo>
                      <a:pt x="21243" y="2575"/>
                    </a:lnTo>
                    <a:lnTo>
                      <a:pt x="21243" y="3727"/>
                    </a:lnTo>
                    <a:lnTo>
                      <a:pt x="21225" y="6409"/>
                    </a:lnTo>
                    <a:lnTo>
                      <a:pt x="19731" y="4195"/>
                    </a:lnTo>
                    <a:lnTo>
                      <a:pt x="19083" y="3241"/>
                    </a:lnTo>
                    <a:lnTo>
                      <a:pt x="17966" y="3601"/>
                    </a:lnTo>
                    <a:lnTo>
                      <a:pt x="11756" y="5527"/>
                    </a:lnTo>
                    <a:lnTo>
                      <a:pt x="11252" y="5689"/>
                    </a:lnTo>
                    <a:lnTo>
                      <a:pt x="10945" y="6121"/>
                    </a:lnTo>
                    <a:lnTo>
                      <a:pt x="7219" y="11216"/>
                    </a:lnTo>
                    <a:lnTo>
                      <a:pt x="6589" y="12098"/>
                    </a:lnTo>
                    <a:lnTo>
                      <a:pt x="7183" y="12998"/>
                    </a:lnTo>
                    <a:lnTo>
                      <a:pt x="7777" y="13916"/>
                    </a:lnTo>
                    <a:lnTo>
                      <a:pt x="7795" y="13952"/>
                    </a:lnTo>
                    <a:lnTo>
                      <a:pt x="7813" y="13970"/>
                    </a:lnTo>
                    <a:lnTo>
                      <a:pt x="8713" y="15248"/>
                    </a:lnTo>
                    <a:lnTo>
                      <a:pt x="6247" y="14366"/>
                    </a:lnTo>
                    <a:lnTo>
                      <a:pt x="5077" y="13952"/>
                    </a:lnTo>
                    <a:lnTo>
                      <a:pt x="4375" y="14888"/>
                    </a:lnTo>
                    <a:lnTo>
                      <a:pt x="612" y="19929"/>
                    </a:lnTo>
                    <a:lnTo>
                      <a:pt x="324" y="20343"/>
                    </a:lnTo>
                    <a:lnTo>
                      <a:pt x="324" y="20847"/>
                    </a:lnTo>
                    <a:lnTo>
                      <a:pt x="216" y="27417"/>
                    </a:lnTo>
                    <a:lnTo>
                      <a:pt x="180" y="28552"/>
                    </a:lnTo>
                    <a:lnTo>
                      <a:pt x="1242" y="28930"/>
                    </a:lnTo>
                    <a:lnTo>
                      <a:pt x="4267" y="30028"/>
                    </a:lnTo>
                    <a:lnTo>
                      <a:pt x="1242" y="30964"/>
                    </a:lnTo>
                    <a:lnTo>
                      <a:pt x="144" y="31288"/>
                    </a:lnTo>
                    <a:lnTo>
                      <a:pt x="126" y="32440"/>
                    </a:lnTo>
                    <a:lnTo>
                      <a:pt x="0" y="39029"/>
                    </a:lnTo>
                    <a:lnTo>
                      <a:pt x="0" y="39551"/>
                    </a:lnTo>
                    <a:lnTo>
                      <a:pt x="288" y="39983"/>
                    </a:lnTo>
                    <a:lnTo>
                      <a:pt x="4033" y="45402"/>
                    </a:lnTo>
                    <a:lnTo>
                      <a:pt x="4681" y="46356"/>
                    </a:lnTo>
                    <a:lnTo>
                      <a:pt x="5779" y="46014"/>
                    </a:lnTo>
                    <a:lnTo>
                      <a:pt x="8821" y="45078"/>
                    </a:lnTo>
                    <a:lnTo>
                      <a:pt x="6931" y="47670"/>
                    </a:lnTo>
                    <a:lnTo>
                      <a:pt x="6265" y="48606"/>
                    </a:lnTo>
                    <a:lnTo>
                      <a:pt x="6913" y="49524"/>
                    </a:lnTo>
                    <a:lnTo>
                      <a:pt x="10765" y="54943"/>
                    </a:lnTo>
                    <a:lnTo>
                      <a:pt x="10765" y="54961"/>
                    </a:lnTo>
                    <a:lnTo>
                      <a:pt x="11053" y="55411"/>
                    </a:lnTo>
                    <a:lnTo>
                      <a:pt x="11540" y="55591"/>
                    </a:lnTo>
                    <a:lnTo>
                      <a:pt x="17354" y="57625"/>
                    </a:lnTo>
                    <a:lnTo>
                      <a:pt x="18452" y="58003"/>
                    </a:lnTo>
                    <a:lnTo>
                      <a:pt x="19155" y="57085"/>
                    </a:lnTo>
                    <a:lnTo>
                      <a:pt x="21063" y="54511"/>
                    </a:lnTo>
                    <a:lnTo>
                      <a:pt x="21045" y="57787"/>
                    </a:lnTo>
                    <a:lnTo>
                      <a:pt x="21045" y="58903"/>
                    </a:lnTo>
                    <a:lnTo>
                      <a:pt x="22107" y="59281"/>
                    </a:lnTo>
                    <a:lnTo>
                      <a:pt x="25491" y="60523"/>
                    </a:lnTo>
                    <a:lnTo>
                      <a:pt x="27886" y="61351"/>
                    </a:lnTo>
                    <a:lnTo>
                      <a:pt x="28390" y="61531"/>
                    </a:lnTo>
                    <a:lnTo>
                      <a:pt x="28876" y="61387"/>
                    </a:lnTo>
                    <a:lnTo>
                      <a:pt x="35231" y="59461"/>
                    </a:lnTo>
                    <a:lnTo>
                      <a:pt x="36347" y="59137"/>
                    </a:lnTo>
                    <a:lnTo>
                      <a:pt x="36347" y="57967"/>
                    </a:lnTo>
                    <a:lnTo>
                      <a:pt x="36365" y="55231"/>
                    </a:lnTo>
                    <a:lnTo>
                      <a:pt x="37949" y="57517"/>
                    </a:lnTo>
                    <a:lnTo>
                      <a:pt x="38597" y="58453"/>
                    </a:lnTo>
                    <a:lnTo>
                      <a:pt x="39695" y="58111"/>
                    </a:lnTo>
                    <a:lnTo>
                      <a:pt x="45636" y="56311"/>
                    </a:lnTo>
                    <a:lnTo>
                      <a:pt x="46122" y="56185"/>
                    </a:lnTo>
                    <a:lnTo>
                      <a:pt x="46428" y="55807"/>
                    </a:lnTo>
                    <a:lnTo>
                      <a:pt x="47220" y="54817"/>
                    </a:lnTo>
                    <a:lnTo>
                      <a:pt x="47238" y="54781"/>
                    </a:lnTo>
                    <a:lnTo>
                      <a:pt x="47256" y="54763"/>
                    </a:lnTo>
                    <a:lnTo>
                      <a:pt x="50406" y="50514"/>
                    </a:lnTo>
                    <a:lnTo>
                      <a:pt x="51091" y="49596"/>
                    </a:lnTo>
                    <a:lnTo>
                      <a:pt x="50442" y="48660"/>
                    </a:lnTo>
                    <a:lnTo>
                      <a:pt x="48858" y="46410"/>
                    </a:lnTo>
                    <a:lnTo>
                      <a:pt x="51829" y="47382"/>
                    </a:lnTo>
                    <a:lnTo>
                      <a:pt x="52909" y="47724"/>
                    </a:lnTo>
                    <a:lnTo>
                      <a:pt x="53593" y="46824"/>
                    </a:lnTo>
                    <a:lnTo>
                      <a:pt x="57499" y="41675"/>
                    </a:lnTo>
                    <a:lnTo>
                      <a:pt x="57823" y="41261"/>
                    </a:lnTo>
                    <a:lnTo>
                      <a:pt x="57823" y="40739"/>
                    </a:lnTo>
                    <a:lnTo>
                      <a:pt x="57931" y="34222"/>
                    </a:lnTo>
                    <a:lnTo>
                      <a:pt x="57949" y="33088"/>
                    </a:lnTo>
                    <a:lnTo>
                      <a:pt x="56887" y="32710"/>
                    </a:lnTo>
                    <a:lnTo>
                      <a:pt x="53827" y="31612"/>
                    </a:lnTo>
                    <a:lnTo>
                      <a:pt x="56887" y="30712"/>
                    </a:lnTo>
                    <a:lnTo>
                      <a:pt x="58021" y="30370"/>
                    </a:lnTo>
                    <a:lnTo>
                      <a:pt x="58039" y="29200"/>
                    </a:lnTo>
                    <a:lnTo>
                      <a:pt x="58111" y="24987"/>
                    </a:lnTo>
                    <a:lnTo>
                      <a:pt x="58111" y="24969"/>
                    </a:lnTo>
                    <a:lnTo>
                      <a:pt x="58111" y="24951"/>
                    </a:lnTo>
                    <a:lnTo>
                      <a:pt x="58111" y="24933"/>
                    </a:lnTo>
                    <a:lnTo>
                      <a:pt x="58147" y="22629"/>
                    </a:lnTo>
                    <a:lnTo>
                      <a:pt x="58147" y="22593"/>
                    </a:lnTo>
                    <a:lnTo>
                      <a:pt x="58183" y="22017"/>
                    </a:lnTo>
                    <a:lnTo>
                      <a:pt x="57841" y="21567"/>
                    </a:lnTo>
                    <a:lnTo>
                      <a:pt x="57823" y="21549"/>
                    </a:lnTo>
                    <a:lnTo>
                      <a:pt x="55177" y="17732"/>
                    </a:lnTo>
                    <a:lnTo>
                      <a:pt x="55069" y="17552"/>
                    </a:lnTo>
                    <a:lnTo>
                      <a:pt x="55051" y="17516"/>
                    </a:lnTo>
                    <a:lnTo>
                      <a:pt x="54061" y="16112"/>
                    </a:lnTo>
                    <a:lnTo>
                      <a:pt x="53413" y="15158"/>
                    </a:lnTo>
                    <a:lnTo>
                      <a:pt x="52297" y="15500"/>
                    </a:lnTo>
                    <a:lnTo>
                      <a:pt x="49326" y="16400"/>
                    </a:lnTo>
                    <a:lnTo>
                      <a:pt x="51217" y="13880"/>
                    </a:lnTo>
                    <a:lnTo>
                      <a:pt x="51901" y="12980"/>
                    </a:lnTo>
                    <a:lnTo>
                      <a:pt x="51253" y="12026"/>
                    </a:lnTo>
                    <a:lnTo>
                      <a:pt x="47562" y="6661"/>
                    </a:lnTo>
                    <a:lnTo>
                      <a:pt x="47256" y="6229"/>
                    </a:lnTo>
                    <a:lnTo>
                      <a:pt x="46770" y="6049"/>
                    </a:lnTo>
                    <a:lnTo>
                      <a:pt x="40667" y="3925"/>
                    </a:lnTo>
                    <a:lnTo>
                      <a:pt x="39587" y="3547"/>
                    </a:lnTo>
                    <a:lnTo>
                      <a:pt x="38885" y="4465"/>
                    </a:lnTo>
                    <a:lnTo>
                      <a:pt x="36869" y="7165"/>
                    </a:lnTo>
                    <a:lnTo>
                      <a:pt x="36941" y="3781"/>
                    </a:lnTo>
                    <a:lnTo>
                      <a:pt x="36959" y="2629"/>
                    </a:lnTo>
                    <a:lnTo>
                      <a:pt x="35879" y="2250"/>
                    </a:lnTo>
                    <a:lnTo>
                      <a:pt x="30046" y="216"/>
                    </a:lnTo>
                    <a:lnTo>
                      <a:pt x="29380"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434;p25">
                <a:extLst>
                  <a:ext uri="{FF2B5EF4-FFF2-40B4-BE49-F238E27FC236}">
                    <a16:creationId xmlns:a16="http://schemas.microsoft.com/office/drawing/2014/main" id="{0D4FD962-8738-9AF8-1365-D6A7C2B02325}"/>
                  </a:ext>
                </a:extLst>
              </p:cNvPr>
              <p:cNvSpPr/>
              <p:nvPr/>
            </p:nvSpPr>
            <p:spPr>
              <a:xfrm>
                <a:off x="3395700" y="2274225"/>
                <a:ext cx="1126525" cy="1092750"/>
              </a:xfrm>
              <a:custGeom>
                <a:avLst/>
                <a:gdLst/>
                <a:ahLst/>
                <a:cxnLst/>
                <a:rect l="l" t="t" r="r" b="b"/>
                <a:pathLst>
                  <a:path w="45061" h="43710" extrusionOk="0">
                    <a:moveTo>
                      <a:pt x="15483" y="0"/>
                    </a:moveTo>
                    <a:lnTo>
                      <a:pt x="15393" y="11882"/>
                    </a:lnTo>
                    <a:lnTo>
                      <a:pt x="4231" y="7795"/>
                    </a:lnTo>
                    <a:lnTo>
                      <a:pt x="4231" y="7795"/>
                    </a:lnTo>
                    <a:lnTo>
                      <a:pt x="11234" y="17822"/>
                    </a:lnTo>
                    <a:lnTo>
                      <a:pt x="1" y="21207"/>
                    </a:lnTo>
                    <a:lnTo>
                      <a:pt x="11072" y="25239"/>
                    </a:lnTo>
                    <a:lnTo>
                      <a:pt x="4087" y="34726"/>
                    </a:lnTo>
                    <a:lnTo>
                      <a:pt x="4087" y="34726"/>
                    </a:lnTo>
                    <a:lnTo>
                      <a:pt x="15465" y="31288"/>
                    </a:lnTo>
                    <a:lnTo>
                      <a:pt x="15375" y="43079"/>
                    </a:lnTo>
                    <a:lnTo>
                      <a:pt x="22180" y="33826"/>
                    </a:lnTo>
                    <a:lnTo>
                      <a:pt x="29075" y="43709"/>
                    </a:lnTo>
                    <a:lnTo>
                      <a:pt x="29165" y="31828"/>
                    </a:lnTo>
                    <a:lnTo>
                      <a:pt x="40326" y="35914"/>
                    </a:lnTo>
                    <a:lnTo>
                      <a:pt x="40326" y="35914"/>
                    </a:lnTo>
                    <a:lnTo>
                      <a:pt x="33071" y="25527"/>
                    </a:lnTo>
                    <a:lnTo>
                      <a:pt x="28769" y="26841"/>
                    </a:lnTo>
                    <a:lnTo>
                      <a:pt x="28715" y="31198"/>
                    </a:lnTo>
                    <a:lnTo>
                      <a:pt x="24664" y="29740"/>
                    </a:lnTo>
                    <a:lnTo>
                      <a:pt x="22198" y="33088"/>
                    </a:lnTo>
                    <a:lnTo>
                      <a:pt x="19713" y="29560"/>
                    </a:lnTo>
                    <a:lnTo>
                      <a:pt x="15717" y="30784"/>
                    </a:lnTo>
                    <a:lnTo>
                      <a:pt x="15717" y="30784"/>
                    </a:lnTo>
                    <a:lnTo>
                      <a:pt x="15735" y="26481"/>
                    </a:lnTo>
                    <a:lnTo>
                      <a:pt x="11756" y="25041"/>
                    </a:lnTo>
                    <a:lnTo>
                      <a:pt x="14223" y="21693"/>
                    </a:lnTo>
                    <a:lnTo>
                      <a:pt x="11738" y="18110"/>
                    </a:lnTo>
                    <a:lnTo>
                      <a:pt x="15807" y="16868"/>
                    </a:lnTo>
                    <a:lnTo>
                      <a:pt x="15843" y="12512"/>
                    </a:lnTo>
                    <a:lnTo>
                      <a:pt x="19893" y="13970"/>
                    </a:lnTo>
                    <a:lnTo>
                      <a:pt x="22378" y="10622"/>
                    </a:lnTo>
                    <a:lnTo>
                      <a:pt x="24844" y="14150"/>
                    </a:lnTo>
                    <a:lnTo>
                      <a:pt x="28967" y="12800"/>
                    </a:lnTo>
                    <a:lnTo>
                      <a:pt x="28967" y="12800"/>
                    </a:lnTo>
                    <a:lnTo>
                      <a:pt x="28841" y="17228"/>
                    </a:lnTo>
                    <a:lnTo>
                      <a:pt x="32801" y="18668"/>
                    </a:lnTo>
                    <a:lnTo>
                      <a:pt x="30335" y="22017"/>
                    </a:lnTo>
                    <a:lnTo>
                      <a:pt x="33539" y="25869"/>
                    </a:lnTo>
                    <a:lnTo>
                      <a:pt x="45061" y="22413"/>
                    </a:lnTo>
                    <a:lnTo>
                      <a:pt x="33521" y="18470"/>
                    </a:lnTo>
                    <a:lnTo>
                      <a:pt x="40992" y="8695"/>
                    </a:lnTo>
                    <a:lnTo>
                      <a:pt x="29237" y="12260"/>
                    </a:lnTo>
                    <a:lnTo>
                      <a:pt x="29435" y="558"/>
                    </a:lnTo>
                    <a:lnTo>
                      <a:pt x="22396" y="9865"/>
                    </a:lnTo>
                    <a:lnTo>
                      <a:pt x="15483" y="0"/>
                    </a:lnTo>
                    <a:close/>
                  </a:path>
                </a:pathLst>
              </a:custGeom>
              <a:solidFill>
                <a:srgbClr val="017EDE"/>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435;p25">
                <a:extLst>
                  <a:ext uri="{FF2B5EF4-FFF2-40B4-BE49-F238E27FC236}">
                    <a16:creationId xmlns:a16="http://schemas.microsoft.com/office/drawing/2014/main" id="{9BE0A0D7-E26A-433A-C7C7-B2AAB0C10011}"/>
                  </a:ext>
                </a:extLst>
              </p:cNvPr>
              <p:cNvSpPr/>
              <p:nvPr/>
            </p:nvSpPr>
            <p:spPr>
              <a:xfrm>
                <a:off x="3395700" y="2274225"/>
                <a:ext cx="1126525" cy="1092750"/>
              </a:xfrm>
              <a:custGeom>
                <a:avLst/>
                <a:gdLst/>
                <a:ahLst/>
                <a:cxnLst/>
                <a:rect l="l" t="t" r="r" b="b"/>
                <a:pathLst>
                  <a:path w="45061" h="43710" extrusionOk="0">
                    <a:moveTo>
                      <a:pt x="15483" y="0"/>
                    </a:moveTo>
                    <a:lnTo>
                      <a:pt x="15393" y="11882"/>
                    </a:lnTo>
                    <a:lnTo>
                      <a:pt x="4231" y="7795"/>
                    </a:lnTo>
                    <a:lnTo>
                      <a:pt x="4231" y="7795"/>
                    </a:lnTo>
                    <a:lnTo>
                      <a:pt x="11234" y="17822"/>
                    </a:lnTo>
                    <a:lnTo>
                      <a:pt x="1" y="21207"/>
                    </a:lnTo>
                    <a:lnTo>
                      <a:pt x="11072" y="25239"/>
                    </a:lnTo>
                    <a:lnTo>
                      <a:pt x="4087" y="34726"/>
                    </a:lnTo>
                    <a:lnTo>
                      <a:pt x="4087" y="34726"/>
                    </a:lnTo>
                    <a:lnTo>
                      <a:pt x="15465" y="31288"/>
                    </a:lnTo>
                    <a:lnTo>
                      <a:pt x="15375" y="43079"/>
                    </a:lnTo>
                    <a:lnTo>
                      <a:pt x="22180" y="33826"/>
                    </a:lnTo>
                    <a:lnTo>
                      <a:pt x="29075" y="43709"/>
                    </a:lnTo>
                    <a:lnTo>
                      <a:pt x="29165" y="31828"/>
                    </a:lnTo>
                    <a:lnTo>
                      <a:pt x="40326" y="35914"/>
                    </a:lnTo>
                    <a:lnTo>
                      <a:pt x="40326" y="35914"/>
                    </a:lnTo>
                    <a:lnTo>
                      <a:pt x="33071" y="25527"/>
                    </a:lnTo>
                    <a:lnTo>
                      <a:pt x="28769" y="26841"/>
                    </a:lnTo>
                    <a:lnTo>
                      <a:pt x="28715" y="31198"/>
                    </a:lnTo>
                    <a:lnTo>
                      <a:pt x="24664" y="29740"/>
                    </a:lnTo>
                    <a:lnTo>
                      <a:pt x="22198" y="33088"/>
                    </a:lnTo>
                    <a:lnTo>
                      <a:pt x="19713" y="29560"/>
                    </a:lnTo>
                    <a:lnTo>
                      <a:pt x="15717" y="30784"/>
                    </a:lnTo>
                    <a:lnTo>
                      <a:pt x="15717" y="30784"/>
                    </a:lnTo>
                    <a:lnTo>
                      <a:pt x="15735" y="26481"/>
                    </a:lnTo>
                    <a:lnTo>
                      <a:pt x="11756" y="25041"/>
                    </a:lnTo>
                    <a:lnTo>
                      <a:pt x="14223" y="21693"/>
                    </a:lnTo>
                    <a:lnTo>
                      <a:pt x="11738" y="18110"/>
                    </a:lnTo>
                    <a:lnTo>
                      <a:pt x="15807" y="16868"/>
                    </a:lnTo>
                    <a:lnTo>
                      <a:pt x="15843" y="12512"/>
                    </a:lnTo>
                    <a:lnTo>
                      <a:pt x="19893" y="13970"/>
                    </a:lnTo>
                    <a:lnTo>
                      <a:pt x="22378" y="10622"/>
                    </a:lnTo>
                    <a:lnTo>
                      <a:pt x="24844" y="14150"/>
                    </a:lnTo>
                    <a:lnTo>
                      <a:pt x="28967" y="12800"/>
                    </a:lnTo>
                    <a:lnTo>
                      <a:pt x="28967" y="12800"/>
                    </a:lnTo>
                    <a:lnTo>
                      <a:pt x="28841" y="17228"/>
                    </a:lnTo>
                    <a:lnTo>
                      <a:pt x="32801" y="18668"/>
                    </a:lnTo>
                    <a:lnTo>
                      <a:pt x="30335" y="22017"/>
                    </a:lnTo>
                    <a:lnTo>
                      <a:pt x="33539" y="25869"/>
                    </a:lnTo>
                    <a:lnTo>
                      <a:pt x="45061" y="22413"/>
                    </a:lnTo>
                    <a:lnTo>
                      <a:pt x="33521" y="18470"/>
                    </a:lnTo>
                    <a:lnTo>
                      <a:pt x="40992" y="8695"/>
                    </a:lnTo>
                    <a:lnTo>
                      <a:pt x="29237" y="12260"/>
                    </a:lnTo>
                    <a:lnTo>
                      <a:pt x="29435" y="558"/>
                    </a:lnTo>
                    <a:lnTo>
                      <a:pt x="22396" y="9865"/>
                    </a:lnTo>
                    <a:lnTo>
                      <a:pt x="15483" y="0"/>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436;p25">
                <a:extLst>
                  <a:ext uri="{FF2B5EF4-FFF2-40B4-BE49-F238E27FC236}">
                    <a16:creationId xmlns:a16="http://schemas.microsoft.com/office/drawing/2014/main" id="{E9F4082B-3A96-0438-6A1D-73D6B4C09D4A}"/>
                  </a:ext>
                </a:extLst>
              </p:cNvPr>
              <p:cNvSpPr/>
              <p:nvPr/>
            </p:nvSpPr>
            <p:spPr>
              <a:xfrm>
                <a:off x="3333150" y="2211650"/>
                <a:ext cx="1253875" cy="1217875"/>
              </a:xfrm>
              <a:custGeom>
                <a:avLst/>
                <a:gdLst/>
                <a:ahLst/>
                <a:cxnLst/>
                <a:rect l="l" t="t" r="r" b="b"/>
                <a:pathLst>
                  <a:path w="50155" h="48715" extrusionOk="0">
                    <a:moveTo>
                      <a:pt x="18759" y="4970"/>
                    </a:moveTo>
                    <a:lnTo>
                      <a:pt x="24178" y="12710"/>
                    </a:lnTo>
                    <a:lnTo>
                      <a:pt x="22107" y="15519"/>
                    </a:lnTo>
                    <a:lnTo>
                      <a:pt x="18687" y="14295"/>
                    </a:lnTo>
                    <a:lnTo>
                      <a:pt x="18759" y="4970"/>
                    </a:lnTo>
                    <a:close/>
                    <a:moveTo>
                      <a:pt x="31109" y="5456"/>
                    </a:moveTo>
                    <a:lnTo>
                      <a:pt x="30947" y="14619"/>
                    </a:lnTo>
                    <a:lnTo>
                      <a:pt x="27670" y="15699"/>
                    </a:lnTo>
                    <a:lnTo>
                      <a:pt x="25600" y="12764"/>
                    </a:lnTo>
                    <a:lnTo>
                      <a:pt x="31109" y="5456"/>
                    </a:lnTo>
                    <a:close/>
                    <a:moveTo>
                      <a:pt x="8804" y="11900"/>
                    </a:moveTo>
                    <a:lnTo>
                      <a:pt x="16185" y="14601"/>
                    </a:lnTo>
                    <a:lnTo>
                      <a:pt x="17535" y="15105"/>
                    </a:lnTo>
                    <a:lnTo>
                      <a:pt x="17517" y="18795"/>
                    </a:lnTo>
                    <a:lnTo>
                      <a:pt x="14294" y="19749"/>
                    </a:lnTo>
                    <a:lnTo>
                      <a:pt x="8804" y="11900"/>
                    </a:lnTo>
                    <a:close/>
                    <a:moveTo>
                      <a:pt x="41370" y="12692"/>
                    </a:moveTo>
                    <a:lnTo>
                      <a:pt x="35447" y="20415"/>
                    </a:lnTo>
                    <a:lnTo>
                      <a:pt x="32153" y="19191"/>
                    </a:lnTo>
                    <a:lnTo>
                      <a:pt x="32279" y="15429"/>
                    </a:lnTo>
                    <a:lnTo>
                      <a:pt x="41370" y="12692"/>
                    </a:lnTo>
                    <a:close/>
                    <a:moveTo>
                      <a:pt x="13646" y="21171"/>
                    </a:moveTo>
                    <a:lnTo>
                      <a:pt x="15735" y="24196"/>
                    </a:lnTo>
                    <a:lnTo>
                      <a:pt x="13682" y="26950"/>
                    </a:lnTo>
                    <a:lnTo>
                      <a:pt x="4987" y="23782"/>
                    </a:lnTo>
                    <a:lnTo>
                      <a:pt x="13646" y="21171"/>
                    </a:lnTo>
                    <a:close/>
                    <a:moveTo>
                      <a:pt x="35861" y="21766"/>
                    </a:moveTo>
                    <a:lnTo>
                      <a:pt x="44952" y="24862"/>
                    </a:lnTo>
                    <a:lnTo>
                      <a:pt x="36293" y="27454"/>
                    </a:lnTo>
                    <a:lnTo>
                      <a:pt x="33827" y="24502"/>
                    </a:lnTo>
                    <a:lnTo>
                      <a:pt x="35537" y="22180"/>
                    </a:lnTo>
                    <a:lnTo>
                      <a:pt x="35861" y="21766"/>
                    </a:lnTo>
                    <a:close/>
                    <a:moveTo>
                      <a:pt x="24862" y="14475"/>
                    </a:moveTo>
                    <a:lnTo>
                      <a:pt x="26356" y="16599"/>
                    </a:lnTo>
                    <a:lnTo>
                      <a:pt x="27040" y="17571"/>
                    </a:lnTo>
                    <a:lnTo>
                      <a:pt x="28156" y="17211"/>
                    </a:lnTo>
                    <a:lnTo>
                      <a:pt x="30658" y="16383"/>
                    </a:lnTo>
                    <a:lnTo>
                      <a:pt x="30658" y="16383"/>
                    </a:lnTo>
                    <a:lnTo>
                      <a:pt x="30568" y="19101"/>
                    </a:lnTo>
                    <a:lnTo>
                      <a:pt x="30532" y="20253"/>
                    </a:lnTo>
                    <a:lnTo>
                      <a:pt x="31613" y="20631"/>
                    </a:lnTo>
                    <a:lnTo>
                      <a:pt x="34061" y="21531"/>
                    </a:lnTo>
                    <a:lnTo>
                      <a:pt x="32567" y="23530"/>
                    </a:lnTo>
                    <a:lnTo>
                      <a:pt x="31829" y="24520"/>
                    </a:lnTo>
                    <a:lnTo>
                      <a:pt x="32621" y="25474"/>
                    </a:lnTo>
                    <a:lnTo>
                      <a:pt x="34331" y="27544"/>
                    </a:lnTo>
                    <a:lnTo>
                      <a:pt x="31577" y="28372"/>
                    </a:lnTo>
                    <a:lnTo>
                      <a:pt x="30460" y="28714"/>
                    </a:lnTo>
                    <a:lnTo>
                      <a:pt x="30460" y="29884"/>
                    </a:lnTo>
                    <a:lnTo>
                      <a:pt x="30442" y="32549"/>
                    </a:lnTo>
                    <a:lnTo>
                      <a:pt x="27976" y="31649"/>
                    </a:lnTo>
                    <a:lnTo>
                      <a:pt x="26878" y="31253"/>
                    </a:lnTo>
                    <a:lnTo>
                      <a:pt x="26176" y="32189"/>
                    </a:lnTo>
                    <a:lnTo>
                      <a:pt x="24718" y="34169"/>
                    </a:lnTo>
                    <a:lnTo>
                      <a:pt x="23206" y="32009"/>
                    </a:lnTo>
                    <a:lnTo>
                      <a:pt x="22557" y="31073"/>
                    </a:lnTo>
                    <a:lnTo>
                      <a:pt x="21459" y="31415"/>
                    </a:lnTo>
                    <a:lnTo>
                      <a:pt x="19011" y="32153"/>
                    </a:lnTo>
                    <a:lnTo>
                      <a:pt x="19029" y="29488"/>
                    </a:lnTo>
                    <a:lnTo>
                      <a:pt x="19029" y="28372"/>
                    </a:lnTo>
                    <a:lnTo>
                      <a:pt x="17967" y="27994"/>
                    </a:lnTo>
                    <a:lnTo>
                      <a:pt x="15519" y="27094"/>
                    </a:lnTo>
                    <a:lnTo>
                      <a:pt x="17031" y="25042"/>
                    </a:lnTo>
                    <a:lnTo>
                      <a:pt x="17697" y="24124"/>
                    </a:lnTo>
                    <a:lnTo>
                      <a:pt x="17049" y="23206"/>
                    </a:lnTo>
                    <a:lnTo>
                      <a:pt x="15501" y="20991"/>
                    </a:lnTo>
                    <a:lnTo>
                      <a:pt x="17967" y="20253"/>
                    </a:lnTo>
                    <a:lnTo>
                      <a:pt x="19101" y="19911"/>
                    </a:lnTo>
                    <a:lnTo>
                      <a:pt x="19101" y="18741"/>
                    </a:lnTo>
                    <a:lnTo>
                      <a:pt x="19119" y="16059"/>
                    </a:lnTo>
                    <a:lnTo>
                      <a:pt x="21567" y="16959"/>
                    </a:lnTo>
                    <a:lnTo>
                      <a:pt x="22701" y="17409"/>
                    </a:lnTo>
                    <a:lnTo>
                      <a:pt x="23386" y="16473"/>
                    </a:lnTo>
                    <a:lnTo>
                      <a:pt x="24862" y="14475"/>
                    </a:lnTo>
                    <a:close/>
                    <a:moveTo>
                      <a:pt x="14114" y="28336"/>
                    </a:moveTo>
                    <a:lnTo>
                      <a:pt x="17427" y="29542"/>
                    </a:lnTo>
                    <a:lnTo>
                      <a:pt x="17409" y="33143"/>
                    </a:lnTo>
                    <a:lnTo>
                      <a:pt x="8624" y="35807"/>
                    </a:lnTo>
                    <a:lnTo>
                      <a:pt x="8624" y="35807"/>
                    </a:lnTo>
                    <a:lnTo>
                      <a:pt x="14114" y="28336"/>
                    </a:lnTo>
                    <a:close/>
                    <a:moveTo>
                      <a:pt x="35249" y="28966"/>
                    </a:moveTo>
                    <a:lnTo>
                      <a:pt x="40740" y="36815"/>
                    </a:lnTo>
                    <a:lnTo>
                      <a:pt x="32009" y="33629"/>
                    </a:lnTo>
                    <a:lnTo>
                      <a:pt x="32027" y="29938"/>
                    </a:lnTo>
                    <a:lnTo>
                      <a:pt x="35249" y="28966"/>
                    </a:lnTo>
                    <a:close/>
                    <a:moveTo>
                      <a:pt x="21909" y="32981"/>
                    </a:moveTo>
                    <a:lnTo>
                      <a:pt x="23980" y="35951"/>
                    </a:lnTo>
                    <a:lnTo>
                      <a:pt x="20991" y="40002"/>
                    </a:lnTo>
                    <a:lnTo>
                      <a:pt x="18669" y="43152"/>
                    </a:lnTo>
                    <a:lnTo>
                      <a:pt x="18741" y="33953"/>
                    </a:lnTo>
                    <a:lnTo>
                      <a:pt x="21909" y="32981"/>
                    </a:lnTo>
                    <a:close/>
                    <a:moveTo>
                      <a:pt x="27436" y="33179"/>
                    </a:moveTo>
                    <a:lnTo>
                      <a:pt x="30856" y="34421"/>
                    </a:lnTo>
                    <a:lnTo>
                      <a:pt x="30802" y="43746"/>
                    </a:lnTo>
                    <a:lnTo>
                      <a:pt x="25402" y="35987"/>
                    </a:lnTo>
                    <a:lnTo>
                      <a:pt x="27436" y="33179"/>
                    </a:lnTo>
                    <a:close/>
                    <a:moveTo>
                      <a:pt x="17229" y="1"/>
                    </a:moveTo>
                    <a:lnTo>
                      <a:pt x="17175" y="4970"/>
                    </a:lnTo>
                    <a:lnTo>
                      <a:pt x="17121" y="13251"/>
                    </a:lnTo>
                    <a:lnTo>
                      <a:pt x="16725" y="13125"/>
                    </a:lnTo>
                    <a:lnTo>
                      <a:pt x="9344" y="10424"/>
                    </a:lnTo>
                    <a:lnTo>
                      <a:pt x="4645" y="8714"/>
                    </a:lnTo>
                    <a:lnTo>
                      <a:pt x="7526" y="12818"/>
                    </a:lnTo>
                    <a:lnTo>
                      <a:pt x="12458" y="19893"/>
                    </a:lnTo>
                    <a:lnTo>
                      <a:pt x="4555" y="22270"/>
                    </a:lnTo>
                    <a:lnTo>
                      <a:pt x="1" y="23656"/>
                    </a:lnTo>
                    <a:lnTo>
                      <a:pt x="4483" y="25276"/>
                    </a:lnTo>
                    <a:lnTo>
                      <a:pt x="12314" y="28120"/>
                    </a:lnTo>
                    <a:lnTo>
                      <a:pt x="7364" y="34853"/>
                    </a:lnTo>
                    <a:lnTo>
                      <a:pt x="4555" y="38688"/>
                    </a:lnTo>
                    <a:lnTo>
                      <a:pt x="9092" y="37301"/>
                    </a:lnTo>
                    <a:lnTo>
                      <a:pt x="17175" y="34871"/>
                    </a:lnTo>
                    <a:lnTo>
                      <a:pt x="17103" y="43152"/>
                    </a:lnTo>
                    <a:lnTo>
                      <a:pt x="17067" y="48031"/>
                    </a:lnTo>
                    <a:lnTo>
                      <a:pt x="19965" y="44106"/>
                    </a:lnTo>
                    <a:lnTo>
                      <a:pt x="22287" y="40956"/>
                    </a:lnTo>
                    <a:lnTo>
                      <a:pt x="24664" y="37715"/>
                    </a:lnTo>
                    <a:lnTo>
                      <a:pt x="29506" y="44646"/>
                    </a:lnTo>
                    <a:lnTo>
                      <a:pt x="32351" y="48715"/>
                    </a:lnTo>
                    <a:lnTo>
                      <a:pt x="32387" y="43746"/>
                    </a:lnTo>
                    <a:lnTo>
                      <a:pt x="32459" y="35465"/>
                    </a:lnTo>
                    <a:lnTo>
                      <a:pt x="40218" y="38291"/>
                    </a:lnTo>
                    <a:lnTo>
                      <a:pt x="44952" y="40038"/>
                    </a:lnTo>
                    <a:lnTo>
                      <a:pt x="44952" y="40038"/>
                    </a:lnTo>
                    <a:lnTo>
                      <a:pt x="42054" y="35879"/>
                    </a:lnTo>
                    <a:lnTo>
                      <a:pt x="37121" y="28876"/>
                    </a:lnTo>
                    <a:lnTo>
                      <a:pt x="45420" y="26392"/>
                    </a:lnTo>
                    <a:lnTo>
                      <a:pt x="50155" y="24970"/>
                    </a:lnTo>
                    <a:lnTo>
                      <a:pt x="45474" y="23386"/>
                    </a:lnTo>
                    <a:lnTo>
                      <a:pt x="37301" y="20577"/>
                    </a:lnTo>
                    <a:lnTo>
                      <a:pt x="42612" y="13647"/>
                    </a:lnTo>
                    <a:lnTo>
                      <a:pt x="45600" y="9758"/>
                    </a:lnTo>
                    <a:lnTo>
                      <a:pt x="40902" y="11180"/>
                    </a:lnTo>
                    <a:lnTo>
                      <a:pt x="32531" y="13701"/>
                    </a:lnTo>
                    <a:lnTo>
                      <a:pt x="32531" y="13701"/>
                    </a:lnTo>
                    <a:lnTo>
                      <a:pt x="32657" y="5510"/>
                    </a:lnTo>
                    <a:lnTo>
                      <a:pt x="32747" y="649"/>
                    </a:lnTo>
                    <a:lnTo>
                      <a:pt x="29830" y="4519"/>
                    </a:lnTo>
                    <a:lnTo>
                      <a:pt x="24898" y="11018"/>
                    </a:lnTo>
                    <a:lnTo>
                      <a:pt x="20055" y="4069"/>
                    </a:lnTo>
                    <a:lnTo>
                      <a:pt x="17229"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437;p25">
                <a:extLst>
                  <a:ext uri="{FF2B5EF4-FFF2-40B4-BE49-F238E27FC236}">
                    <a16:creationId xmlns:a16="http://schemas.microsoft.com/office/drawing/2014/main" id="{C331C23D-9112-9E3F-A3A9-06899FD22B7E}"/>
                  </a:ext>
                </a:extLst>
              </p:cNvPr>
              <p:cNvSpPr/>
              <p:nvPr/>
            </p:nvSpPr>
            <p:spPr>
              <a:xfrm>
                <a:off x="3671150" y="2520850"/>
                <a:ext cx="563050" cy="599050"/>
              </a:xfrm>
              <a:custGeom>
                <a:avLst/>
                <a:gdLst/>
                <a:ahLst/>
                <a:cxnLst/>
                <a:rect l="l" t="t" r="r" b="b"/>
                <a:pathLst>
                  <a:path w="22522" h="23962" extrusionOk="0">
                    <a:moveTo>
                      <a:pt x="11378" y="0"/>
                    </a:moveTo>
                    <a:lnTo>
                      <a:pt x="8731" y="3583"/>
                    </a:lnTo>
                    <a:lnTo>
                      <a:pt x="4375" y="2017"/>
                    </a:lnTo>
                    <a:lnTo>
                      <a:pt x="4357" y="6715"/>
                    </a:lnTo>
                    <a:lnTo>
                      <a:pt x="0" y="8011"/>
                    </a:lnTo>
                    <a:lnTo>
                      <a:pt x="2665" y="11828"/>
                    </a:lnTo>
                    <a:lnTo>
                      <a:pt x="54" y="15374"/>
                    </a:lnTo>
                    <a:lnTo>
                      <a:pt x="4267" y="16904"/>
                    </a:lnTo>
                    <a:lnTo>
                      <a:pt x="4249" y="21495"/>
                    </a:lnTo>
                    <a:lnTo>
                      <a:pt x="4249" y="21495"/>
                    </a:lnTo>
                    <a:lnTo>
                      <a:pt x="8515" y="20199"/>
                    </a:lnTo>
                    <a:lnTo>
                      <a:pt x="11162" y="23961"/>
                    </a:lnTo>
                    <a:lnTo>
                      <a:pt x="13808" y="20397"/>
                    </a:lnTo>
                    <a:lnTo>
                      <a:pt x="18147" y="21963"/>
                    </a:lnTo>
                    <a:lnTo>
                      <a:pt x="18183" y="17282"/>
                    </a:lnTo>
                    <a:lnTo>
                      <a:pt x="22521" y="15968"/>
                    </a:lnTo>
                    <a:lnTo>
                      <a:pt x="19857" y="12152"/>
                    </a:lnTo>
                    <a:lnTo>
                      <a:pt x="22467" y="8605"/>
                    </a:lnTo>
                    <a:lnTo>
                      <a:pt x="18273" y="7075"/>
                    </a:lnTo>
                    <a:lnTo>
                      <a:pt x="18417" y="2323"/>
                    </a:lnTo>
                    <a:lnTo>
                      <a:pt x="14006" y="3781"/>
                    </a:lnTo>
                    <a:lnTo>
                      <a:pt x="11378" y="0"/>
                    </a:lnTo>
                    <a:close/>
                  </a:path>
                </a:pathLst>
              </a:custGeom>
              <a:solidFill>
                <a:srgbClr val="4FC5F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438;p25">
                <a:extLst>
                  <a:ext uri="{FF2B5EF4-FFF2-40B4-BE49-F238E27FC236}">
                    <a16:creationId xmlns:a16="http://schemas.microsoft.com/office/drawing/2014/main" id="{48155F19-E08F-7BA9-20CC-4556CDE1BDDE}"/>
                  </a:ext>
                </a:extLst>
              </p:cNvPr>
              <p:cNvSpPr/>
              <p:nvPr/>
            </p:nvSpPr>
            <p:spPr>
              <a:xfrm>
                <a:off x="3671150" y="2520850"/>
                <a:ext cx="563050" cy="599050"/>
              </a:xfrm>
              <a:custGeom>
                <a:avLst/>
                <a:gdLst/>
                <a:ahLst/>
                <a:cxnLst/>
                <a:rect l="l" t="t" r="r" b="b"/>
                <a:pathLst>
                  <a:path w="22522" h="23962" extrusionOk="0">
                    <a:moveTo>
                      <a:pt x="11378" y="0"/>
                    </a:moveTo>
                    <a:lnTo>
                      <a:pt x="8731" y="3583"/>
                    </a:lnTo>
                    <a:lnTo>
                      <a:pt x="4375" y="2017"/>
                    </a:lnTo>
                    <a:lnTo>
                      <a:pt x="4357" y="6715"/>
                    </a:lnTo>
                    <a:lnTo>
                      <a:pt x="0" y="8011"/>
                    </a:lnTo>
                    <a:lnTo>
                      <a:pt x="2665" y="11828"/>
                    </a:lnTo>
                    <a:lnTo>
                      <a:pt x="54" y="15374"/>
                    </a:lnTo>
                    <a:lnTo>
                      <a:pt x="4267" y="16904"/>
                    </a:lnTo>
                    <a:lnTo>
                      <a:pt x="4249" y="21495"/>
                    </a:lnTo>
                    <a:lnTo>
                      <a:pt x="4249" y="21495"/>
                    </a:lnTo>
                    <a:lnTo>
                      <a:pt x="8515" y="20199"/>
                    </a:lnTo>
                    <a:lnTo>
                      <a:pt x="11162" y="23961"/>
                    </a:lnTo>
                    <a:lnTo>
                      <a:pt x="13808" y="20397"/>
                    </a:lnTo>
                    <a:lnTo>
                      <a:pt x="18147" y="21963"/>
                    </a:lnTo>
                    <a:lnTo>
                      <a:pt x="18183" y="17282"/>
                    </a:lnTo>
                    <a:lnTo>
                      <a:pt x="22521" y="15968"/>
                    </a:lnTo>
                    <a:lnTo>
                      <a:pt x="19857" y="12152"/>
                    </a:lnTo>
                    <a:lnTo>
                      <a:pt x="22467" y="8605"/>
                    </a:lnTo>
                    <a:lnTo>
                      <a:pt x="18273" y="7075"/>
                    </a:lnTo>
                    <a:lnTo>
                      <a:pt x="18417" y="2323"/>
                    </a:lnTo>
                    <a:lnTo>
                      <a:pt x="14006" y="3781"/>
                    </a:lnTo>
                    <a:lnTo>
                      <a:pt x="11378"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439;p25">
                <a:extLst>
                  <a:ext uri="{FF2B5EF4-FFF2-40B4-BE49-F238E27FC236}">
                    <a16:creationId xmlns:a16="http://schemas.microsoft.com/office/drawing/2014/main" id="{ABE6BDD8-9DDD-269D-A778-4671252C8294}"/>
                  </a:ext>
                </a:extLst>
              </p:cNvPr>
              <p:cNvSpPr/>
              <p:nvPr/>
            </p:nvSpPr>
            <p:spPr>
              <a:xfrm>
                <a:off x="3639650" y="2486650"/>
                <a:ext cx="626500" cy="668800"/>
              </a:xfrm>
              <a:custGeom>
                <a:avLst/>
                <a:gdLst/>
                <a:ahLst/>
                <a:cxnLst/>
                <a:rect l="l" t="t" r="r" b="b"/>
                <a:pathLst>
                  <a:path w="25060" h="26752" extrusionOk="0">
                    <a:moveTo>
                      <a:pt x="12620" y="2719"/>
                    </a:moveTo>
                    <a:lnTo>
                      <a:pt x="14708" y="5743"/>
                    </a:lnTo>
                    <a:cubicBezTo>
                      <a:pt x="14816" y="5905"/>
                      <a:pt x="14996" y="5995"/>
                      <a:pt x="15176" y="5995"/>
                    </a:cubicBezTo>
                    <a:cubicBezTo>
                      <a:pt x="15230" y="5995"/>
                      <a:pt x="15302" y="5995"/>
                      <a:pt x="15338" y="5959"/>
                    </a:cubicBezTo>
                    <a:lnTo>
                      <a:pt x="15356" y="5959"/>
                    </a:lnTo>
                    <a:lnTo>
                      <a:pt x="18849" y="4825"/>
                    </a:lnTo>
                    <a:lnTo>
                      <a:pt x="18723" y="8569"/>
                    </a:lnTo>
                    <a:cubicBezTo>
                      <a:pt x="18723" y="8821"/>
                      <a:pt x="18849" y="9073"/>
                      <a:pt x="19101" y="9145"/>
                    </a:cubicBezTo>
                    <a:lnTo>
                      <a:pt x="22467" y="10351"/>
                    </a:lnTo>
                    <a:lnTo>
                      <a:pt x="20397" y="13160"/>
                    </a:lnTo>
                    <a:cubicBezTo>
                      <a:pt x="20361" y="13214"/>
                      <a:pt x="20343" y="13250"/>
                      <a:pt x="20307" y="13322"/>
                    </a:cubicBezTo>
                    <a:lnTo>
                      <a:pt x="20307" y="13340"/>
                    </a:lnTo>
                    <a:cubicBezTo>
                      <a:pt x="20289" y="13394"/>
                      <a:pt x="20289" y="13466"/>
                      <a:pt x="20289" y="13502"/>
                    </a:cubicBezTo>
                    <a:lnTo>
                      <a:pt x="20289" y="13520"/>
                    </a:lnTo>
                    <a:cubicBezTo>
                      <a:pt x="20289" y="13574"/>
                      <a:pt x="20289" y="13628"/>
                      <a:pt x="20307" y="13682"/>
                    </a:cubicBezTo>
                    <a:lnTo>
                      <a:pt x="20307" y="13700"/>
                    </a:lnTo>
                    <a:lnTo>
                      <a:pt x="20379" y="13844"/>
                    </a:lnTo>
                    <a:lnTo>
                      <a:pt x="20379" y="13862"/>
                    </a:lnTo>
                    <a:lnTo>
                      <a:pt x="22503" y="16904"/>
                    </a:lnTo>
                    <a:lnTo>
                      <a:pt x="19029" y="17930"/>
                    </a:lnTo>
                    <a:cubicBezTo>
                      <a:pt x="18777" y="18002"/>
                      <a:pt x="18632" y="18218"/>
                      <a:pt x="18632" y="18470"/>
                    </a:cubicBezTo>
                    <a:lnTo>
                      <a:pt x="18596" y="22215"/>
                    </a:lnTo>
                    <a:lnTo>
                      <a:pt x="15158" y="20955"/>
                    </a:lnTo>
                    <a:cubicBezTo>
                      <a:pt x="15086" y="20919"/>
                      <a:pt x="15032" y="20901"/>
                      <a:pt x="14960" y="20901"/>
                    </a:cubicBezTo>
                    <a:cubicBezTo>
                      <a:pt x="14906" y="20901"/>
                      <a:pt x="14852" y="20901"/>
                      <a:pt x="14798" y="20919"/>
                    </a:cubicBezTo>
                    <a:cubicBezTo>
                      <a:pt x="14690" y="20973"/>
                      <a:pt x="14582" y="21045"/>
                      <a:pt x="14510" y="21135"/>
                    </a:cubicBezTo>
                    <a:lnTo>
                      <a:pt x="12422" y="23961"/>
                    </a:lnTo>
                    <a:lnTo>
                      <a:pt x="10315" y="20973"/>
                    </a:lnTo>
                    <a:cubicBezTo>
                      <a:pt x="10207" y="20811"/>
                      <a:pt x="10027" y="20721"/>
                      <a:pt x="9847" y="20721"/>
                    </a:cubicBezTo>
                    <a:cubicBezTo>
                      <a:pt x="9811" y="20721"/>
                      <a:pt x="9739" y="20721"/>
                      <a:pt x="9685" y="20739"/>
                    </a:cubicBezTo>
                    <a:lnTo>
                      <a:pt x="6301" y="21783"/>
                    </a:lnTo>
                    <a:lnTo>
                      <a:pt x="6301" y="21783"/>
                    </a:lnTo>
                    <a:lnTo>
                      <a:pt x="6319" y="18128"/>
                    </a:lnTo>
                    <a:cubicBezTo>
                      <a:pt x="6319" y="17894"/>
                      <a:pt x="6157" y="17660"/>
                      <a:pt x="5941" y="17570"/>
                    </a:cubicBezTo>
                    <a:lnTo>
                      <a:pt x="2556" y="16364"/>
                    </a:lnTo>
                    <a:lnTo>
                      <a:pt x="4627" y="13538"/>
                    </a:lnTo>
                    <a:cubicBezTo>
                      <a:pt x="4789" y="13340"/>
                      <a:pt x="4789" y="13070"/>
                      <a:pt x="4627" y="12872"/>
                    </a:cubicBezTo>
                    <a:lnTo>
                      <a:pt x="2520" y="9829"/>
                    </a:lnTo>
                    <a:lnTo>
                      <a:pt x="5977" y="8803"/>
                    </a:lnTo>
                    <a:cubicBezTo>
                      <a:pt x="6229" y="8731"/>
                      <a:pt x="6391" y="8497"/>
                      <a:pt x="6391" y="8263"/>
                    </a:cubicBezTo>
                    <a:lnTo>
                      <a:pt x="6409" y="4519"/>
                    </a:lnTo>
                    <a:lnTo>
                      <a:pt x="9847" y="5779"/>
                    </a:lnTo>
                    <a:cubicBezTo>
                      <a:pt x="9919" y="5797"/>
                      <a:pt x="9955" y="5797"/>
                      <a:pt x="10027" y="5833"/>
                    </a:cubicBezTo>
                    <a:lnTo>
                      <a:pt x="10045" y="5833"/>
                    </a:lnTo>
                    <a:cubicBezTo>
                      <a:pt x="10225" y="5833"/>
                      <a:pt x="10387" y="5743"/>
                      <a:pt x="10495" y="5599"/>
                    </a:cubicBezTo>
                    <a:lnTo>
                      <a:pt x="12620" y="2719"/>
                    </a:lnTo>
                    <a:close/>
                    <a:moveTo>
                      <a:pt x="12656" y="0"/>
                    </a:moveTo>
                    <a:lnTo>
                      <a:pt x="11360" y="1782"/>
                    </a:lnTo>
                    <a:lnTo>
                      <a:pt x="9721" y="4015"/>
                    </a:lnTo>
                    <a:lnTo>
                      <a:pt x="6985" y="3025"/>
                    </a:lnTo>
                    <a:lnTo>
                      <a:pt x="4879" y="2251"/>
                    </a:lnTo>
                    <a:lnTo>
                      <a:pt x="4861" y="4501"/>
                    </a:lnTo>
                    <a:lnTo>
                      <a:pt x="4825" y="7489"/>
                    </a:lnTo>
                    <a:lnTo>
                      <a:pt x="2088" y="8335"/>
                    </a:lnTo>
                    <a:lnTo>
                      <a:pt x="0" y="8965"/>
                    </a:lnTo>
                    <a:lnTo>
                      <a:pt x="1260" y="10766"/>
                    </a:lnTo>
                    <a:lnTo>
                      <a:pt x="2971" y="13214"/>
                    </a:lnTo>
                    <a:lnTo>
                      <a:pt x="1314" y="15464"/>
                    </a:lnTo>
                    <a:lnTo>
                      <a:pt x="54" y="17174"/>
                    </a:lnTo>
                    <a:lnTo>
                      <a:pt x="2034" y="17894"/>
                    </a:lnTo>
                    <a:lnTo>
                      <a:pt x="4735" y="18884"/>
                    </a:lnTo>
                    <a:lnTo>
                      <a:pt x="4717" y="21837"/>
                    </a:lnTo>
                    <a:lnTo>
                      <a:pt x="4699" y="23997"/>
                    </a:lnTo>
                    <a:lnTo>
                      <a:pt x="6751" y="23367"/>
                    </a:lnTo>
                    <a:lnTo>
                      <a:pt x="9451" y="22557"/>
                    </a:lnTo>
                    <a:lnTo>
                      <a:pt x="11126" y="24951"/>
                    </a:lnTo>
                    <a:lnTo>
                      <a:pt x="12386" y="26751"/>
                    </a:lnTo>
                    <a:lnTo>
                      <a:pt x="13700" y="24987"/>
                    </a:lnTo>
                    <a:lnTo>
                      <a:pt x="15338" y="22755"/>
                    </a:lnTo>
                    <a:lnTo>
                      <a:pt x="18056" y="23745"/>
                    </a:lnTo>
                    <a:lnTo>
                      <a:pt x="20181" y="24501"/>
                    </a:lnTo>
                    <a:lnTo>
                      <a:pt x="20199" y="22251"/>
                    </a:lnTo>
                    <a:lnTo>
                      <a:pt x="20217" y="19263"/>
                    </a:lnTo>
                    <a:lnTo>
                      <a:pt x="22971" y="18434"/>
                    </a:lnTo>
                    <a:lnTo>
                      <a:pt x="25059" y="17804"/>
                    </a:lnTo>
                    <a:lnTo>
                      <a:pt x="23799" y="16004"/>
                    </a:lnTo>
                    <a:lnTo>
                      <a:pt x="22089" y="13538"/>
                    </a:lnTo>
                    <a:lnTo>
                      <a:pt x="23727" y="11288"/>
                    </a:lnTo>
                    <a:lnTo>
                      <a:pt x="24987" y="9577"/>
                    </a:lnTo>
                    <a:lnTo>
                      <a:pt x="23007" y="8875"/>
                    </a:lnTo>
                    <a:lnTo>
                      <a:pt x="20343" y="7903"/>
                    </a:lnTo>
                    <a:lnTo>
                      <a:pt x="20451" y="4861"/>
                    </a:lnTo>
                    <a:lnTo>
                      <a:pt x="20523" y="2593"/>
                    </a:lnTo>
                    <a:lnTo>
                      <a:pt x="18362" y="3313"/>
                    </a:lnTo>
                    <a:lnTo>
                      <a:pt x="15590" y="4231"/>
                    </a:lnTo>
                    <a:lnTo>
                      <a:pt x="13916" y="1836"/>
                    </a:lnTo>
                    <a:lnTo>
                      <a:pt x="12656"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 name="Google Shape;1440;p25">
              <a:extLst>
                <a:ext uri="{FF2B5EF4-FFF2-40B4-BE49-F238E27FC236}">
                  <a16:creationId xmlns:a16="http://schemas.microsoft.com/office/drawing/2014/main" id="{7C203C8F-66F7-D0FD-879B-66959FD1C5AA}"/>
                </a:ext>
              </a:extLst>
            </p:cNvPr>
            <p:cNvGrpSpPr/>
            <p:nvPr/>
          </p:nvGrpSpPr>
          <p:grpSpPr>
            <a:xfrm>
              <a:off x="8679316" y="1188346"/>
              <a:ext cx="968760" cy="1026791"/>
              <a:chOff x="564400" y="1776000"/>
              <a:chExt cx="2020775" cy="2141825"/>
            </a:xfrm>
          </p:grpSpPr>
          <p:sp>
            <p:nvSpPr>
              <p:cNvPr id="12" name="Google Shape;1441;p25">
                <a:extLst>
                  <a:ext uri="{FF2B5EF4-FFF2-40B4-BE49-F238E27FC236}">
                    <a16:creationId xmlns:a16="http://schemas.microsoft.com/office/drawing/2014/main" id="{202D183B-7D59-3461-CF43-233E52302018}"/>
                  </a:ext>
                </a:extLst>
              </p:cNvPr>
              <p:cNvSpPr/>
              <p:nvPr/>
            </p:nvSpPr>
            <p:spPr>
              <a:xfrm>
                <a:off x="592750" y="1806625"/>
                <a:ext cx="1965875" cy="2081950"/>
              </a:xfrm>
              <a:custGeom>
                <a:avLst/>
                <a:gdLst/>
                <a:ahLst/>
                <a:cxnLst/>
                <a:rect l="l" t="t" r="r" b="b"/>
                <a:pathLst>
                  <a:path w="78635" h="83278" extrusionOk="0">
                    <a:moveTo>
                      <a:pt x="30101" y="13250"/>
                    </a:moveTo>
                    <a:lnTo>
                      <a:pt x="39084" y="26103"/>
                    </a:lnTo>
                    <a:lnTo>
                      <a:pt x="48553" y="13574"/>
                    </a:lnTo>
                    <a:lnTo>
                      <a:pt x="48283" y="28965"/>
                    </a:lnTo>
                    <a:lnTo>
                      <a:pt x="63513" y="24339"/>
                    </a:lnTo>
                    <a:lnTo>
                      <a:pt x="63513" y="24339"/>
                    </a:lnTo>
                    <a:lnTo>
                      <a:pt x="53576" y="37300"/>
                    </a:lnTo>
                    <a:lnTo>
                      <a:pt x="68823" y="42521"/>
                    </a:lnTo>
                    <a:lnTo>
                      <a:pt x="53720" y="47094"/>
                    </a:lnTo>
                    <a:lnTo>
                      <a:pt x="62919" y="60235"/>
                    </a:lnTo>
                    <a:lnTo>
                      <a:pt x="47905" y="54763"/>
                    </a:lnTo>
                    <a:lnTo>
                      <a:pt x="47779" y="70226"/>
                    </a:lnTo>
                    <a:lnTo>
                      <a:pt x="38832" y="57409"/>
                    </a:lnTo>
                    <a:lnTo>
                      <a:pt x="29687" y="69830"/>
                    </a:lnTo>
                    <a:lnTo>
                      <a:pt x="29813" y="54312"/>
                    </a:lnTo>
                    <a:lnTo>
                      <a:pt x="15051" y="58777"/>
                    </a:lnTo>
                    <a:lnTo>
                      <a:pt x="24322" y="46175"/>
                    </a:lnTo>
                    <a:lnTo>
                      <a:pt x="9614" y="40811"/>
                    </a:lnTo>
                    <a:lnTo>
                      <a:pt x="24178" y="36436"/>
                    </a:lnTo>
                    <a:lnTo>
                      <a:pt x="14979" y="23259"/>
                    </a:lnTo>
                    <a:lnTo>
                      <a:pt x="14979" y="23259"/>
                    </a:lnTo>
                    <a:lnTo>
                      <a:pt x="29993" y="28731"/>
                    </a:lnTo>
                    <a:lnTo>
                      <a:pt x="30101" y="13250"/>
                    </a:lnTo>
                    <a:close/>
                    <a:moveTo>
                      <a:pt x="39804" y="0"/>
                    </a:moveTo>
                    <a:lnTo>
                      <a:pt x="39228" y="216"/>
                    </a:lnTo>
                    <a:lnTo>
                      <a:pt x="39192" y="216"/>
                    </a:lnTo>
                    <a:lnTo>
                      <a:pt x="36473" y="1026"/>
                    </a:lnTo>
                    <a:lnTo>
                      <a:pt x="32513" y="2268"/>
                    </a:lnTo>
                    <a:lnTo>
                      <a:pt x="29543" y="3186"/>
                    </a:lnTo>
                    <a:lnTo>
                      <a:pt x="29471" y="11269"/>
                    </a:lnTo>
                    <a:lnTo>
                      <a:pt x="24970" y="4591"/>
                    </a:lnTo>
                    <a:lnTo>
                      <a:pt x="15177" y="7597"/>
                    </a:lnTo>
                    <a:lnTo>
                      <a:pt x="9362" y="15608"/>
                    </a:lnTo>
                    <a:lnTo>
                      <a:pt x="10568" y="17552"/>
                    </a:lnTo>
                    <a:lnTo>
                      <a:pt x="13809" y="22233"/>
                    </a:lnTo>
                    <a:lnTo>
                      <a:pt x="6356" y="19550"/>
                    </a:lnTo>
                    <a:lnTo>
                      <a:pt x="451" y="27507"/>
                    </a:lnTo>
                    <a:lnTo>
                      <a:pt x="271" y="37805"/>
                    </a:lnTo>
                    <a:lnTo>
                      <a:pt x="8318" y="40721"/>
                    </a:lnTo>
                    <a:lnTo>
                      <a:pt x="181" y="43187"/>
                    </a:lnTo>
                    <a:lnTo>
                      <a:pt x="1" y="53502"/>
                    </a:lnTo>
                    <a:lnTo>
                      <a:pt x="5852" y="62017"/>
                    </a:lnTo>
                    <a:lnTo>
                      <a:pt x="14007" y="59515"/>
                    </a:lnTo>
                    <a:lnTo>
                      <a:pt x="8930" y="66428"/>
                    </a:lnTo>
                    <a:lnTo>
                      <a:pt x="14763" y="74637"/>
                    </a:lnTo>
                    <a:lnTo>
                      <a:pt x="14979" y="74979"/>
                    </a:lnTo>
                    <a:lnTo>
                      <a:pt x="24160" y="78201"/>
                    </a:lnTo>
                    <a:lnTo>
                      <a:pt x="29308" y="71288"/>
                    </a:lnTo>
                    <a:lnTo>
                      <a:pt x="29254" y="80001"/>
                    </a:lnTo>
                    <a:lnTo>
                      <a:pt x="34709" y="81982"/>
                    </a:lnTo>
                    <a:lnTo>
                      <a:pt x="38364" y="83278"/>
                    </a:lnTo>
                    <a:lnTo>
                      <a:pt x="48301" y="80272"/>
                    </a:lnTo>
                    <a:lnTo>
                      <a:pt x="48373" y="72189"/>
                    </a:lnTo>
                    <a:lnTo>
                      <a:pt x="53071" y="78849"/>
                    </a:lnTo>
                    <a:lnTo>
                      <a:pt x="62433" y="76005"/>
                    </a:lnTo>
                    <a:lnTo>
                      <a:pt x="63747" y="74367"/>
                    </a:lnTo>
                    <a:lnTo>
                      <a:pt x="68625" y="67778"/>
                    </a:lnTo>
                    <a:lnTo>
                      <a:pt x="64089" y="61297"/>
                    </a:lnTo>
                    <a:lnTo>
                      <a:pt x="72064" y="63872"/>
                    </a:lnTo>
                    <a:lnTo>
                      <a:pt x="78221" y="55807"/>
                    </a:lnTo>
                    <a:lnTo>
                      <a:pt x="78365" y="45563"/>
                    </a:lnTo>
                    <a:lnTo>
                      <a:pt x="70174" y="42629"/>
                    </a:lnTo>
                    <a:lnTo>
                      <a:pt x="78455" y="40199"/>
                    </a:lnTo>
                    <a:lnTo>
                      <a:pt x="78581" y="33520"/>
                    </a:lnTo>
                    <a:lnTo>
                      <a:pt x="78581" y="33502"/>
                    </a:lnTo>
                    <a:lnTo>
                      <a:pt x="78617" y="30208"/>
                    </a:lnTo>
                    <a:lnTo>
                      <a:pt x="78635" y="29722"/>
                    </a:lnTo>
                    <a:lnTo>
                      <a:pt x="78365" y="29398"/>
                    </a:lnTo>
                    <a:lnTo>
                      <a:pt x="74710" y="24069"/>
                    </a:lnTo>
                    <a:lnTo>
                      <a:pt x="74638" y="23943"/>
                    </a:lnTo>
                    <a:lnTo>
                      <a:pt x="74566" y="23889"/>
                    </a:lnTo>
                    <a:lnTo>
                      <a:pt x="72658" y="21117"/>
                    </a:lnTo>
                    <a:lnTo>
                      <a:pt x="64557" y="23583"/>
                    </a:lnTo>
                    <a:lnTo>
                      <a:pt x="69634" y="16742"/>
                    </a:lnTo>
                    <a:lnTo>
                      <a:pt x="63837" y="8299"/>
                    </a:lnTo>
                    <a:lnTo>
                      <a:pt x="54242" y="4969"/>
                    </a:lnTo>
                    <a:lnTo>
                      <a:pt x="48877" y="12079"/>
                    </a:lnTo>
                    <a:lnTo>
                      <a:pt x="49021" y="3168"/>
                    </a:lnTo>
                    <a:lnTo>
                      <a:pt x="39804"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442;p25">
                <a:extLst>
                  <a:ext uri="{FF2B5EF4-FFF2-40B4-BE49-F238E27FC236}">
                    <a16:creationId xmlns:a16="http://schemas.microsoft.com/office/drawing/2014/main" id="{F8CBA56E-42FE-3825-2716-D7E4729F09EC}"/>
                  </a:ext>
                </a:extLst>
              </p:cNvPr>
              <p:cNvSpPr/>
              <p:nvPr/>
            </p:nvSpPr>
            <p:spPr>
              <a:xfrm>
                <a:off x="564400" y="1776000"/>
                <a:ext cx="2020775" cy="2141825"/>
              </a:xfrm>
              <a:custGeom>
                <a:avLst/>
                <a:gdLst/>
                <a:ahLst/>
                <a:cxnLst/>
                <a:rect l="l" t="t" r="r" b="b"/>
                <a:pathLst>
                  <a:path w="80831" h="85673" extrusionOk="0">
                    <a:moveTo>
                      <a:pt x="40956" y="2377"/>
                    </a:moveTo>
                    <a:lnTo>
                      <a:pt x="49057" y="5186"/>
                    </a:lnTo>
                    <a:lnTo>
                      <a:pt x="48895" y="13809"/>
                    </a:lnTo>
                    <a:lnTo>
                      <a:pt x="48895" y="13989"/>
                    </a:lnTo>
                    <a:lnTo>
                      <a:pt x="46681" y="16923"/>
                    </a:lnTo>
                    <a:lnTo>
                      <a:pt x="40218" y="25456"/>
                    </a:lnTo>
                    <a:lnTo>
                      <a:pt x="31685" y="13268"/>
                    </a:lnTo>
                    <a:lnTo>
                      <a:pt x="31757" y="5222"/>
                    </a:lnTo>
                    <a:lnTo>
                      <a:pt x="33953" y="4519"/>
                    </a:lnTo>
                    <a:lnTo>
                      <a:pt x="37913" y="3295"/>
                    </a:lnTo>
                    <a:lnTo>
                      <a:pt x="40524" y="2503"/>
                    </a:lnTo>
                    <a:cubicBezTo>
                      <a:pt x="40596" y="2503"/>
                      <a:pt x="40650" y="2485"/>
                      <a:pt x="40704" y="2449"/>
                    </a:cubicBezTo>
                    <a:lnTo>
                      <a:pt x="40956" y="2377"/>
                    </a:lnTo>
                    <a:close/>
                    <a:moveTo>
                      <a:pt x="25636" y="7094"/>
                    </a:moveTo>
                    <a:lnTo>
                      <a:pt x="30118" y="13737"/>
                    </a:lnTo>
                    <a:lnTo>
                      <a:pt x="29992" y="28354"/>
                    </a:lnTo>
                    <a:lnTo>
                      <a:pt x="17661" y="23854"/>
                    </a:lnTo>
                    <a:lnTo>
                      <a:pt x="16221" y="23332"/>
                    </a:lnTo>
                    <a:lnTo>
                      <a:pt x="16113" y="23188"/>
                    </a:lnTo>
                    <a:lnTo>
                      <a:pt x="12602" y="18165"/>
                    </a:lnTo>
                    <a:lnTo>
                      <a:pt x="11792" y="16887"/>
                    </a:lnTo>
                    <a:lnTo>
                      <a:pt x="16977" y="9776"/>
                    </a:lnTo>
                    <a:lnTo>
                      <a:pt x="25636" y="7094"/>
                    </a:lnTo>
                    <a:close/>
                    <a:moveTo>
                      <a:pt x="55772" y="7508"/>
                    </a:moveTo>
                    <a:lnTo>
                      <a:pt x="64251" y="10442"/>
                    </a:lnTo>
                    <a:lnTo>
                      <a:pt x="69399" y="17913"/>
                    </a:lnTo>
                    <a:lnTo>
                      <a:pt x="64539" y="24448"/>
                    </a:lnTo>
                    <a:lnTo>
                      <a:pt x="50515" y="28696"/>
                    </a:lnTo>
                    <a:lnTo>
                      <a:pt x="50767" y="14133"/>
                    </a:lnTo>
                    <a:lnTo>
                      <a:pt x="55772" y="7508"/>
                    </a:lnTo>
                    <a:close/>
                    <a:moveTo>
                      <a:pt x="7886" y="22054"/>
                    </a:moveTo>
                    <a:lnTo>
                      <a:pt x="14781" y="24538"/>
                    </a:lnTo>
                    <a:lnTo>
                      <a:pt x="17751" y="28804"/>
                    </a:lnTo>
                    <a:lnTo>
                      <a:pt x="23512" y="37049"/>
                    </a:lnTo>
                    <a:lnTo>
                      <a:pt x="10226" y="41082"/>
                    </a:lnTo>
                    <a:lnTo>
                      <a:pt x="2521" y="38255"/>
                    </a:lnTo>
                    <a:lnTo>
                      <a:pt x="2683" y="29110"/>
                    </a:lnTo>
                    <a:lnTo>
                      <a:pt x="7886" y="22054"/>
                    </a:lnTo>
                    <a:close/>
                    <a:moveTo>
                      <a:pt x="73324" y="23638"/>
                    </a:moveTo>
                    <a:lnTo>
                      <a:pt x="74854" y="25834"/>
                    </a:lnTo>
                    <a:lnTo>
                      <a:pt x="78599" y="31289"/>
                    </a:lnTo>
                    <a:lnTo>
                      <a:pt x="78635" y="31307"/>
                    </a:lnTo>
                    <a:lnTo>
                      <a:pt x="78635" y="31325"/>
                    </a:lnTo>
                    <a:lnTo>
                      <a:pt x="78581" y="34619"/>
                    </a:lnTo>
                    <a:lnTo>
                      <a:pt x="78581" y="34637"/>
                    </a:lnTo>
                    <a:lnTo>
                      <a:pt x="78491" y="40578"/>
                    </a:lnTo>
                    <a:lnTo>
                      <a:pt x="70750" y="42846"/>
                    </a:lnTo>
                    <a:lnTo>
                      <a:pt x="56528" y="37985"/>
                    </a:lnTo>
                    <a:lnTo>
                      <a:pt x="65799" y="25906"/>
                    </a:lnTo>
                    <a:lnTo>
                      <a:pt x="73324" y="23638"/>
                    </a:lnTo>
                    <a:close/>
                    <a:moveTo>
                      <a:pt x="9974" y="42936"/>
                    </a:moveTo>
                    <a:lnTo>
                      <a:pt x="23656" y="47941"/>
                    </a:lnTo>
                    <a:lnTo>
                      <a:pt x="15015" y="59660"/>
                    </a:lnTo>
                    <a:lnTo>
                      <a:pt x="7436" y="61928"/>
                    </a:lnTo>
                    <a:lnTo>
                      <a:pt x="2233" y="54367"/>
                    </a:lnTo>
                    <a:lnTo>
                      <a:pt x="2395" y="45204"/>
                    </a:lnTo>
                    <a:lnTo>
                      <a:pt x="9974" y="42936"/>
                    </a:lnTo>
                    <a:close/>
                    <a:moveTo>
                      <a:pt x="70498" y="44736"/>
                    </a:moveTo>
                    <a:lnTo>
                      <a:pt x="78365" y="47563"/>
                    </a:lnTo>
                    <a:lnTo>
                      <a:pt x="78203" y="56654"/>
                    </a:lnTo>
                    <a:lnTo>
                      <a:pt x="72748" y="63800"/>
                    </a:lnTo>
                    <a:lnTo>
                      <a:pt x="65331" y="61388"/>
                    </a:lnTo>
                    <a:lnTo>
                      <a:pt x="56618" y="48931"/>
                    </a:lnTo>
                    <a:lnTo>
                      <a:pt x="70498" y="44736"/>
                    </a:lnTo>
                    <a:close/>
                    <a:moveTo>
                      <a:pt x="32279" y="17931"/>
                    </a:moveTo>
                    <a:lnTo>
                      <a:pt x="38399" y="26716"/>
                    </a:lnTo>
                    <a:lnTo>
                      <a:pt x="40128" y="29200"/>
                    </a:lnTo>
                    <a:lnTo>
                      <a:pt x="41946" y="26788"/>
                    </a:lnTo>
                    <a:lnTo>
                      <a:pt x="48409" y="18255"/>
                    </a:lnTo>
                    <a:lnTo>
                      <a:pt x="48463" y="18165"/>
                    </a:lnTo>
                    <a:lnTo>
                      <a:pt x="48283" y="28678"/>
                    </a:lnTo>
                    <a:lnTo>
                      <a:pt x="48247" y="31685"/>
                    </a:lnTo>
                    <a:lnTo>
                      <a:pt x="51145" y="30803"/>
                    </a:lnTo>
                    <a:lnTo>
                      <a:pt x="61676" y="27634"/>
                    </a:lnTo>
                    <a:lnTo>
                      <a:pt x="54746" y="36653"/>
                    </a:lnTo>
                    <a:lnTo>
                      <a:pt x="52873" y="39102"/>
                    </a:lnTo>
                    <a:lnTo>
                      <a:pt x="55790" y="40092"/>
                    </a:lnTo>
                    <a:lnTo>
                      <a:pt x="66357" y="43710"/>
                    </a:lnTo>
                    <a:lnTo>
                      <a:pt x="55988" y="46842"/>
                    </a:lnTo>
                    <a:lnTo>
                      <a:pt x="53089" y="47707"/>
                    </a:lnTo>
                    <a:lnTo>
                      <a:pt x="54818" y="50209"/>
                    </a:lnTo>
                    <a:lnTo>
                      <a:pt x="61118" y="59264"/>
                    </a:lnTo>
                    <a:lnTo>
                      <a:pt x="61118" y="59264"/>
                    </a:lnTo>
                    <a:lnTo>
                      <a:pt x="50857" y="55519"/>
                    </a:lnTo>
                    <a:lnTo>
                      <a:pt x="47923" y="54439"/>
                    </a:lnTo>
                    <a:lnTo>
                      <a:pt x="47905" y="57572"/>
                    </a:lnTo>
                    <a:lnTo>
                      <a:pt x="47815" y="68013"/>
                    </a:lnTo>
                    <a:lnTo>
                      <a:pt x="41694" y="59246"/>
                    </a:lnTo>
                    <a:lnTo>
                      <a:pt x="39948" y="56726"/>
                    </a:lnTo>
                    <a:lnTo>
                      <a:pt x="38111" y="59210"/>
                    </a:lnTo>
                    <a:lnTo>
                      <a:pt x="35915" y="62216"/>
                    </a:lnTo>
                    <a:lnTo>
                      <a:pt x="31901" y="67671"/>
                    </a:lnTo>
                    <a:lnTo>
                      <a:pt x="31991" y="57050"/>
                    </a:lnTo>
                    <a:lnTo>
                      <a:pt x="32027" y="54061"/>
                    </a:lnTo>
                    <a:lnTo>
                      <a:pt x="32027" y="54061"/>
                    </a:lnTo>
                    <a:lnTo>
                      <a:pt x="29164" y="54907"/>
                    </a:lnTo>
                    <a:lnTo>
                      <a:pt x="18993" y="57968"/>
                    </a:lnTo>
                    <a:lnTo>
                      <a:pt x="25420" y="49219"/>
                    </a:lnTo>
                    <a:lnTo>
                      <a:pt x="27184" y="46860"/>
                    </a:lnTo>
                    <a:lnTo>
                      <a:pt x="24412" y="45834"/>
                    </a:lnTo>
                    <a:lnTo>
                      <a:pt x="14222" y="42126"/>
                    </a:lnTo>
                    <a:lnTo>
                      <a:pt x="24160" y="39138"/>
                    </a:lnTo>
                    <a:lnTo>
                      <a:pt x="27076" y="38255"/>
                    </a:lnTo>
                    <a:lnTo>
                      <a:pt x="25330" y="35753"/>
                    </a:lnTo>
                    <a:lnTo>
                      <a:pt x="19587" y="27526"/>
                    </a:lnTo>
                    <a:lnTo>
                      <a:pt x="18993" y="26698"/>
                    </a:lnTo>
                    <a:lnTo>
                      <a:pt x="29254" y="30424"/>
                    </a:lnTo>
                    <a:lnTo>
                      <a:pt x="32189" y="31505"/>
                    </a:lnTo>
                    <a:lnTo>
                      <a:pt x="32207" y="28390"/>
                    </a:lnTo>
                    <a:lnTo>
                      <a:pt x="32279" y="17931"/>
                    </a:lnTo>
                    <a:close/>
                    <a:moveTo>
                      <a:pt x="29794" y="57014"/>
                    </a:moveTo>
                    <a:lnTo>
                      <a:pt x="29686" y="71703"/>
                    </a:lnTo>
                    <a:lnTo>
                      <a:pt x="24898" y="78130"/>
                    </a:lnTo>
                    <a:lnTo>
                      <a:pt x="16815" y="75304"/>
                    </a:lnTo>
                    <a:lnTo>
                      <a:pt x="16815" y="75286"/>
                    </a:lnTo>
                    <a:lnTo>
                      <a:pt x="11414" y="67671"/>
                    </a:lnTo>
                    <a:lnTo>
                      <a:pt x="16239" y="61082"/>
                    </a:lnTo>
                    <a:lnTo>
                      <a:pt x="29794" y="57014"/>
                    </a:lnTo>
                    <a:close/>
                    <a:moveTo>
                      <a:pt x="50119" y="57572"/>
                    </a:moveTo>
                    <a:lnTo>
                      <a:pt x="63837" y="62558"/>
                    </a:lnTo>
                    <a:lnTo>
                      <a:pt x="63873" y="62594"/>
                    </a:lnTo>
                    <a:lnTo>
                      <a:pt x="63981" y="62738"/>
                    </a:lnTo>
                    <a:lnTo>
                      <a:pt x="68319" y="68985"/>
                    </a:lnTo>
                    <a:lnTo>
                      <a:pt x="63927" y="74890"/>
                    </a:lnTo>
                    <a:lnTo>
                      <a:pt x="62847" y="76276"/>
                    </a:lnTo>
                    <a:lnTo>
                      <a:pt x="54566" y="78760"/>
                    </a:lnTo>
                    <a:lnTo>
                      <a:pt x="49975" y="72171"/>
                    </a:lnTo>
                    <a:lnTo>
                      <a:pt x="50119" y="57572"/>
                    </a:lnTo>
                    <a:close/>
                    <a:moveTo>
                      <a:pt x="39930" y="60488"/>
                    </a:moveTo>
                    <a:lnTo>
                      <a:pt x="48427" y="72675"/>
                    </a:lnTo>
                    <a:lnTo>
                      <a:pt x="48355" y="80632"/>
                    </a:lnTo>
                    <a:lnTo>
                      <a:pt x="39534" y="83297"/>
                    </a:lnTo>
                    <a:lnTo>
                      <a:pt x="36203" y="82127"/>
                    </a:lnTo>
                    <a:lnTo>
                      <a:pt x="31487" y="80416"/>
                    </a:lnTo>
                    <a:lnTo>
                      <a:pt x="31559" y="71991"/>
                    </a:lnTo>
                    <a:lnTo>
                      <a:pt x="31559" y="71811"/>
                    </a:lnTo>
                    <a:lnTo>
                      <a:pt x="37697" y="63458"/>
                    </a:lnTo>
                    <a:lnTo>
                      <a:pt x="39930" y="60488"/>
                    </a:lnTo>
                    <a:close/>
                    <a:moveTo>
                      <a:pt x="40920" y="1"/>
                    </a:moveTo>
                    <a:lnTo>
                      <a:pt x="40146" y="289"/>
                    </a:lnTo>
                    <a:lnTo>
                      <a:pt x="40074" y="325"/>
                    </a:lnTo>
                    <a:lnTo>
                      <a:pt x="39894" y="361"/>
                    </a:lnTo>
                    <a:lnTo>
                      <a:pt x="37283" y="1153"/>
                    </a:lnTo>
                    <a:lnTo>
                      <a:pt x="33305" y="2413"/>
                    </a:lnTo>
                    <a:lnTo>
                      <a:pt x="31109" y="3115"/>
                    </a:lnTo>
                    <a:lnTo>
                      <a:pt x="29560" y="3583"/>
                    </a:lnTo>
                    <a:lnTo>
                      <a:pt x="29542" y="5186"/>
                    </a:lnTo>
                    <a:lnTo>
                      <a:pt x="29524" y="8912"/>
                    </a:lnTo>
                    <a:lnTo>
                      <a:pt x="27454" y="5852"/>
                    </a:lnTo>
                    <a:lnTo>
                      <a:pt x="26536" y="4501"/>
                    </a:lnTo>
                    <a:lnTo>
                      <a:pt x="24952" y="5006"/>
                    </a:lnTo>
                    <a:lnTo>
                      <a:pt x="16311" y="7688"/>
                    </a:lnTo>
                    <a:lnTo>
                      <a:pt x="15627" y="7904"/>
                    </a:lnTo>
                    <a:lnTo>
                      <a:pt x="15195" y="8498"/>
                    </a:lnTo>
                    <a:lnTo>
                      <a:pt x="10010" y="15609"/>
                    </a:lnTo>
                    <a:lnTo>
                      <a:pt x="9146" y="16815"/>
                    </a:lnTo>
                    <a:lnTo>
                      <a:pt x="9938" y="18075"/>
                    </a:lnTo>
                    <a:lnTo>
                      <a:pt x="10748" y="19353"/>
                    </a:lnTo>
                    <a:lnTo>
                      <a:pt x="10784" y="19407"/>
                    </a:lnTo>
                    <a:lnTo>
                      <a:pt x="10802" y="19443"/>
                    </a:lnTo>
                    <a:lnTo>
                      <a:pt x="12044" y="21225"/>
                    </a:lnTo>
                    <a:lnTo>
                      <a:pt x="12044" y="21225"/>
                    </a:lnTo>
                    <a:lnTo>
                      <a:pt x="8588" y="19983"/>
                    </a:lnTo>
                    <a:lnTo>
                      <a:pt x="7058" y="19443"/>
                    </a:lnTo>
                    <a:lnTo>
                      <a:pt x="6103" y="20757"/>
                    </a:lnTo>
                    <a:lnTo>
                      <a:pt x="883" y="27778"/>
                    </a:lnTo>
                    <a:lnTo>
                      <a:pt x="451" y="28336"/>
                    </a:lnTo>
                    <a:lnTo>
                      <a:pt x="433" y="29038"/>
                    </a:lnTo>
                    <a:lnTo>
                      <a:pt x="271" y="38201"/>
                    </a:lnTo>
                    <a:lnTo>
                      <a:pt x="253" y="39768"/>
                    </a:lnTo>
                    <a:lnTo>
                      <a:pt x="1729" y="40308"/>
                    </a:lnTo>
                    <a:lnTo>
                      <a:pt x="5941" y="41838"/>
                    </a:lnTo>
                    <a:lnTo>
                      <a:pt x="1729" y="43116"/>
                    </a:lnTo>
                    <a:lnTo>
                      <a:pt x="199" y="43602"/>
                    </a:lnTo>
                    <a:lnTo>
                      <a:pt x="181" y="45186"/>
                    </a:lnTo>
                    <a:lnTo>
                      <a:pt x="19" y="54349"/>
                    </a:lnTo>
                    <a:lnTo>
                      <a:pt x="1" y="55051"/>
                    </a:lnTo>
                    <a:lnTo>
                      <a:pt x="415" y="55627"/>
                    </a:lnTo>
                    <a:lnTo>
                      <a:pt x="5635" y="63188"/>
                    </a:lnTo>
                    <a:lnTo>
                      <a:pt x="6553" y="64521"/>
                    </a:lnTo>
                    <a:lnTo>
                      <a:pt x="8084" y="64052"/>
                    </a:lnTo>
                    <a:lnTo>
                      <a:pt x="12296" y="62756"/>
                    </a:lnTo>
                    <a:lnTo>
                      <a:pt x="12296" y="62756"/>
                    </a:lnTo>
                    <a:lnTo>
                      <a:pt x="9632" y="66375"/>
                    </a:lnTo>
                    <a:lnTo>
                      <a:pt x="8696" y="67653"/>
                    </a:lnTo>
                    <a:lnTo>
                      <a:pt x="9614" y="68949"/>
                    </a:lnTo>
                    <a:lnTo>
                      <a:pt x="14961" y="76492"/>
                    </a:lnTo>
                    <a:cubicBezTo>
                      <a:pt x="14961" y="76492"/>
                      <a:pt x="14961" y="76510"/>
                      <a:pt x="14979" y="76510"/>
                    </a:cubicBezTo>
                    <a:lnTo>
                      <a:pt x="15393" y="77140"/>
                    </a:lnTo>
                    <a:lnTo>
                      <a:pt x="16095" y="77392"/>
                    </a:lnTo>
                    <a:lnTo>
                      <a:pt x="24160" y="80236"/>
                    </a:lnTo>
                    <a:lnTo>
                      <a:pt x="25708" y="80776"/>
                    </a:lnTo>
                    <a:lnTo>
                      <a:pt x="26662" y="79462"/>
                    </a:lnTo>
                    <a:lnTo>
                      <a:pt x="29326" y="75916"/>
                    </a:lnTo>
                    <a:lnTo>
                      <a:pt x="29326" y="75916"/>
                    </a:lnTo>
                    <a:lnTo>
                      <a:pt x="29272" y="80452"/>
                    </a:lnTo>
                    <a:lnTo>
                      <a:pt x="29254" y="82001"/>
                    </a:lnTo>
                    <a:lnTo>
                      <a:pt x="30713" y="82541"/>
                    </a:lnTo>
                    <a:lnTo>
                      <a:pt x="35447" y="84251"/>
                    </a:lnTo>
                    <a:lnTo>
                      <a:pt x="38778" y="85421"/>
                    </a:lnTo>
                    <a:lnTo>
                      <a:pt x="39444" y="85673"/>
                    </a:lnTo>
                    <a:lnTo>
                      <a:pt x="40146" y="85475"/>
                    </a:lnTo>
                    <a:lnTo>
                      <a:pt x="48967" y="82811"/>
                    </a:lnTo>
                    <a:lnTo>
                      <a:pt x="50515" y="82343"/>
                    </a:lnTo>
                    <a:lnTo>
                      <a:pt x="50551" y="80722"/>
                    </a:lnTo>
                    <a:lnTo>
                      <a:pt x="50569" y="76924"/>
                    </a:lnTo>
                    <a:lnTo>
                      <a:pt x="52765" y="80074"/>
                    </a:lnTo>
                    <a:lnTo>
                      <a:pt x="53701" y="81370"/>
                    </a:lnTo>
                    <a:lnTo>
                      <a:pt x="55232" y="80902"/>
                    </a:lnTo>
                    <a:lnTo>
                      <a:pt x="63513" y="78400"/>
                    </a:lnTo>
                    <a:lnTo>
                      <a:pt x="64161" y="78202"/>
                    </a:lnTo>
                    <a:lnTo>
                      <a:pt x="64593" y="77662"/>
                    </a:lnTo>
                    <a:lnTo>
                      <a:pt x="65673" y="76294"/>
                    </a:lnTo>
                    <a:lnTo>
                      <a:pt x="65691" y="76276"/>
                    </a:lnTo>
                    <a:lnTo>
                      <a:pt x="65709" y="76240"/>
                    </a:lnTo>
                    <a:lnTo>
                      <a:pt x="70101" y="70317"/>
                    </a:lnTo>
                    <a:lnTo>
                      <a:pt x="71038" y="69039"/>
                    </a:lnTo>
                    <a:lnTo>
                      <a:pt x="70137" y="67743"/>
                    </a:lnTo>
                    <a:lnTo>
                      <a:pt x="67941" y="64593"/>
                    </a:lnTo>
                    <a:lnTo>
                      <a:pt x="72064" y="65907"/>
                    </a:lnTo>
                    <a:lnTo>
                      <a:pt x="73540" y="66393"/>
                    </a:lnTo>
                    <a:lnTo>
                      <a:pt x="74494" y="65151"/>
                    </a:lnTo>
                    <a:lnTo>
                      <a:pt x="79931" y="57986"/>
                    </a:lnTo>
                    <a:lnTo>
                      <a:pt x="80363" y="57410"/>
                    </a:lnTo>
                    <a:lnTo>
                      <a:pt x="80381" y="56690"/>
                    </a:lnTo>
                    <a:lnTo>
                      <a:pt x="80561" y="47599"/>
                    </a:lnTo>
                    <a:lnTo>
                      <a:pt x="80579" y="46032"/>
                    </a:lnTo>
                    <a:lnTo>
                      <a:pt x="79103" y="45492"/>
                    </a:lnTo>
                    <a:lnTo>
                      <a:pt x="74818" y="43962"/>
                    </a:lnTo>
                    <a:lnTo>
                      <a:pt x="79085" y="42702"/>
                    </a:lnTo>
                    <a:lnTo>
                      <a:pt x="80633" y="42252"/>
                    </a:lnTo>
                    <a:lnTo>
                      <a:pt x="80651" y="40632"/>
                    </a:lnTo>
                    <a:lnTo>
                      <a:pt x="80741" y="34745"/>
                    </a:lnTo>
                    <a:lnTo>
                      <a:pt x="80741" y="34709"/>
                    </a:lnTo>
                    <a:lnTo>
                      <a:pt x="80741" y="34691"/>
                    </a:lnTo>
                    <a:lnTo>
                      <a:pt x="80741" y="34655"/>
                    </a:lnTo>
                    <a:lnTo>
                      <a:pt x="80777" y="31469"/>
                    </a:lnTo>
                    <a:lnTo>
                      <a:pt x="80777" y="31415"/>
                    </a:lnTo>
                    <a:lnTo>
                      <a:pt x="80831" y="30641"/>
                    </a:lnTo>
                    <a:lnTo>
                      <a:pt x="80363" y="30010"/>
                    </a:lnTo>
                    <a:lnTo>
                      <a:pt x="80327" y="29956"/>
                    </a:lnTo>
                    <a:lnTo>
                      <a:pt x="76672" y="24628"/>
                    </a:lnTo>
                    <a:lnTo>
                      <a:pt x="76510" y="24376"/>
                    </a:lnTo>
                    <a:lnTo>
                      <a:pt x="76492" y="24358"/>
                    </a:lnTo>
                    <a:lnTo>
                      <a:pt x="75106" y="22378"/>
                    </a:lnTo>
                    <a:lnTo>
                      <a:pt x="74188" y="21045"/>
                    </a:lnTo>
                    <a:lnTo>
                      <a:pt x="72658" y="21513"/>
                    </a:lnTo>
                    <a:lnTo>
                      <a:pt x="68517" y="22774"/>
                    </a:lnTo>
                    <a:lnTo>
                      <a:pt x="71128" y="19263"/>
                    </a:lnTo>
                    <a:lnTo>
                      <a:pt x="72082" y="18003"/>
                    </a:lnTo>
                    <a:lnTo>
                      <a:pt x="71182" y="16707"/>
                    </a:lnTo>
                    <a:lnTo>
                      <a:pt x="66015" y="9236"/>
                    </a:lnTo>
                    <a:lnTo>
                      <a:pt x="65619" y="8642"/>
                    </a:lnTo>
                    <a:lnTo>
                      <a:pt x="64935" y="8408"/>
                    </a:lnTo>
                    <a:lnTo>
                      <a:pt x="56492" y="5438"/>
                    </a:lnTo>
                    <a:lnTo>
                      <a:pt x="54980" y="4915"/>
                    </a:lnTo>
                    <a:lnTo>
                      <a:pt x="54007" y="6194"/>
                    </a:lnTo>
                    <a:lnTo>
                      <a:pt x="51163" y="9956"/>
                    </a:lnTo>
                    <a:lnTo>
                      <a:pt x="51253" y="5222"/>
                    </a:lnTo>
                    <a:lnTo>
                      <a:pt x="51289" y="3637"/>
                    </a:lnTo>
                    <a:lnTo>
                      <a:pt x="49777" y="3115"/>
                    </a:lnTo>
                    <a:lnTo>
                      <a:pt x="41676" y="307"/>
                    </a:lnTo>
                    <a:lnTo>
                      <a:pt x="4092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43;p25">
                <a:extLst>
                  <a:ext uri="{FF2B5EF4-FFF2-40B4-BE49-F238E27FC236}">
                    <a16:creationId xmlns:a16="http://schemas.microsoft.com/office/drawing/2014/main" id="{BA6C0EF5-4A60-1612-7F99-FF707E7FF9EB}"/>
                  </a:ext>
                </a:extLst>
              </p:cNvPr>
              <p:cNvSpPr/>
              <p:nvPr/>
            </p:nvSpPr>
            <p:spPr>
              <a:xfrm>
                <a:off x="790775" y="2088800"/>
                <a:ext cx="1567575" cy="1522550"/>
              </a:xfrm>
              <a:custGeom>
                <a:avLst/>
                <a:gdLst/>
                <a:ahLst/>
                <a:cxnLst/>
                <a:rect l="l" t="t" r="r" b="b"/>
                <a:pathLst>
                  <a:path w="62703" h="60902" extrusionOk="0">
                    <a:moveTo>
                      <a:pt x="21550" y="0"/>
                    </a:moveTo>
                    <a:lnTo>
                      <a:pt x="21441" y="16562"/>
                    </a:lnTo>
                    <a:lnTo>
                      <a:pt x="5888" y="10892"/>
                    </a:lnTo>
                    <a:lnTo>
                      <a:pt x="5888" y="10892"/>
                    </a:lnTo>
                    <a:lnTo>
                      <a:pt x="15609" y="24825"/>
                    </a:lnTo>
                    <a:lnTo>
                      <a:pt x="1" y="29560"/>
                    </a:lnTo>
                    <a:lnTo>
                      <a:pt x="15411" y="35159"/>
                    </a:lnTo>
                    <a:lnTo>
                      <a:pt x="5672" y="48390"/>
                    </a:lnTo>
                    <a:lnTo>
                      <a:pt x="21513" y="43602"/>
                    </a:lnTo>
                    <a:lnTo>
                      <a:pt x="21387" y="60019"/>
                    </a:lnTo>
                    <a:lnTo>
                      <a:pt x="30875" y="47148"/>
                    </a:lnTo>
                    <a:lnTo>
                      <a:pt x="40452" y="60902"/>
                    </a:lnTo>
                    <a:lnTo>
                      <a:pt x="40596" y="44340"/>
                    </a:lnTo>
                    <a:lnTo>
                      <a:pt x="56132" y="50010"/>
                    </a:lnTo>
                    <a:lnTo>
                      <a:pt x="46015" y="35591"/>
                    </a:lnTo>
                    <a:lnTo>
                      <a:pt x="40020" y="37391"/>
                    </a:lnTo>
                    <a:lnTo>
                      <a:pt x="39984" y="43476"/>
                    </a:lnTo>
                    <a:lnTo>
                      <a:pt x="34331" y="41405"/>
                    </a:lnTo>
                    <a:lnTo>
                      <a:pt x="30893" y="46086"/>
                    </a:lnTo>
                    <a:lnTo>
                      <a:pt x="27454" y="41189"/>
                    </a:lnTo>
                    <a:lnTo>
                      <a:pt x="21838" y="42881"/>
                    </a:lnTo>
                    <a:lnTo>
                      <a:pt x="21892" y="36887"/>
                    </a:lnTo>
                    <a:lnTo>
                      <a:pt x="16347" y="34888"/>
                    </a:lnTo>
                    <a:lnTo>
                      <a:pt x="19803" y="30226"/>
                    </a:lnTo>
                    <a:lnTo>
                      <a:pt x="16311" y="25239"/>
                    </a:lnTo>
                    <a:lnTo>
                      <a:pt x="22000" y="23529"/>
                    </a:lnTo>
                    <a:lnTo>
                      <a:pt x="22054" y="17426"/>
                    </a:lnTo>
                    <a:lnTo>
                      <a:pt x="27688" y="19479"/>
                    </a:lnTo>
                    <a:lnTo>
                      <a:pt x="31145" y="14816"/>
                    </a:lnTo>
                    <a:lnTo>
                      <a:pt x="34583" y="19713"/>
                    </a:lnTo>
                    <a:lnTo>
                      <a:pt x="40308" y="17822"/>
                    </a:lnTo>
                    <a:lnTo>
                      <a:pt x="40110" y="24015"/>
                    </a:lnTo>
                    <a:lnTo>
                      <a:pt x="45655" y="26013"/>
                    </a:lnTo>
                    <a:lnTo>
                      <a:pt x="42216" y="30694"/>
                    </a:lnTo>
                    <a:lnTo>
                      <a:pt x="46663" y="36041"/>
                    </a:lnTo>
                    <a:lnTo>
                      <a:pt x="62703" y="31234"/>
                    </a:lnTo>
                    <a:lnTo>
                      <a:pt x="46645" y="25725"/>
                    </a:lnTo>
                    <a:lnTo>
                      <a:pt x="57068" y="12152"/>
                    </a:lnTo>
                    <a:lnTo>
                      <a:pt x="40686" y="17084"/>
                    </a:lnTo>
                    <a:lnTo>
                      <a:pt x="40974" y="792"/>
                    </a:lnTo>
                    <a:lnTo>
                      <a:pt x="40974" y="792"/>
                    </a:lnTo>
                    <a:lnTo>
                      <a:pt x="31163" y="13754"/>
                    </a:lnTo>
                    <a:lnTo>
                      <a:pt x="21550" y="0"/>
                    </a:lnTo>
                    <a:close/>
                  </a:path>
                </a:pathLst>
              </a:custGeom>
              <a:solidFill>
                <a:srgbClr val="017EDE"/>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444;p25">
                <a:extLst>
                  <a:ext uri="{FF2B5EF4-FFF2-40B4-BE49-F238E27FC236}">
                    <a16:creationId xmlns:a16="http://schemas.microsoft.com/office/drawing/2014/main" id="{EF5C6D51-B719-8EB3-70F3-0E9880B2A459}"/>
                  </a:ext>
                </a:extLst>
              </p:cNvPr>
              <p:cNvSpPr/>
              <p:nvPr/>
            </p:nvSpPr>
            <p:spPr>
              <a:xfrm>
                <a:off x="790775" y="2088800"/>
                <a:ext cx="1567575" cy="1522550"/>
              </a:xfrm>
              <a:custGeom>
                <a:avLst/>
                <a:gdLst/>
                <a:ahLst/>
                <a:cxnLst/>
                <a:rect l="l" t="t" r="r" b="b"/>
                <a:pathLst>
                  <a:path w="62703" h="60902" extrusionOk="0">
                    <a:moveTo>
                      <a:pt x="30875" y="47148"/>
                    </a:moveTo>
                    <a:lnTo>
                      <a:pt x="21387" y="60019"/>
                    </a:lnTo>
                    <a:lnTo>
                      <a:pt x="21513" y="43602"/>
                    </a:lnTo>
                    <a:lnTo>
                      <a:pt x="5672" y="48390"/>
                    </a:lnTo>
                    <a:lnTo>
                      <a:pt x="15411" y="35159"/>
                    </a:lnTo>
                    <a:lnTo>
                      <a:pt x="1" y="29560"/>
                    </a:lnTo>
                    <a:lnTo>
                      <a:pt x="15609" y="24825"/>
                    </a:lnTo>
                    <a:lnTo>
                      <a:pt x="5888" y="10892"/>
                    </a:lnTo>
                    <a:lnTo>
                      <a:pt x="21441" y="16562"/>
                    </a:lnTo>
                    <a:lnTo>
                      <a:pt x="21550" y="0"/>
                    </a:lnTo>
                    <a:lnTo>
                      <a:pt x="31163" y="13754"/>
                    </a:lnTo>
                    <a:lnTo>
                      <a:pt x="40974" y="792"/>
                    </a:lnTo>
                    <a:lnTo>
                      <a:pt x="40686" y="17084"/>
                    </a:lnTo>
                    <a:lnTo>
                      <a:pt x="57068" y="12152"/>
                    </a:lnTo>
                    <a:lnTo>
                      <a:pt x="46645" y="25725"/>
                    </a:lnTo>
                    <a:lnTo>
                      <a:pt x="62703" y="31234"/>
                    </a:lnTo>
                    <a:lnTo>
                      <a:pt x="46663" y="36041"/>
                    </a:lnTo>
                    <a:lnTo>
                      <a:pt x="42216" y="30694"/>
                    </a:lnTo>
                    <a:lnTo>
                      <a:pt x="45655" y="26013"/>
                    </a:lnTo>
                    <a:lnTo>
                      <a:pt x="40110" y="24015"/>
                    </a:lnTo>
                    <a:lnTo>
                      <a:pt x="40308" y="17822"/>
                    </a:lnTo>
                    <a:lnTo>
                      <a:pt x="34583" y="19713"/>
                    </a:lnTo>
                    <a:lnTo>
                      <a:pt x="31145" y="14816"/>
                    </a:lnTo>
                    <a:lnTo>
                      <a:pt x="27688" y="19479"/>
                    </a:lnTo>
                    <a:lnTo>
                      <a:pt x="22054" y="17426"/>
                    </a:lnTo>
                    <a:lnTo>
                      <a:pt x="22000" y="23529"/>
                    </a:lnTo>
                    <a:lnTo>
                      <a:pt x="16311" y="25239"/>
                    </a:lnTo>
                    <a:lnTo>
                      <a:pt x="19803" y="30226"/>
                    </a:lnTo>
                    <a:lnTo>
                      <a:pt x="16347" y="34888"/>
                    </a:lnTo>
                    <a:lnTo>
                      <a:pt x="21892" y="36887"/>
                    </a:lnTo>
                    <a:lnTo>
                      <a:pt x="21838" y="42881"/>
                    </a:lnTo>
                    <a:lnTo>
                      <a:pt x="27454" y="41189"/>
                    </a:lnTo>
                    <a:lnTo>
                      <a:pt x="30893" y="46086"/>
                    </a:lnTo>
                    <a:lnTo>
                      <a:pt x="34331" y="41405"/>
                    </a:lnTo>
                    <a:lnTo>
                      <a:pt x="39984" y="43476"/>
                    </a:lnTo>
                    <a:lnTo>
                      <a:pt x="40020" y="37391"/>
                    </a:lnTo>
                    <a:lnTo>
                      <a:pt x="46015" y="35591"/>
                    </a:lnTo>
                    <a:lnTo>
                      <a:pt x="56132" y="50010"/>
                    </a:lnTo>
                    <a:lnTo>
                      <a:pt x="40596" y="44340"/>
                    </a:lnTo>
                    <a:lnTo>
                      <a:pt x="40452" y="60902"/>
                    </a:lnTo>
                    <a:close/>
                  </a:path>
                </a:pathLst>
              </a:custGeom>
              <a:solidFill>
                <a:srgbClr val="A6B7CB"/>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445;p25">
                <a:extLst>
                  <a:ext uri="{FF2B5EF4-FFF2-40B4-BE49-F238E27FC236}">
                    <a16:creationId xmlns:a16="http://schemas.microsoft.com/office/drawing/2014/main" id="{1A40382D-A2E5-2EA6-693D-F04331F51DE8}"/>
                  </a:ext>
                </a:extLst>
              </p:cNvPr>
              <p:cNvSpPr/>
              <p:nvPr/>
            </p:nvSpPr>
            <p:spPr>
              <a:xfrm>
                <a:off x="703475" y="2002375"/>
                <a:ext cx="1745800" cy="1695375"/>
              </a:xfrm>
              <a:custGeom>
                <a:avLst/>
                <a:gdLst/>
                <a:ahLst/>
                <a:cxnLst/>
                <a:rect l="l" t="t" r="r" b="b"/>
                <a:pathLst>
                  <a:path w="69832" h="67815" extrusionOk="0">
                    <a:moveTo>
                      <a:pt x="26122" y="6932"/>
                    </a:moveTo>
                    <a:lnTo>
                      <a:pt x="33665" y="17733"/>
                    </a:lnTo>
                    <a:lnTo>
                      <a:pt x="30784" y="21622"/>
                    </a:lnTo>
                    <a:lnTo>
                      <a:pt x="26014" y="19893"/>
                    </a:lnTo>
                    <a:lnTo>
                      <a:pt x="26122" y="6932"/>
                    </a:lnTo>
                    <a:close/>
                    <a:moveTo>
                      <a:pt x="43296" y="7634"/>
                    </a:moveTo>
                    <a:lnTo>
                      <a:pt x="43062" y="20379"/>
                    </a:lnTo>
                    <a:lnTo>
                      <a:pt x="38471" y="21892"/>
                    </a:lnTo>
                    <a:lnTo>
                      <a:pt x="35627" y="17769"/>
                    </a:lnTo>
                    <a:lnTo>
                      <a:pt x="43296" y="7634"/>
                    </a:lnTo>
                    <a:close/>
                    <a:moveTo>
                      <a:pt x="12278" y="16581"/>
                    </a:moveTo>
                    <a:lnTo>
                      <a:pt x="22575" y="20325"/>
                    </a:lnTo>
                    <a:lnTo>
                      <a:pt x="24429" y="20991"/>
                    </a:lnTo>
                    <a:lnTo>
                      <a:pt x="24393" y="26140"/>
                    </a:lnTo>
                    <a:lnTo>
                      <a:pt x="19911" y="27490"/>
                    </a:lnTo>
                    <a:lnTo>
                      <a:pt x="12278" y="16581"/>
                    </a:lnTo>
                    <a:close/>
                    <a:moveTo>
                      <a:pt x="57590" y="17643"/>
                    </a:moveTo>
                    <a:lnTo>
                      <a:pt x="49345" y="28372"/>
                    </a:lnTo>
                    <a:lnTo>
                      <a:pt x="44736" y="26680"/>
                    </a:lnTo>
                    <a:lnTo>
                      <a:pt x="44916" y="21460"/>
                    </a:lnTo>
                    <a:lnTo>
                      <a:pt x="57590" y="17643"/>
                    </a:lnTo>
                    <a:close/>
                    <a:moveTo>
                      <a:pt x="18993" y="29470"/>
                    </a:moveTo>
                    <a:lnTo>
                      <a:pt x="21909" y="33665"/>
                    </a:lnTo>
                    <a:lnTo>
                      <a:pt x="19083" y="37535"/>
                    </a:lnTo>
                    <a:lnTo>
                      <a:pt x="6967" y="33125"/>
                    </a:lnTo>
                    <a:lnTo>
                      <a:pt x="18993" y="29470"/>
                    </a:lnTo>
                    <a:close/>
                    <a:moveTo>
                      <a:pt x="49939" y="30281"/>
                    </a:moveTo>
                    <a:lnTo>
                      <a:pt x="62594" y="34637"/>
                    </a:lnTo>
                    <a:lnTo>
                      <a:pt x="50533" y="38237"/>
                    </a:lnTo>
                    <a:lnTo>
                      <a:pt x="47094" y="34115"/>
                    </a:lnTo>
                    <a:lnTo>
                      <a:pt x="49489" y="30875"/>
                    </a:lnTo>
                    <a:lnTo>
                      <a:pt x="49939" y="30281"/>
                    </a:lnTo>
                    <a:close/>
                    <a:moveTo>
                      <a:pt x="34601" y="20163"/>
                    </a:moveTo>
                    <a:lnTo>
                      <a:pt x="36707" y="23152"/>
                    </a:lnTo>
                    <a:lnTo>
                      <a:pt x="37643" y="24502"/>
                    </a:lnTo>
                    <a:lnTo>
                      <a:pt x="39191" y="23980"/>
                    </a:lnTo>
                    <a:lnTo>
                      <a:pt x="42666" y="22846"/>
                    </a:lnTo>
                    <a:lnTo>
                      <a:pt x="42522" y="26644"/>
                    </a:lnTo>
                    <a:lnTo>
                      <a:pt x="42486" y="28246"/>
                    </a:lnTo>
                    <a:lnTo>
                      <a:pt x="43980" y="28786"/>
                    </a:lnTo>
                    <a:lnTo>
                      <a:pt x="47382" y="30011"/>
                    </a:lnTo>
                    <a:lnTo>
                      <a:pt x="45330" y="32801"/>
                    </a:lnTo>
                    <a:lnTo>
                      <a:pt x="44304" y="34205"/>
                    </a:lnTo>
                    <a:lnTo>
                      <a:pt x="45402" y="35537"/>
                    </a:lnTo>
                    <a:lnTo>
                      <a:pt x="47796" y="38381"/>
                    </a:lnTo>
                    <a:lnTo>
                      <a:pt x="43962" y="39534"/>
                    </a:lnTo>
                    <a:lnTo>
                      <a:pt x="42414" y="40002"/>
                    </a:lnTo>
                    <a:lnTo>
                      <a:pt x="42396" y="41622"/>
                    </a:lnTo>
                    <a:lnTo>
                      <a:pt x="42360" y="45348"/>
                    </a:lnTo>
                    <a:lnTo>
                      <a:pt x="38975" y="44106"/>
                    </a:lnTo>
                    <a:lnTo>
                      <a:pt x="37409" y="43548"/>
                    </a:lnTo>
                    <a:lnTo>
                      <a:pt x="36455" y="44862"/>
                    </a:lnTo>
                    <a:lnTo>
                      <a:pt x="34403" y="47635"/>
                    </a:lnTo>
                    <a:lnTo>
                      <a:pt x="32314" y="44646"/>
                    </a:lnTo>
                    <a:lnTo>
                      <a:pt x="31378" y="43332"/>
                    </a:lnTo>
                    <a:lnTo>
                      <a:pt x="29848" y="43800"/>
                    </a:lnTo>
                    <a:lnTo>
                      <a:pt x="26464" y="44844"/>
                    </a:lnTo>
                    <a:lnTo>
                      <a:pt x="26464" y="44844"/>
                    </a:lnTo>
                    <a:lnTo>
                      <a:pt x="26482" y="41136"/>
                    </a:lnTo>
                    <a:lnTo>
                      <a:pt x="26500" y="39588"/>
                    </a:lnTo>
                    <a:lnTo>
                      <a:pt x="25042" y="39048"/>
                    </a:lnTo>
                    <a:lnTo>
                      <a:pt x="21621" y="37805"/>
                    </a:lnTo>
                    <a:lnTo>
                      <a:pt x="23709" y="34961"/>
                    </a:lnTo>
                    <a:lnTo>
                      <a:pt x="24663" y="33683"/>
                    </a:lnTo>
                    <a:lnTo>
                      <a:pt x="23763" y="32387"/>
                    </a:lnTo>
                    <a:lnTo>
                      <a:pt x="21603" y="29290"/>
                    </a:lnTo>
                    <a:lnTo>
                      <a:pt x="25042" y="28264"/>
                    </a:lnTo>
                    <a:lnTo>
                      <a:pt x="26590" y="27796"/>
                    </a:lnTo>
                    <a:lnTo>
                      <a:pt x="26608" y="26176"/>
                    </a:lnTo>
                    <a:lnTo>
                      <a:pt x="26644" y="22450"/>
                    </a:lnTo>
                    <a:lnTo>
                      <a:pt x="30064" y="23692"/>
                    </a:lnTo>
                    <a:lnTo>
                      <a:pt x="31594" y="24250"/>
                    </a:lnTo>
                    <a:lnTo>
                      <a:pt x="32566" y="22936"/>
                    </a:lnTo>
                    <a:lnTo>
                      <a:pt x="34601" y="20163"/>
                    </a:lnTo>
                    <a:close/>
                    <a:moveTo>
                      <a:pt x="19659" y="39444"/>
                    </a:moveTo>
                    <a:lnTo>
                      <a:pt x="24285" y="41136"/>
                    </a:lnTo>
                    <a:lnTo>
                      <a:pt x="24231" y="46158"/>
                    </a:lnTo>
                    <a:lnTo>
                      <a:pt x="11990" y="49849"/>
                    </a:lnTo>
                    <a:lnTo>
                      <a:pt x="19659" y="39444"/>
                    </a:lnTo>
                    <a:close/>
                    <a:moveTo>
                      <a:pt x="49057" y="40326"/>
                    </a:moveTo>
                    <a:lnTo>
                      <a:pt x="56707" y="51235"/>
                    </a:lnTo>
                    <a:lnTo>
                      <a:pt x="44556" y="46806"/>
                    </a:lnTo>
                    <a:lnTo>
                      <a:pt x="44592" y="41658"/>
                    </a:lnTo>
                    <a:lnTo>
                      <a:pt x="49057" y="40326"/>
                    </a:lnTo>
                    <a:close/>
                    <a:moveTo>
                      <a:pt x="30496" y="45924"/>
                    </a:moveTo>
                    <a:lnTo>
                      <a:pt x="33377" y="50065"/>
                    </a:lnTo>
                    <a:lnTo>
                      <a:pt x="29200" y="55718"/>
                    </a:lnTo>
                    <a:lnTo>
                      <a:pt x="25996" y="60074"/>
                    </a:lnTo>
                    <a:lnTo>
                      <a:pt x="26086" y="47257"/>
                    </a:lnTo>
                    <a:lnTo>
                      <a:pt x="30496" y="45924"/>
                    </a:lnTo>
                    <a:close/>
                    <a:moveTo>
                      <a:pt x="38201" y="46194"/>
                    </a:moveTo>
                    <a:lnTo>
                      <a:pt x="42972" y="47923"/>
                    </a:lnTo>
                    <a:lnTo>
                      <a:pt x="42882" y="60884"/>
                    </a:lnTo>
                    <a:lnTo>
                      <a:pt x="35357" y="50083"/>
                    </a:lnTo>
                    <a:lnTo>
                      <a:pt x="38201" y="46194"/>
                    </a:lnTo>
                    <a:close/>
                    <a:moveTo>
                      <a:pt x="23961" y="1"/>
                    </a:moveTo>
                    <a:lnTo>
                      <a:pt x="23925" y="6914"/>
                    </a:lnTo>
                    <a:lnTo>
                      <a:pt x="23835" y="18453"/>
                    </a:lnTo>
                    <a:lnTo>
                      <a:pt x="23313" y="18273"/>
                    </a:lnTo>
                    <a:lnTo>
                      <a:pt x="13016" y="14511"/>
                    </a:lnTo>
                    <a:lnTo>
                      <a:pt x="6445" y="12134"/>
                    </a:lnTo>
                    <a:lnTo>
                      <a:pt x="10460" y="17841"/>
                    </a:lnTo>
                    <a:lnTo>
                      <a:pt x="17319" y="27670"/>
                    </a:lnTo>
                    <a:lnTo>
                      <a:pt x="6319" y="31001"/>
                    </a:lnTo>
                    <a:lnTo>
                      <a:pt x="0" y="32927"/>
                    </a:lnTo>
                    <a:lnTo>
                      <a:pt x="6211" y="35195"/>
                    </a:lnTo>
                    <a:lnTo>
                      <a:pt x="17121" y="39174"/>
                    </a:lnTo>
                    <a:lnTo>
                      <a:pt x="10244" y="48535"/>
                    </a:lnTo>
                    <a:lnTo>
                      <a:pt x="6319" y="53845"/>
                    </a:lnTo>
                    <a:lnTo>
                      <a:pt x="12674" y="51937"/>
                    </a:lnTo>
                    <a:lnTo>
                      <a:pt x="23889" y="48535"/>
                    </a:lnTo>
                    <a:lnTo>
                      <a:pt x="23889" y="48535"/>
                    </a:lnTo>
                    <a:lnTo>
                      <a:pt x="23799" y="60056"/>
                    </a:lnTo>
                    <a:lnTo>
                      <a:pt x="23763" y="66843"/>
                    </a:lnTo>
                    <a:lnTo>
                      <a:pt x="27796" y="61388"/>
                    </a:lnTo>
                    <a:lnTo>
                      <a:pt x="31000" y="57014"/>
                    </a:lnTo>
                    <a:lnTo>
                      <a:pt x="34331" y="52495"/>
                    </a:lnTo>
                    <a:lnTo>
                      <a:pt x="41082" y="62144"/>
                    </a:lnTo>
                    <a:lnTo>
                      <a:pt x="45042" y="67815"/>
                    </a:lnTo>
                    <a:lnTo>
                      <a:pt x="45096" y="60902"/>
                    </a:lnTo>
                    <a:lnTo>
                      <a:pt x="45186" y="49381"/>
                    </a:lnTo>
                    <a:lnTo>
                      <a:pt x="55987" y="53323"/>
                    </a:lnTo>
                    <a:lnTo>
                      <a:pt x="62558" y="55736"/>
                    </a:lnTo>
                    <a:lnTo>
                      <a:pt x="58526" y="49993"/>
                    </a:lnTo>
                    <a:lnTo>
                      <a:pt x="51667" y="40200"/>
                    </a:lnTo>
                    <a:lnTo>
                      <a:pt x="63224" y="36743"/>
                    </a:lnTo>
                    <a:lnTo>
                      <a:pt x="69831" y="34763"/>
                    </a:lnTo>
                    <a:lnTo>
                      <a:pt x="63314" y="32531"/>
                    </a:lnTo>
                    <a:lnTo>
                      <a:pt x="51937" y="28642"/>
                    </a:lnTo>
                    <a:lnTo>
                      <a:pt x="59336" y="18993"/>
                    </a:lnTo>
                    <a:lnTo>
                      <a:pt x="63494" y="13575"/>
                    </a:lnTo>
                    <a:lnTo>
                      <a:pt x="56942" y="15555"/>
                    </a:lnTo>
                    <a:lnTo>
                      <a:pt x="45294" y="19065"/>
                    </a:lnTo>
                    <a:lnTo>
                      <a:pt x="45492" y="7652"/>
                    </a:lnTo>
                    <a:lnTo>
                      <a:pt x="45600" y="901"/>
                    </a:lnTo>
                    <a:lnTo>
                      <a:pt x="45600" y="901"/>
                    </a:lnTo>
                    <a:lnTo>
                      <a:pt x="41532" y="6302"/>
                    </a:lnTo>
                    <a:lnTo>
                      <a:pt x="34691" y="15339"/>
                    </a:lnTo>
                    <a:lnTo>
                      <a:pt x="27940" y="5672"/>
                    </a:lnTo>
                    <a:lnTo>
                      <a:pt x="23961"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446;p25">
                <a:extLst>
                  <a:ext uri="{FF2B5EF4-FFF2-40B4-BE49-F238E27FC236}">
                    <a16:creationId xmlns:a16="http://schemas.microsoft.com/office/drawing/2014/main" id="{D3597220-35BB-92EA-7951-3955DB257EDD}"/>
                  </a:ext>
                </a:extLst>
              </p:cNvPr>
              <p:cNvSpPr/>
              <p:nvPr/>
            </p:nvSpPr>
            <p:spPr>
              <a:xfrm>
                <a:off x="1174225" y="2432650"/>
                <a:ext cx="783575" cy="834850"/>
              </a:xfrm>
              <a:custGeom>
                <a:avLst/>
                <a:gdLst/>
                <a:ahLst/>
                <a:cxnLst/>
                <a:rect l="l" t="t" r="r" b="b"/>
                <a:pathLst>
                  <a:path w="31343" h="33394" extrusionOk="0">
                    <a:moveTo>
                      <a:pt x="15825" y="0"/>
                    </a:moveTo>
                    <a:lnTo>
                      <a:pt x="12134" y="5005"/>
                    </a:lnTo>
                    <a:lnTo>
                      <a:pt x="6103" y="2808"/>
                    </a:lnTo>
                    <a:lnTo>
                      <a:pt x="6031" y="9343"/>
                    </a:lnTo>
                    <a:lnTo>
                      <a:pt x="1" y="11161"/>
                    </a:lnTo>
                    <a:lnTo>
                      <a:pt x="3691" y="16472"/>
                    </a:lnTo>
                    <a:lnTo>
                      <a:pt x="73" y="21405"/>
                    </a:lnTo>
                    <a:lnTo>
                      <a:pt x="5941" y="23565"/>
                    </a:lnTo>
                    <a:lnTo>
                      <a:pt x="5869" y="29938"/>
                    </a:lnTo>
                    <a:lnTo>
                      <a:pt x="11846" y="28137"/>
                    </a:lnTo>
                    <a:lnTo>
                      <a:pt x="15537" y="33394"/>
                    </a:lnTo>
                    <a:lnTo>
                      <a:pt x="19191" y="28389"/>
                    </a:lnTo>
                    <a:lnTo>
                      <a:pt x="25258" y="30586"/>
                    </a:lnTo>
                    <a:lnTo>
                      <a:pt x="25294" y="24051"/>
                    </a:lnTo>
                    <a:lnTo>
                      <a:pt x="31343" y="22233"/>
                    </a:lnTo>
                    <a:lnTo>
                      <a:pt x="27634" y="16922"/>
                    </a:lnTo>
                    <a:lnTo>
                      <a:pt x="31271" y="11971"/>
                    </a:lnTo>
                    <a:lnTo>
                      <a:pt x="25402" y="9829"/>
                    </a:lnTo>
                    <a:lnTo>
                      <a:pt x="25636" y="3240"/>
                    </a:lnTo>
                    <a:lnTo>
                      <a:pt x="25636" y="3240"/>
                    </a:lnTo>
                    <a:lnTo>
                      <a:pt x="19497" y="5275"/>
                    </a:lnTo>
                    <a:lnTo>
                      <a:pt x="15825" y="0"/>
                    </a:lnTo>
                    <a:close/>
                  </a:path>
                </a:pathLst>
              </a:custGeom>
              <a:solidFill>
                <a:srgbClr val="4FC5F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447;p25">
                <a:extLst>
                  <a:ext uri="{FF2B5EF4-FFF2-40B4-BE49-F238E27FC236}">
                    <a16:creationId xmlns:a16="http://schemas.microsoft.com/office/drawing/2014/main" id="{ED502F86-1574-F29F-7C30-56C2E6D4AAB9}"/>
                  </a:ext>
                </a:extLst>
              </p:cNvPr>
              <p:cNvSpPr/>
              <p:nvPr/>
            </p:nvSpPr>
            <p:spPr>
              <a:xfrm>
                <a:off x="1130575" y="2385375"/>
                <a:ext cx="871775" cy="930750"/>
              </a:xfrm>
              <a:custGeom>
                <a:avLst/>
                <a:gdLst/>
                <a:ahLst/>
                <a:cxnLst/>
                <a:rect l="l" t="t" r="r" b="b"/>
                <a:pathLst>
                  <a:path w="34871" h="37230" extrusionOk="0">
                    <a:moveTo>
                      <a:pt x="17553" y="3781"/>
                    </a:moveTo>
                    <a:lnTo>
                      <a:pt x="20469" y="7976"/>
                    </a:lnTo>
                    <a:cubicBezTo>
                      <a:pt x="20631" y="8192"/>
                      <a:pt x="20883" y="8300"/>
                      <a:pt x="21117" y="8300"/>
                    </a:cubicBezTo>
                    <a:cubicBezTo>
                      <a:pt x="21189" y="8300"/>
                      <a:pt x="21279" y="8300"/>
                      <a:pt x="21351" y="8282"/>
                    </a:cubicBezTo>
                    <a:lnTo>
                      <a:pt x="21369" y="8282"/>
                    </a:lnTo>
                    <a:lnTo>
                      <a:pt x="26230" y="6680"/>
                    </a:lnTo>
                    <a:lnTo>
                      <a:pt x="26230" y="6680"/>
                    </a:lnTo>
                    <a:lnTo>
                      <a:pt x="26050" y="11900"/>
                    </a:lnTo>
                    <a:cubicBezTo>
                      <a:pt x="26032" y="12260"/>
                      <a:pt x="26248" y="12584"/>
                      <a:pt x="26590" y="12692"/>
                    </a:cubicBezTo>
                    <a:lnTo>
                      <a:pt x="31270" y="14402"/>
                    </a:lnTo>
                    <a:lnTo>
                      <a:pt x="28372" y="18345"/>
                    </a:lnTo>
                    <a:cubicBezTo>
                      <a:pt x="28318" y="18417"/>
                      <a:pt x="28282" y="18471"/>
                      <a:pt x="28264" y="18561"/>
                    </a:cubicBezTo>
                    <a:lnTo>
                      <a:pt x="28264" y="18579"/>
                    </a:lnTo>
                    <a:cubicBezTo>
                      <a:pt x="28228" y="18651"/>
                      <a:pt x="28210" y="18741"/>
                      <a:pt x="28210" y="18813"/>
                    </a:cubicBezTo>
                    <a:lnTo>
                      <a:pt x="28210" y="18831"/>
                    </a:lnTo>
                    <a:cubicBezTo>
                      <a:pt x="28210" y="18903"/>
                      <a:pt x="28228" y="18993"/>
                      <a:pt x="28228" y="19065"/>
                    </a:cubicBezTo>
                    <a:lnTo>
                      <a:pt x="28228" y="19083"/>
                    </a:lnTo>
                    <a:cubicBezTo>
                      <a:pt x="28264" y="19155"/>
                      <a:pt x="28282" y="19209"/>
                      <a:pt x="28318" y="19281"/>
                    </a:cubicBezTo>
                    <a:lnTo>
                      <a:pt x="28318" y="19299"/>
                    </a:lnTo>
                    <a:lnTo>
                      <a:pt x="31270" y="23530"/>
                    </a:lnTo>
                    <a:lnTo>
                      <a:pt x="26464" y="25006"/>
                    </a:lnTo>
                    <a:cubicBezTo>
                      <a:pt x="26122" y="25096"/>
                      <a:pt x="25888" y="25402"/>
                      <a:pt x="25888" y="25762"/>
                    </a:cubicBezTo>
                    <a:lnTo>
                      <a:pt x="25852" y="30964"/>
                    </a:lnTo>
                    <a:lnTo>
                      <a:pt x="21027" y="29200"/>
                    </a:lnTo>
                    <a:cubicBezTo>
                      <a:pt x="20937" y="29182"/>
                      <a:pt x="20847" y="29164"/>
                      <a:pt x="20757" y="29164"/>
                    </a:cubicBezTo>
                    <a:cubicBezTo>
                      <a:pt x="20703" y="29164"/>
                      <a:pt x="20613" y="29182"/>
                      <a:pt x="20541" y="29182"/>
                    </a:cubicBezTo>
                    <a:cubicBezTo>
                      <a:pt x="20379" y="29236"/>
                      <a:pt x="20253" y="29326"/>
                      <a:pt x="20127" y="29488"/>
                    </a:cubicBezTo>
                    <a:lnTo>
                      <a:pt x="17211" y="33449"/>
                    </a:lnTo>
                    <a:lnTo>
                      <a:pt x="14276" y="29254"/>
                    </a:lnTo>
                    <a:cubicBezTo>
                      <a:pt x="14132" y="29038"/>
                      <a:pt x="13880" y="28912"/>
                      <a:pt x="13628" y="28912"/>
                    </a:cubicBezTo>
                    <a:cubicBezTo>
                      <a:pt x="13556" y="28912"/>
                      <a:pt x="13466" y="28912"/>
                      <a:pt x="13412" y="28948"/>
                    </a:cubicBezTo>
                    <a:lnTo>
                      <a:pt x="8660" y="30388"/>
                    </a:lnTo>
                    <a:lnTo>
                      <a:pt x="8660" y="30388"/>
                    </a:lnTo>
                    <a:lnTo>
                      <a:pt x="8696" y="25294"/>
                    </a:lnTo>
                    <a:cubicBezTo>
                      <a:pt x="8696" y="24952"/>
                      <a:pt x="8498" y="24646"/>
                      <a:pt x="8156" y="24538"/>
                    </a:cubicBezTo>
                    <a:lnTo>
                      <a:pt x="3475" y="22827"/>
                    </a:lnTo>
                    <a:lnTo>
                      <a:pt x="6391" y="18885"/>
                    </a:lnTo>
                    <a:cubicBezTo>
                      <a:pt x="6589" y="18615"/>
                      <a:pt x="6589" y="18237"/>
                      <a:pt x="6391" y="17931"/>
                    </a:cubicBezTo>
                    <a:lnTo>
                      <a:pt x="3439" y="13700"/>
                    </a:lnTo>
                    <a:lnTo>
                      <a:pt x="8246" y="12242"/>
                    </a:lnTo>
                    <a:cubicBezTo>
                      <a:pt x="8588" y="12152"/>
                      <a:pt x="8822" y="11846"/>
                      <a:pt x="8822" y="11486"/>
                    </a:cubicBezTo>
                    <a:lnTo>
                      <a:pt x="8858" y="6284"/>
                    </a:lnTo>
                    <a:lnTo>
                      <a:pt x="13682" y="8030"/>
                    </a:lnTo>
                    <a:cubicBezTo>
                      <a:pt x="13772" y="8066"/>
                      <a:pt x="13826" y="8084"/>
                      <a:pt x="13916" y="8084"/>
                    </a:cubicBezTo>
                    <a:lnTo>
                      <a:pt x="13952" y="8084"/>
                    </a:lnTo>
                    <a:cubicBezTo>
                      <a:pt x="14186" y="8084"/>
                      <a:pt x="14420" y="7976"/>
                      <a:pt x="14582" y="7760"/>
                    </a:cubicBezTo>
                    <a:lnTo>
                      <a:pt x="17553" y="3781"/>
                    </a:lnTo>
                    <a:close/>
                    <a:moveTo>
                      <a:pt x="17589" y="1"/>
                    </a:moveTo>
                    <a:lnTo>
                      <a:pt x="15770" y="2485"/>
                    </a:lnTo>
                    <a:lnTo>
                      <a:pt x="13502" y="5581"/>
                    </a:lnTo>
                    <a:lnTo>
                      <a:pt x="9686" y="4195"/>
                    </a:lnTo>
                    <a:lnTo>
                      <a:pt x="6769" y="3133"/>
                    </a:lnTo>
                    <a:lnTo>
                      <a:pt x="6751" y="6266"/>
                    </a:lnTo>
                    <a:lnTo>
                      <a:pt x="6715" y="10424"/>
                    </a:lnTo>
                    <a:lnTo>
                      <a:pt x="2899" y="11576"/>
                    </a:lnTo>
                    <a:lnTo>
                      <a:pt x="0" y="12440"/>
                    </a:lnTo>
                    <a:lnTo>
                      <a:pt x="1729" y="14943"/>
                    </a:lnTo>
                    <a:lnTo>
                      <a:pt x="4105" y="18363"/>
                    </a:lnTo>
                    <a:lnTo>
                      <a:pt x="1819" y="21495"/>
                    </a:lnTo>
                    <a:lnTo>
                      <a:pt x="55" y="23854"/>
                    </a:lnTo>
                    <a:lnTo>
                      <a:pt x="2827" y="24862"/>
                    </a:lnTo>
                    <a:lnTo>
                      <a:pt x="6589" y="26248"/>
                    </a:lnTo>
                    <a:lnTo>
                      <a:pt x="6571" y="30334"/>
                    </a:lnTo>
                    <a:lnTo>
                      <a:pt x="6535" y="33323"/>
                    </a:lnTo>
                    <a:lnTo>
                      <a:pt x="9398" y="32477"/>
                    </a:lnTo>
                    <a:lnTo>
                      <a:pt x="13160" y="31342"/>
                    </a:lnTo>
                    <a:lnTo>
                      <a:pt x="15500" y="34709"/>
                    </a:lnTo>
                    <a:lnTo>
                      <a:pt x="17247" y="37229"/>
                    </a:lnTo>
                    <a:lnTo>
                      <a:pt x="19083" y="34745"/>
                    </a:lnTo>
                    <a:lnTo>
                      <a:pt x="21369" y="31631"/>
                    </a:lnTo>
                    <a:lnTo>
                      <a:pt x="25168" y="33035"/>
                    </a:lnTo>
                    <a:lnTo>
                      <a:pt x="28102" y="34115"/>
                    </a:lnTo>
                    <a:lnTo>
                      <a:pt x="28120" y="30982"/>
                    </a:lnTo>
                    <a:lnTo>
                      <a:pt x="28138" y="26824"/>
                    </a:lnTo>
                    <a:lnTo>
                      <a:pt x="31973" y="25672"/>
                    </a:lnTo>
                    <a:lnTo>
                      <a:pt x="34871" y="24790"/>
                    </a:lnTo>
                    <a:lnTo>
                      <a:pt x="33143" y="22305"/>
                    </a:lnTo>
                    <a:lnTo>
                      <a:pt x="30748" y="18885"/>
                    </a:lnTo>
                    <a:lnTo>
                      <a:pt x="33053" y="15753"/>
                    </a:lnTo>
                    <a:lnTo>
                      <a:pt x="34799" y="13394"/>
                    </a:lnTo>
                    <a:lnTo>
                      <a:pt x="32045" y="12386"/>
                    </a:lnTo>
                    <a:lnTo>
                      <a:pt x="28300" y="11036"/>
                    </a:lnTo>
                    <a:lnTo>
                      <a:pt x="28462" y="6788"/>
                    </a:lnTo>
                    <a:lnTo>
                      <a:pt x="28570" y="3637"/>
                    </a:lnTo>
                    <a:lnTo>
                      <a:pt x="25582" y="4627"/>
                    </a:lnTo>
                    <a:lnTo>
                      <a:pt x="21711" y="5923"/>
                    </a:lnTo>
                    <a:lnTo>
                      <a:pt x="19353" y="2521"/>
                    </a:lnTo>
                    <a:lnTo>
                      <a:pt x="17589"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448;p25">
                <a:extLst>
                  <a:ext uri="{FF2B5EF4-FFF2-40B4-BE49-F238E27FC236}">
                    <a16:creationId xmlns:a16="http://schemas.microsoft.com/office/drawing/2014/main" id="{3956335F-351B-9DA5-0C3F-C1DF17D82E64}"/>
                  </a:ext>
                </a:extLst>
              </p:cNvPr>
              <p:cNvSpPr/>
              <p:nvPr/>
            </p:nvSpPr>
            <p:spPr>
              <a:xfrm>
                <a:off x="895200" y="2189600"/>
                <a:ext cx="1334450" cy="1332650"/>
              </a:xfrm>
              <a:custGeom>
                <a:avLst/>
                <a:gdLst/>
                <a:ahLst/>
                <a:cxnLst/>
                <a:rect l="l" t="t" r="r" b="b"/>
                <a:pathLst>
                  <a:path w="53378" h="53306" extrusionOk="0">
                    <a:moveTo>
                      <a:pt x="26716" y="1"/>
                    </a:moveTo>
                    <a:lnTo>
                      <a:pt x="19965" y="3061"/>
                    </a:lnTo>
                    <a:lnTo>
                      <a:pt x="19965" y="8498"/>
                    </a:lnTo>
                    <a:lnTo>
                      <a:pt x="26752" y="15267"/>
                    </a:lnTo>
                    <a:lnTo>
                      <a:pt x="33467" y="8552"/>
                    </a:lnTo>
                    <a:lnTo>
                      <a:pt x="33467" y="3061"/>
                    </a:lnTo>
                    <a:lnTo>
                      <a:pt x="26716" y="1"/>
                    </a:lnTo>
                    <a:close/>
                    <a:moveTo>
                      <a:pt x="38633" y="5221"/>
                    </a:moveTo>
                    <a:lnTo>
                      <a:pt x="34763" y="9092"/>
                    </a:lnTo>
                    <a:lnTo>
                      <a:pt x="34763" y="18633"/>
                    </a:lnTo>
                    <a:lnTo>
                      <a:pt x="44340" y="18633"/>
                    </a:lnTo>
                    <a:lnTo>
                      <a:pt x="48228" y="14745"/>
                    </a:lnTo>
                    <a:lnTo>
                      <a:pt x="45906" y="7922"/>
                    </a:lnTo>
                    <a:lnTo>
                      <a:pt x="45834" y="7922"/>
                    </a:lnTo>
                    <a:lnTo>
                      <a:pt x="38633" y="5221"/>
                    </a:lnTo>
                    <a:close/>
                    <a:moveTo>
                      <a:pt x="14762" y="5239"/>
                    </a:moveTo>
                    <a:lnTo>
                      <a:pt x="7579" y="7670"/>
                    </a:lnTo>
                    <a:lnTo>
                      <a:pt x="5185" y="14763"/>
                    </a:lnTo>
                    <a:lnTo>
                      <a:pt x="9073" y="18651"/>
                    </a:lnTo>
                    <a:lnTo>
                      <a:pt x="18633" y="18651"/>
                    </a:lnTo>
                    <a:lnTo>
                      <a:pt x="18633" y="9092"/>
                    </a:lnTo>
                    <a:lnTo>
                      <a:pt x="14762" y="5239"/>
                    </a:lnTo>
                    <a:close/>
                    <a:moveTo>
                      <a:pt x="3061" y="19965"/>
                    </a:moveTo>
                    <a:lnTo>
                      <a:pt x="0" y="26662"/>
                    </a:lnTo>
                    <a:lnTo>
                      <a:pt x="3043" y="33467"/>
                    </a:lnTo>
                    <a:lnTo>
                      <a:pt x="8515" y="33467"/>
                    </a:lnTo>
                    <a:lnTo>
                      <a:pt x="15266" y="26716"/>
                    </a:lnTo>
                    <a:lnTo>
                      <a:pt x="8515" y="19965"/>
                    </a:lnTo>
                    <a:close/>
                    <a:moveTo>
                      <a:pt x="44880" y="19965"/>
                    </a:moveTo>
                    <a:lnTo>
                      <a:pt x="38129" y="26716"/>
                    </a:lnTo>
                    <a:lnTo>
                      <a:pt x="44880" y="33467"/>
                    </a:lnTo>
                    <a:lnTo>
                      <a:pt x="50335" y="33467"/>
                    </a:lnTo>
                    <a:lnTo>
                      <a:pt x="53377" y="26662"/>
                    </a:lnTo>
                    <a:lnTo>
                      <a:pt x="50317" y="19965"/>
                    </a:lnTo>
                    <a:close/>
                    <a:moveTo>
                      <a:pt x="9055" y="34763"/>
                    </a:moveTo>
                    <a:lnTo>
                      <a:pt x="5221" y="38597"/>
                    </a:lnTo>
                    <a:lnTo>
                      <a:pt x="7669" y="45744"/>
                    </a:lnTo>
                    <a:lnTo>
                      <a:pt x="14762" y="48157"/>
                    </a:lnTo>
                    <a:lnTo>
                      <a:pt x="18615" y="44304"/>
                    </a:lnTo>
                    <a:lnTo>
                      <a:pt x="18615" y="34763"/>
                    </a:lnTo>
                    <a:close/>
                    <a:moveTo>
                      <a:pt x="34763" y="34763"/>
                    </a:moveTo>
                    <a:lnTo>
                      <a:pt x="34763" y="44286"/>
                    </a:lnTo>
                    <a:lnTo>
                      <a:pt x="38615" y="48157"/>
                    </a:lnTo>
                    <a:lnTo>
                      <a:pt x="45708" y="45744"/>
                    </a:lnTo>
                    <a:lnTo>
                      <a:pt x="48156" y="38597"/>
                    </a:lnTo>
                    <a:lnTo>
                      <a:pt x="44340" y="34763"/>
                    </a:lnTo>
                    <a:close/>
                    <a:moveTo>
                      <a:pt x="26716" y="38057"/>
                    </a:moveTo>
                    <a:lnTo>
                      <a:pt x="19911" y="44844"/>
                    </a:lnTo>
                    <a:lnTo>
                      <a:pt x="19911" y="50245"/>
                    </a:lnTo>
                    <a:lnTo>
                      <a:pt x="19947" y="50245"/>
                    </a:lnTo>
                    <a:lnTo>
                      <a:pt x="26698" y="53305"/>
                    </a:lnTo>
                    <a:lnTo>
                      <a:pt x="33431" y="50245"/>
                    </a:lnTo>
                    <a:lnTo>
                      <a:pt x="33431" y="44808"/>
                    </a:lnTo>
                    <a:lnTo>
                      <a:pt x="26716" y="38057"/>
                    </a:lnTo>
                    <a:close/>
                  </a:path>
                </a:pathLst>
              </a:custGeom>
              <a:solidFill>
                <a:srgbClr val="017EDE"/>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449;p25">
                <a:extLst>
                  <a:ext uri="{FF2B5EF4-FFF2-40B4-BE49-F238E27FC236}">
                    <a16:creationId xmlns:a16="http://schemas.microsoft.com/office/drawing/2014/main" id="{7779C3F9-88EF-773E-520D-4FEC92DC3A11}"/>
                  </a:ext>
                </a:extLst>
              </p:cNvPr>
              <p:cNvSpPr/>
              <p:nvPr/>
            </p:nvSpPr>
            <p:spPr>
              <a:xfrm>
                <a:off x="895200" y="2189600"/>
                <a:ext cx="1334450" cy="1332650"/>
              </a:xfrm>
              <a:custGeom>
                <a:avLst/>
                <a:gdLst/>
                <a:ahLst/>
                <a:cxnLst/>
                <a:rect l="l" t="t" r="r" b="b"/>
                <a:pathLst>
                  <a:path w="53378" h="53306" extrusionOk="0">
                    <a:moveTo>
                      <a:pt x="26716" y="1"/>
                    </a:moveTo>
                    <a:lnTo>
                      <a:pt x="19965" y="3061"/>
                    </a:lnTo>
                    <a:lnTo>
                      <a:pt x="19965" y="8498"/>
                    </a:lnTo>
                    <a:lnTo>
                      <a:pt x="26752" y="15267"/>
                    </a:lnTo>
                    <a:lnTo>
                      <a:pt x="33467" y="8552"/>
                    </a:lnTo>
                    <a:lnTo>
                      <a:pt x="33467" y="3061"/>
                    </a:lnTo>
                    <a:lnTo>
                      <a:pt x="26716" y="1"/>
                    </a:lnTo>
                    <a:close/>
                    <a:moveTo>
                      <a:pt x="38633" y="5221"/>
                    </a:moveTo>
                    <a:lnTo>
                      <a:pt x="34763" y="9092"/>
                    </a:lnTo>
                    <a:lnTo>
                      <a:pt x="34763" y="18633"/>
                    </a:lnTo>
                    <a:lnTo>
                      <a:pt x="44340" y="18633"/>
                    </a:lnTo>
                    <a:lnTo>
                      <a:pt x="48228" y="14745"/>
                    </a:lnTo>
                    <a:lnTo>
                      <a:pt x="45906" y="7922"/>
                    </a:lnTo>
                    <a:lnTo>
                      <a:pt x="45834" y="7922"/>
                    </a:lnTo>
                    <a:lnTo>
                      <a:pt x="38633" y="5221"/>
                    </a:lnTo>
                    <a:close/>
                    <a:moveTo>
                      <a:pt x="14762" y="5239"/>
                    </a:moveTo>
                    <a:lnTo>
                      <a:pt x="7579" y="7670"/>
                    </a:lnTo>
                    <a:lnTo>
                      <a:pt x="5185" y="14763"/>
                    </a:lnTo>
                    <a:lnTo>
                      <a:pt x="9073" y="18651"/>
                    </a:lnTo>
                    <a:lnTo>
                      <a:pt x="18633" y="18651"/>
                    </a:lnTo>
                    <a:lnTo>
                      <a:pt x="18633" y="9092"/>
                    </a:lnTo>
                    <a:lnTo>
                      <a:pt x="14762" y="5239"/>
                    </a:lnTo>
                    <a:close/>
                    <a:moveTo>
                      <a:pt x="3061" y="19965"/>
                    </a:moveTo>
                    <a:lnTo>
                      <a:pt x="0" y="26662"/>
                    </a:lnTo>
                    <a:lnTo>
                      <a:pt x="3043" y="33467"/>
                    </a:lnTo>
                    <a:lnTo>
                      <a:pt x="8515" y="33467"/>
                    </a:lnTo>
                    <a:lnTo>
                      <a:pt x="15266" y="26716"/>
                    </a:lnTo>
                    <a:lnTo>
                      <a:pt x="8515" y="19965"/>
                    </a:lnTo>
                    <a:close/>
                    <a:moveTo>
                      <a:pt x="44880" y="19965"/>
                    </a:moveTo>
                    <a:lnTo>
                      <a:pt x="38129" y="26716"/>
                    </a:lnTo>
                    <a:lnTo>
                      <a:pt x="44880" y="33467"/>
                    </a:lnTo>
                    <a:lnTo>
                      <a:pt x="50335" y="33467"/>
                    </a:lnTo>
                    <a:lnTo>
                      <a:pt x="53377" y="26662"/>
                    </a:lnTo>
                    <a:lnTo>
                      <a:pt x="50317" y="19965"/>
                    </a:lnTo>
                    <a:close/>
                    <a:moveTo>
                      <a:pt x="9055" y="34763"/>
                    </a:moveTo>
                    <a:lnTo>
                      <a:pt x="5221" y="38597"/>
                    </a:lnTo>
                    <a:lnTo>
                      <a:pt x="7669" y="45744"/>
                    </a:lnTo>
                    <a:lnTo>
                      <a:pt x="14762" y="48157"/>
                    </a:lnTo>
                    <a:lnTo>
                      <a:pt x="18615" y="44304"/>
                    </a:lnTo>
                    <a:lnTo>
                      <a:pt x="18615" y="34763"/>
                    </a:lnTo>
                    <a:close/>
                    <a:moveTo>
                      <a:pt x="34763" y="34763"/>
                    </a:moveTo>
                    <a:lnTo>
                      <a:pt x="34763" y="44286"/>
                    </a:lnTo>
                    <a:lnTo>
                      <a:pt x="38615" y="48157"/>
                    </a:lnTo>
                    <a:lnTo>
                      <a:pt x="45708" y="45744"/>
                    </a:lnTo>
                    <a:lnTo>
                      <a:pt x="48156" y="38597"/>
                    </a:lnTo>
                    <a:lnTo>
                      <a:pt x="44340" y="34763"/>
                    </a:lnTo>
                    <a:close/>
                    <a:moveTo>
                      <a:pt x="26716" y="38057"/>
                    </a:moveTo>
                    <a:lnTo>
                      <a:pt x="19911" y="44844"/>
                    </a:lnTo>
                    <a:lnTo>
                      <a:pt x="19911" y="50245"/>
                    </a:lnTo>
                    <a:lnTo>
                      <a:pt x="19947" y="50245"/>
                    </a:lnTo>
                    <a:lnTo>
                      <a:pt x="26698" y="53305"/>
                    </a:lnTo>
                    <a:lnTo>
                      <a:pt x="33431" y="50245"/>
                    </a:lnTo>
                    <a:lnTo>
                      <a:pt x="33431" y="44808"/>
                    </a:lnTo>
                    <a:lnTo>
                      <a:pt x="26716" y="38057"/>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450;p25">
                <a:extLst>
                  <a:ext uri="{FF2B5EF4-FFF2-40B4-BE49-F238E27FC236}">
                    <a16:creationId xmlns:a16="http://schemas.microsoft.com/office/drawing/2014/main" id="{41E0F511-5464-7098-0DDC-5B2860A19D0B}"/>
                  </a:ext>
                </a:extLst>
              </p:cNvPr>
              <p:cNvSpPr/>
              <p:nvPr/>
            </p:nvSpPr>
            <p:spPr>
              <a:xfrm>
                <a:off x="873150" y="2167550"/>
                <a:ext cx="1379000" cy="1376750"/>
              </a:xfrm>
              <a:custGeom>
                <a:avLst/>
                <a:gdLst/>
                <a:ahLst/>
                <a:cxnLst/>
                <a:rect l="l" t="t" r="r" b="b"/>
                <a:pathLst>
                  <a:path w="55160" h="55070" extrusionOk="0">
                    <a:moveTo>
                      <a:pt x="27580" y="1783"/>
                    </a:moveTo>
                    <a:lnTo>
                      <a:pt x="33520" y="4465"/>
                    </a:lnTo>
                    <a:lnTo>
                      <a:pt x="33520" y="9074"/>
                    </a:lnTo>
                    <a:lnTo>
                      <a:pt x="27598" y="14979"/>
                    </a:lnTo>
                    <a:lnTo>
                      <a:pt x="21639" y="9056"/>
                    </a:lnTo>
                    <a:lnTo>
                      <a:pt x="21639" y="4465"/>
                    </a:lnTo>
                    <a:lnTo>
                      <a:pt x="27580" y="1783"/>
                    </a:lnTo>
                    <a:close/>
                    <a:moveTo>
                      <a:pt x="15392" y="7022"/>
                    </a:moveTo>
                    <a:lnTo>
                      <a:pt x="18687" y="10262"/>
                    </a:lnTo>
                    <a:lnTo>
                      <a:pt x="18687" y="18687"/>
                    </a:lnTo>
                    <a:lnTo>
                      <a:pt x="10261" y="18687"/>
                    </a:lnTo>
                    <a:lnTo>
                      <a:pt x="6967" y="15393"/>
                    </a:lnTo>
                    <a:lnTo>
                      <a:pt x="9091" y="9182"/>
                    </a:lnTo>
                    <a:lnTo>
                      <a:pt x="15392" y="7022"/>
                    </a:lnTo>
                    <a:close/>
                    <a:moveTo>
                      <a:pt x="39713" y="7058"/>
                    </a:moveTo>
                    <a:lnTo>
                      <a:pt x="46140" y="9452"/>
                    </a:lnTo>
                    <a:lnTo>
                      <a:pt x="48156" y="15429"/>
                    </a:lnTo>
                    <a:lnTo>
                      <a:pt x="44880" y="18705"/>
                    </a:lnTo>
                    <a:lnTo>
                      <a:pt x="36455" y="18705"/>
                    </a:lnTo>
                    <a:lnTo>
                      <a:pt x="36455" y="10316"/>
                    </a:lnTo>
                    <a:lnTo>
                      <a:pt x="39713" y="7058"/>
                    </a:lnTo>
                    <a:close/>
                    <a:moveTo>
                      <a:pt x="9055" y="21657"/>
                    </a:moveTo>
                    <a:lnTo>
                      <a:pt x="14996" y="27598"/>
                    </a:lnTo>
                    <a:lnTo>
                      <a:pt x="9055" y="33521"/>
                    </a:lnTo>
                    <a:lnTo>
                      <a:pt x="4465" y="33521"/>
                    </a:lnTo>
                    <a:lnTo>
                      <a:pt x="1782" y="27544"/>
                    </a:lnTo>
                    <a:lnTo>
                      <a:pt x="4483" y="21657"/>
                    </a:lnTo>
                    <a:close/>
                    <a:moveTo>
                      <a:pt x="50659" y="21639"/>
                    </a:moveTo>
                    <a:lnTo>
                      <a:pt x="53359" y="27526"/>
                    </a:lnTo>
                    <a:lnTo>
                      <a:pt x="50713" y="33521"/>
                    </a:lnTo>
                    <a:lnTo>
                      <a:pt x="46086" y="33521"/>
                    </a:lnTo>
                    <a:lnTo>
                      <a:pt x="40145" y="27580"/>
                    </a:lnTo>
                    <a:lnTo>
                      <a:pt x="46086" y="21639"/>
                    </a:lnTo>
                    <a:close/>
                    <a:moveTo>
                      <a:pt x="20307" y="10046"/>
                    </a:moveTo>
                    <a:lnTo>
                      <a:pt x="27040" y="16725"/>
                    </a:lnTo>
                    <a:lnTo>
                      <a:pt x="27616" y="17283"/>
                    </a:lnTo>
                    <a:lnTo>
                      <a:pt x="34835" y="10082"/>
                    </a:lnTo>
                    <a:lnTo>
                      <a:pt x="34835" y="20343"/>
                    </a:lnTo>
                    <a:lnTo>
                      <a:pt x="45096" y="20343"/>
                    </a:lnTo>
                    <a:lnTo>
                      <a:pt x="37841" y="27598"/>
                    </a:lnTo>
                    <a:lnTo>
                      <a:pt x="45096" y="34835"/>
                    </a:lnTo>
                    <a:lnTo>
                      <a:pt x="34835" y="34835"/>
                    </a:lnTo>
                    <a:lnTo>
                      <a:pt x="34835" y="45060"/>
                    </a:lnTo>
                    <a:lnTo>
                      <a:pt x="27616" y="37787"/>
                    </a:lnTo>
                    <a:lnTo>
                      <a:pt x="20307" y="45078"/>
                    </a:lnTo>
                    <a:lnTo>
                      <a:pt x="20307" y="34817"/>
                    </a:lnTo>
                    <a:lnTo>
                      <a:pt x="10045" y="34817"/>
                    </a:lnTo>
                    <a:lnTo>
                      <a:pt x="17318" y="27562"/>
                    </a:lnTo>
                    <a:lnTo>
                      <a:pt x="10045" y="20325"/>
                    </a:lnTo>
                    <a:lnTo>
                      <a:pt x="20307" y="20325"/>
                    </a:lnTo>
                    <a:lnTo>
                      <a:pt x="20307" y="10046"/>
                    </a:lnTo>
                    <a:close/>
                    <a:moveTo>
                      <a:pt x="44880" y="36437"/>
                    </a:moveTo>
                    <a:lnTo>
                      <a:pt x="48120" y="39677"/>
                    </a:lnTo>
                    <a:lnTo>
                      <a:pt x="45960" y="45978"/>
                    </a:lnTo>
                    <a:lnTo>
                      <a:pt x="39731" y="48084"/>
                    </a:lnTo>
                    <a:lnTo>
                      <a:pt x="36455" y="44808"/>
                    </a:lnTo>
                    <a:lnTo>
                      <a:pt x="36455" y="36437"/>
                    </a:lnTo>
                    <a:close/>
                    <a:moveTo>
                      <a:pt x="18687" y="36455"/>
                    </a:moveTo>
                    <a:lnTo>
                      <a:pt x="18687" y="44844"/>
                    </a:lnTo>
                    <a:lnTo>
                      <a:pt x="15428" y="48120"/>
                    </a:lnTo>
                    <a:lnTo>
                      <a:pt x="9181" y="45996"/>
                    </a:lnTo>
                    <a:lnTo>
                      <a:pt x="7021" y="39695"/>
                    </a:lnTo>
                    <a:lnTo>
                      <a:pt x="10261" y="36455"/>
                    </a:lnTo>
                    <a:close/>
                    <a:moveTo>
                      <a:pt x="27616" y="40091"/>
                    </a:moveTo>
                    <a:lnTo>
                      <a:pt x="33538" y="46014"/>
                    </a:lnTo>
                    <a:lnTo>
                      <a:pt x="33538" y="50623"/>
                    </a:lnTo>
                    <a:lnTo>
                      <a:pt x="27598" y="53287"/>
                    </a:lnTo>
                    <a:lnTo>
                      <a:pt x="21639" y="50623"/>
                    </a:lnTo>
                    <a:lnTo>
                      <a:pt x="21639" y="46068"/>
                    </a:lnTo>
                    <a:lnTo>
                      <a:pt x="27616" y="40091"/>
                    </a:lnTo>
                    <a:close/>
                    <a:moveTo>
                      <a:pt x="27580" y="1"/>
                    </a:moveTo>
                    <a:lnTo>
                      <a:pt x="19983" y="3421"/>
                    </a:lnTo>
                    <a:lnTo>
                      <a:pt x="19983" y="9308"/>
                    </a:lnTo>
                    <a:lnTo>
                      <a:pt x="15842" y="5167"/>
                    </a:lnTo>
                    <a:lnTo>
                      <a:pt x="7813" y="7904"/>
                    </a:lnTo>
                    <a:lnTo>
                      <a:pt x="5113" y="15843"/>
                    </a:lnTo>
                    <a:lnTo>
                      <a:pt x="9307" y="20019"/>
                    </a:lnTo>
                    <a:lnTo>
                      <a:pt x="3457" y="20019"/>
                    </a:lnTo>
                    <a:lnTo>
                      <a:pt x="0" y="27526"/>
                    </a:lnTo>
                    <a:lnTo>
                      <a:pt x="3403" y="35141"/>
                    </a:lnTo>
                    <a:lnTo>
                      <a:pt x="9307" y="35141"/>
                    </a:lnTo>
                    <a:lnTo>
                      <a:pt x="5185" y="39245"/>
                    </a:lnTo>
                    <a:lnTo>
                      <a:pt x="7921" y="47256"/>
                    </a:lnTo>
                    <a:lnTo>
                      <a:pt x="15860" y="49957"/>
                    </a:lnTo>
                    <a:lnTo>
                      <a:pt x="20019" y="45816"/>
                    </a:lnTo>
                    <a:lnTo>
                      <a:pt x="20019" y="51649"/>
                    </a:lnTo>
                    <a:lnTo>
                      <a:pt x="27598" y="55069"/>
                    </a:lnTo>
                    <a:lnTo>
                      <a:pt x="35177" y="51649"/>
                    </a:lnTo>
                    <a:lnTo>
                      <a:pt x="35177" y="45798"/>
                    </a:lnTo>
                    <a:lnTo>
                      <a:pt x="39317" y="49957"/>
                    </a:lnTo>
                    <a:lnTo>
                      <a:pt x="47256" y="47256"/>
                    </a:lnTo>
                    <a:lnTo>
                      <a:pt x="50011" y="39245"/>
                    </a:lnTo>
                    <a:lnTo>
                      <a:pt x="45888" y="35141"/>
                    </a:lnTo>
                    <a:lnTo>
                      <a:pt x="51775" y="35141"/>
                    </a:lnTo>
                    <a:lnTo>
                      <a:pt x="55159" y="27544"/>
                    </a:lnTo>
                    <a:lnTo>
                      <a:pt x="51721" y="20019"/>
                    </a:lnTo>
                    <a:lnTo>
                      <a:pt x="45870" y="20019"/>
                    </a:lnTo>
                    <a:lnTo>
                      <a:pt x="50047" y="15843"/>
                    </a:lnTo>
                    <a:lnTo>
                      <a:pt x="47436" y="8174"/>
                    </a:lnTo>
                    <a:lnTo>
                      <a:pt x="47058" y="8066"/>
                    </a:lnTo>
                    <a:lnTo>
                      <a:pt x="39317" y="5167"/>
                    </a:lnTo>
                    <a:lnTo>
                      <a:pt x="35159" y="9326"/>
                    </a:lnTo>
                    <a:lnTo>
                      <a:pt x="35159" y="3421"/>
                    </a:lnTo>
                    <a:lnTo>
                      <a:pt x="2758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451;p25">
                <a:extLst>
                  <a:ext uri="{FF2B5EF4-FFF2-40B4-BE49-F238E27FC236}">
                    <a16:creationId xmlns:a16="http://schemas.microsoft.com/office/drawing/2014/main" id="{9452F441-E273-264F-F316-0890D8E2FCCC}"/>
                  </a:ext>
                </a:extLst>
              </p:cNvPr>
              <p:cNvSpPr/>
              <p:nvPr/>
            </p:nvSpPr>
            <p:spPr>
              <a:xfrm>
                <a:off x="1105375" y="2399325"/>
                <a:ext cx="914525" cy="914550"/>
              </a:xfrm>
              <a:custGeom>
                <a:avLst/>
                <a:gdLst/>
                <a:ahLst/>
                <a:cxnLst/>
                <a:rect l="l" t="t" r="r" b="b"/>
                <a:pathLst>
                  <a:path w="36581" h="36582" extrusionOk="0">
                    <a:moveTo>
                      <a:pt x="18309" y="7994"/>
                    </a:moveTo>
                    <a:lnTo>
                      <a:pt x="21261" y="11036"/>
                    </a:lnTo>
                    <a:lnTo>
                      <a:pt x="25528" y="11054"/>
                    </a:lnTo>
                    <a:lnTo>
                      <a:pt x="25528" y="15267"/>
                    </a:lnTo>
                    <a:lnTo>
                      <a:pt x="28552" y="18309"/>
                    </a:lnTo>
                    <a:lnTo>
                      <a:pt x="25582" y="21279"/>
                    </a:lnTo>
                    <a:lnTo>
                      <a:pt x="25546" y="25546"/>
                    </a:lnTo>
                    <a:lnTo>
                      <a:pt x="21297" y="25546"/>
                    </a:lnTo>
                    <a:lnTo>
                      <a:pt x="18327" y="28516"/>
                    </a:lnTo>
                    <a:lnTo>
                      <a:pt x="15230" y="25528"/>
                    </a:lnTo>
                    <a:lnTo>
                      <a:pt x="11000" y="25546"/>
                    </a:lnTo>
                    <a:lnTo>
                      <a:pt x="11000" y="21297"/>
                    </a:lnTo>
                    <a:lnTo>
                      <a:pt x="7975" y="18309"/>
                    </a:lnTo>
                    <a:lnTo>
                      <a:pt x="11000" y="15267"/>
                    </a:lnTo>
                    <a:lnTo>
                      <a:pt x="11000" y="11054"/>
                    </a:lnTo>
                    <a:lnTo>
                      <a:pt x="15266" y="11036"/>
                    </a:lnTo>
                    <a:lnTo>
                      <a:pt x="18309" y="7994"/>
                    </a:lnTo>
                    <a:close/>
                    <a:moveTo>
                      <a:pt x="10730" y="1"/>
                    </a:moveTo>
                    <a:lnTo>
                      <a:pt x="10730" y="10748"/>
                    </a:lnTo>
                    <a:lnTo>
                      <a:pt x="0" y="10748"/>
                    </a:lnTo>
                    <a:lnTo>
                      <a:pt x="7597" y="18327"/>
                    </a:lnTo>
                    <a:lnTo>
                      <a:pt x="18" y="25888"/>
                    </a:lnTo>
                    <a:lnTo>
                      <a:pt x="10730" y="25888"/>
                    </a:lnTo>
                    <a:lnTo>
                      <a:pt x="10730" y="36581"/>
                    </a:lnTo>
                    <a:lnTo>
                      <a:pt x="18327" y="28966"/>
                    </a:lnTo>
                    <a:lnTo>
                      <a:pt x="25870" y="36527"/>
                    </a:lnTo>
                    <a:lnTo>
                      <a:pt x="25870" y="25870"/>
                    </a:lnTo>
                    <a:lnTo>
                      <a:pt x="36581" y="25870"/>
                    </a:lnTo>
                    <a:lnTo>
                      <a:pt x="29002" y="18309"/>
                    </a:lnTo>
                    <a:lnTo>
                      <a:pt x="36581" y="10748"/>
                    </a:lnTo>
                    <a:lnTo>
                      <a:pt x="25870" y="10748"/>
                    </a:lnTo>
                    <a:lnTo>
                      <a:pt x="25870" y="55"/>
                    </a:lnTo>
                    <a:lnTo>
                      <a:pt x="18327" y="7562"/>
                    </a:lnTo>
                    <a:lnTo>
                      <a:pt x="10730" y="1"/>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452;p25">
                <a:extLst>
                  <a:ext uri="{FF2B5EF4-FFF2-40B4-BE49-F238E27FC236}">
                    <a16:creationId xmlns:a16="http://schemas.microsoft.com/office/drawing/2014/main" id="{54516248-5E93-E266-ACFF-21206C9B2188}"/>
                  </a:ext>
                </a:extLst>
              </p:cNvPr>
              <p:cNvSpPr/>
              <p:nvPr/>
            </p:nvSpPr>
            <p:spPr>
              <a:xfrm>
                <a:off x="1055875" y="2351175"/>
                <a:ext cx="1013550" cy="1012650"/>
              </a:xfrm>
              <a:custGeom>
                <a:avLst/>
                <a:gdLst/>
                <a:ahLst/>
                <a:cxnLst/>
                <a:rect l="l" t="t" r="r" b="b"/>
                <a:pathLst>
                  <a:path w="40542" h="40506" extrusionOk="0">
                    <a:moveTo>
                      <a:pt x="13520" y="3907"/>
                    </a:moveTo>
                    <a:lnTo>
                      <a:pt x="19389" y="9740"/>
                    </a:lnTo>
                    <a:lnTo>
                      <a:pt x="16940" y="12170"/>
                    </a:lnTo>
                    <a:lnTo>
                      <a:pt x="13520" y="12170"/>
                    </a:lnTo>
                    <a:lnTo>
                      <a:pt x="13520" y="3907"/>
                    </a:lnTo>
                    <a:close/>
                    <a:moveTo>
                      <a:pt x="27040" y="3925"/>
                    </a:moveTo>
                    <a:lnTo>
                      <a:pt x="27040" y="12170"/>
                    </a:lnTo>
                    <a:lnTo>
                      <a:pt x="23619" y="12170"/>
                    </a:lnTo>
                    <a:lnTo>
                      <a:pt x="21261" y="9740"/>
                    </a:lnTo>
                    <a:lnTo>
                      <a:pt x="27040" y="3925"/>
                    </a:lnTo>
                    <a:close/>
                    <a:moveTo>
                      <a:pt x="12188" y="13502"/>
                    </a:moveTo>
                    <a:lnTo>
                      <a:pt x="12188" y="16869"/>
                    </a:lnTo>
                    <a:lnTo>
                      <a:pt x="9775" y="19335"/>
                    </a:lnTo>
                    <a:lnTo>
                      <a:pt x="3943" y="13502"/>
                    </a:lnTo>
                    <a:close/>
                    <a:moveTo>
                      <a:pt x="36599" y="13502"/>
                    </a:moveTo>
                    <a:lnTo>
                      <a:pt x="30766" y="19335"/>
                    </a:lnTo>
                    <a:lnTo>
                      <a:pt x="28372" y="16869"/>
                    </a:lnTo>
                    <a:lnTo>
                      <a:pt x="28372" y="13502"/>
                    </a:lnTo>
                    <a:close/>
                    <a:moveTo>
                      <a:pt x="9775" y="21171"/>
                    </a:moveTo>
                    <a:lnTo>
                      <a:pt x="12188" y="23583"/>
                    </a:lnTo>
                    <a:lnTo>
                      <a:pt x="12188" y="27004"/>
                    </a:lnTo>
                    <a:lnTo>
                      <a:pt x="3943" y="27004"/>
                    </a:lnTo>
                    <a:lnTo>
                      <a:pt x="9775" y="21171"/>
                    </a:lnTo>
                    <a:close/>
                    <a:moveTo>
                      <a:pt x="30766" y="21171"/>
                    </a:moveTo>
                    <a:lnTo>
                      <a:pt x="36599" y="27004"/>
                    </a:lnTo>
                    <a:lnTo>
                      <a:pt x="28354" y="27004"/>
                    </a:lnTo>
                    <a:lnTo>
                      <a:pt x="28390" y="23547"/>
                    </a:lnTo>
                    <a:lnTo>
                      <a:pt x="30766" y="21171"/>
                    </a:lnTo>
                    <a:close/>
                    <a:moveTo>
                      <a:pt x="20325" y="11108"/>
                    </a:moveTo>
                    <a:lnTo>
                      <a:pt x="22467" y="13322"/>
                    </a:lnTo>
                    <a:lnTo>
                      <a:pt x="22935" y="13808"/>
                    </a:lnTo>
                    <a:lnTo>
                      <a:pt x="26715" y="13808"/>
                    </a:lnTo>
                    <a:lnTo>
                      <a:pt x="26715" y="16869"/>
                    </a:lnTo>
                    <a:lnTo>
                      <a:pt x="26715" y="17553"/>
                    </a:lnTo>
                    <a:lnTo>
                      <a:pt x="27202" y="18021"/>
                    </a:lnTo>
                    <a:lnTo>
                      <a:pt x="29398" y="20253"/>
                    </a:lnTo>
                    <a:lnTo>
                      <a:pt x="27238" y="22413"/>
                    </a:lnTo>
                    <a:lnTo>
                      <a:pt x="26769" y="22881"/>
                    </a:lnTo>
                    <a:lnTo>
                      <a:pt x="26769" y="23547"/>
                    </a:lnTo>
                    <a:lnTo>
                      <a:pt x="26751" y="26680"/>
                    </a:lnTo>
                    <a:lnTo>
                      <a:pt x="22953" y="26680"/>
                    </a:lnTo>
                    <a:lnTo>
                      <a:pt x="22485" y="27148"/>
                    </a:lnTo>
                    <a:lnTo>
                      <a:pt x="20307" y="29326"/>
                    </a:lnTo>
                    <a:lnTo>
                      <a:pt x="18056" y="27130"/>
                    </a:lnTo>
                    <a:lnTo>
                      <a:pt x="17588" y="26662"/>
                    </a:lnTo>
                    <a:lnTo>
                      <a:pt x="13844" y="26662"/>
                    </a:lnTo>
                    <a:lnTo>
                      <a:pt x="13844" y="23583"/>
                    </a:lnTo>
                    <a:lnTo>
                      <a:pt x="13844" y="22899"/>
                    </a:lnTo>
                    <a:lnTo>
                      <a:pt x="13376" y="22431"/>
                    </a:lnTo>
                    <a:lnTo>
                      <a:pt x="11180" y="20253"/>
                    </a:lnTo>
                    <a:lnTo>
                      <a:pt x="13376" y="18021"/>
                    </a:lnTo>
                    <a:lnTo>
                      <a:pt x="13844" y="17553"/>
                    </a:lnTo>
                    <a:lnTo>
                      <a:pt x="13844" y="16869"/>
                    </a:lnTo>
                    <a:lnTo>
                      <a:pt x="13844" y="13790"/>
                    </a:lnTo>
                    <a:lnTo>
                      <a:pt x="17624" y="13790"/>
                    </a:lnTo>
                    <a:lnTo>
                      <a:pt x="18110" y="13322"/>
                    </a:lnTo>
                    <a:lnTo>
                      <a:pt x="20325" y="11108"/>
                    </a:lnTo>
                    <a:close/>
                    <a:moveTo>
                      <a:pt x="27040" y="28282"/>
                    </a:moveTo>
                    <a:lnTo>
                      <a:pt x="27040" y="36473"/>
                    </a:lnTo>
                    <a:lnTo>
                      <a:pt x="21261" y="30676"/>
                    </a:lnTo>
                    <a:lnTo>
                      <a:pt x="23637" y="28282"/>
                    </a:lnTo>
                    <a:close/>
                    <a:moveTo>
                      <a:pt x="16904" y="28282"/>
                    </a:moveTo>
                    <a:lnTo>
                      <a:pt x="19371" y="30676"/>
                    </a:lnTo>
                    <a:lnTo>
                      <a:pt x="13484" y="36527"/>
                    </a:lnTo>
                    <a:lnTo>
                      <a:pt x="13484" y="28282"/>
                    </a:lnTo>
                    <a:close/>
                    <a:moveTo>
                      <a:pt x="11900" y="1"/>
                    </a:moveTo>
                    <a:lnTo>
                      <a:pt x="11900" y="3907"/>
                    </a:lnTo>
                    <a:lnTo>
                      <a:pt x="11900" y="11882"/>
                    </a:lnTo>
                    <a:lnTo>
                      <a:pt x="0" y="11882"/>
                    </a:lnTo>
                    <a:lnTo>
                      <a:pt x="2790" y="14672"/>
                    </a:lnTo>
                    <a:lnTo>
                      <a:pt x="8407" y="20271"/>
                    </a:lnTo>
                    <a:lnTo>
                      <a:pt x="2790" y="25870"/>
                    </a:lnTo>
                    <a:lnTo>
                      <a:pt x="0" y="28660"/>
                    </a:lnTo>
                    <a:lnTo>
                      <a:pt x="11900" y="28660"/>
                    </a:lnTo>
                    <a:lnTo>
                      <a:pt x="11900" y="36581"/>
                    </a:lnTo>
                    <a:lnTo>
                      <a:pt x="11900" y="40505"/>
                    </a:lnTo>
                    <a:lnTo>
                      <a:pt x="14654" y="37733"/>
                    </a:lnTo>
                    <a:lnTo>
                      <a:pt x="20307" y="32080"/>
                    </a:lnTo>
                    <a:lnTo>
                      <a:pt x="25869" y="37679"/>
                    </a:lnTo>
                    <a:lnTo>
                      <a:pt x="28660" y="40469"/>
                    </a:lnTo>
                    <a:lnTo>
                      <a:pt x="28660" y="36545"/>
                    </a:lnTo>
                    <a:lnTo>
                      <a:pt x="28660" y="28660"/>
                    </a:lnTo>
                    <a:lnTo>
                      <a:pt x="40541" y="28660"/>
                    </a:lnTo>
                    <a:lnTo>
                      <a:pt x="37751" y="25870"/>
                    </a:lnTo>
                    <a:lnTo>
                      <a:pt x="32152" y="20271"/>
                    </a:lnTo>
                    <a:lnTo>
                      <a:pt x="37751" y="14672"/>
                    </a:lnTo>
                    <a:lnTo>
                      <a:pt x="40541" y="11882"/>
                    </a:lnTo>
                    <a:lnTo>
                      <a:pt x="28660" y="11882"/>
                    </a:lnTo>
                    <a:lnTo>
                      <a:pt x="28660" y="3961"/>
                    </a:lnTo>
                    <a:lnTo>
                      <a:pt x="28660" y="37"/>
                    </a:lnTo>
                    <a:lnTo>
                      <a:pt x="25887" y="2809"/>
                    </a:lnTo>
                    <a:lnTo>
                      <a:pt x="20307" y="8372"/>
                    </a:lnTo>
                    <a:lnTo>
                      <a:pt x="14654" y="2755"/>
                    </a:lnTo>
                    <a:lnTo>
                      <a:pt x="1190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453;p25">
                <a:extLst>
                  <a:ext uri="{FF2B5EF4-FFF2-40B4-BE49-F238E27FC236}">
                    <a16:creationId xmlns:a16="http://schemas.microsoft.com/office/drawing/2014/main" id="{B8950018-B534-18E7-61FA-3D2D6AE24325}"/>
                  </a:ext>
                </a:extLst>
              </p:cNvPr>
              <p:cNvSpPr/>
              <p:nvPr/>
            </p:nvSpPr>
            <p:spPr>
              <a:xfrm>
                <a:off x="1294850" y="2588350"/>
                <a:ext cx="535600" cy="535150"/>
              </a:xfrm>
              <a:custGeom>
                <a:avLst/>
                <a:gdLst/>
                <a:ahLst/>
                <a:cxnLst/>
                <a:rect l="l" t="t" r="r" b="b"/>
                <a:pathLst>
                  <a:path w="21424" h="21406" extrusionOk="0">
                    <a:moveTo>
                      <a:pt x="10748" y="1"/>
                    </a:moveTo>
                    <a:lnTo>
                      <a:pt x="7597" y="3187"/>
                    </a:lnTo>
                    <a:lnTo>
                      <a:pt x="3151" y="3187"/>
                    </a:lnTo>
                    <a:lnTo>
                      <a:pt x="3151" y="7562"/>
                    </a:lnTo>
                    <a:lnTo>
                      <a:pt x="0" y="10766"/>
                    </a:lnTo>
                    <a:lnTo>
                      <a:pt x="3151" y="13898"/>
                    </a:lnTo>
                    <a:lnTo>
                      <a:pt x="3151" y="18327"/>
                    </a:lnTo>
                    <a:lnTo>
                      <a:pt x="7579" y="18309"/>
                    </a:lnTo>
                    <a:lnTo>
                      <a:pt x="10748" y="21405"/>
                    </a:lnTo>
                    <a:lnTo>
                      <a:pt x="11306" y="20847"/>
                    </a:lnTo>
                    <a:lnTo>
                      <a:pt x="13862" y="18309"/>
                    </a:lnTo>
                    <a:lnTo>
                      <a:pt x="18291" y="18327"/>
                    </a:lnTo>
                    <a:lnTo>
                      <a:pt x="18309" y="13844"/>
                    </a:lnTo>
                    <a:lnTo>
                      <a:pt x="21423" y="10766"/>
                    </a:lnTo>
                    <a:lnTo>
                      <a:pt x="18291" y="7562"/>
                    </a:lnTo>
                    <a:lnTo>
                      <a:pt x="18291" y="3187"/>
                    </a:lnTo>
                    <a:lnTo>
                      <a:pt x="13826" y="3187"/>
                    </a:lnTo>
                    <a:lnTo>
                      <a:pt x="10748" y="1"/>
                    </a:lnTo>
                    <a:close/>
                  </a:path>
                </a:pathLst>
              </a:custGeom>
              <a:solidFill>
                <a:srgbClr val="4FC5F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454;p25">
                <a:extLst>
                  <a:ext uri="{FF2B5EF4-FFF2-40B4-BE49-F238E27FC236}">
                    <a16:creationId xmlns:a16="http://schemas.microsoft.com/office/drawing/2014/main" id="{97425974-10C2-24E0-FC1F-1502E1C36CCD}"/>
                  </a:ext>
                </a:extLst>
              </p:cNvPr>
              <p:cNvSpPr/>
              <p:nvPr/>
            </p:nvSpPr>
            <p:spPr>
              <a:xfrm>
                <a:off x="1294850" y="2588350"/>
                <a:ext cx="535600" cy="535150"/>
              </a:xfrm>
              <a:custGeom>
                <a:avLst/>
                <a:gdLst/>
                <a:ahLst/>
                <a:cxnLst/>
                <a:rect l="l" t="t" r="r" b="b"/>
                <a:pathLst>
                  <a:path w="21424" h="21406" extrusionOk="0">
                    <a:moveTo>
                      <a:pt x="10748" y="1"/>
                    </a:moveTo>
                    <a:lnTo>
                      <a:pt x="7597" y="3187"/>
                    </a:lnTo>
                    <a:lnTo>
                      <a:pt x="3151" y="3187"/>
                    </a:lnTo>
                    <a:lnTo>
                      <a:pt x="3151" y="7562"/>
                    </a:lnTo>
                    <a:lnTo>
                      <a:pt x="0" y="10766"/>
                    </a:lnTo>
                    <a:lnTo>
                      <a:pt x="3151" y="13898"/>
                    </a:lnTo>
                    <a:lnTo>
                      <a:pt x="3151" y="18327"/>
                    </a:lnTo>
                    <a:lnTo>
                      <a:pt x="7579" y="18309"/>
                    </a:lnTo>
                    <a:lnTo>
                      <a:pt x="10748" y="21405"/>
                    </a:lnTo>
                    <a:lnTo>
                      <a:pt x="11306" y="20847"/>
                    </a:lnTo>
                    <a:lnTo>
                      <a:pt x="13862" y="18309"/>
                    </a:lnTo>
                    <a:lnTo>
                      <a:pt x="18291" y="18327"/>
                    </a:lnTo>
                    <a:lnTo>
                      <a:pt x="18309" y="13844"/>
                    </a:lnTo>
                    <a:lnTo>
                      <a:pt x="21423" y="10766"/>
                    </a:lnTo>
                    <a:lnTo>
                      <a:pt x="18291" y="7562"/>
                    </a:lnTo>
                    <a:lnTo>
                      <a:pt x="18291" y="3187"/>
                    </a:lnTo>
                    <a:lnTo>
                      <a:pt x="13826" y="3187"/>
                    </a:lnTo>
                    <a:lnTo>
                      <a:pt x="10748" y="1"/>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455;p25">
                <a:extLst>
                  <a:ext uri="{FF2B5EF4-FFF2-40B4-BE49-F238E27FC236}">
                    <a16:creationId xmlns:a16="http://schemas.microsoft.com/office/drawing/2014/main" id="{736FD4E9-5DEB-EED2-2B31-5C6DA6FA4F49}"/>
                  </a:ext>
                </a:extLst>
              </p:cNvPr>
              <p:cNvSpPr/>
              <p:nvPr/>
            </p:nvSpPr>
            <p:spPr>
              <a:xfrm>
                <a:off x="1266050" y="2560000"/>
                <a:ext cx="592750" cy="592750"/>
              </a:xfrm>
              <a:custGeom>
                <a:avLst/>
                <a:gdLst/>
                <a:ahLst/>
                <a:cxnLst/>
                <a:rect l="l" t="t" r="r" b="b"/>
                <a:pathLst>
                  <a:path w="23710" h="23710" extrusionOk="0">
                    <a:moveTo>
                      <a:pt x="11900" y="2305"/>
                    </a:moveTo>
                    <a:lnTo>
                      <a:pt x="14654" y="5131"/>
                    </a:lnTo>
                    <a:lnTo>
                      <a:pt x="18633" y="5149"/>
                    </a:lnTo>
                    <a:lnTo>
                      <a:pt x="18633" y="9038"/>
                    </a:lnTo>
                    <a:lnTo>
                      <a:pt x="21441" y="11882"/>
                    </a:lnTo>
                    <a:lnTo>
                      <a:pt x="18669" y="14636"/>
                    </a:lnTo>
                    <a:lnTo>
                      <a:pt x="18651" y="18633"/>
                    </a:lnTo>
                    <a:lnTo>
                      <a:pt x="14690" y="18633"/>
                    </a:lnTo>
                    <a:lnTo>
                      <a:pt x="11918" y="21387"/>
                    </a:lnTo>
                    <a:lnTo>
                      <a:pt x="9055" y="18633"/>
                    </a:lnTo>
                    <a:lnTo>
                      <a:pt x="5131" y="18651"/>
                    </a:lnTo>
                    <a:lnTo>
                      <a:pt x="5131" y="14690"/>
                    </a:lnTo>
                    <a:lnTo>
                      <a:pt x="2304" y="11900"/>
                    </a:lnTo>
                    <a:lnTo>
                      <a:pt x="5131" y="9056"/>
                    </a:lnTo>
                    <a:lnTo>
                      <a:pt x="5131" y="5149"/>
                    </a:lnTo>
                    <a:lnTo>
                      <a:pt x="9109" y="5149"/>
                    </a:lnTo>
                    <a:lnTo>
                      <a:pt x="11900" y="2305"/>
                    </a:lnTo>
                    <a:close/>
                    <a:moveTo>
                      <a:pt x="11918" y="1"/>
                    </a:moveTo>
                    <a:lnTo>
                      <a:pt x="10748" y="1171"/>
                    </a:lnTo>
                    <a:lnTo>
                      <a:pt x="8407" y="3511"/>
                    </a:lnTo>
                    <a:lnTo>
                      <a:pt x="3493" y="3511"/>
                    </a:lnTo>
                    <a:lnTo>
                      <a:pt x="3493" y="5131"/>
                    </a:lnTo>
                    <a:lnTo>
                      <a:pt x="3493" y="8372"/>
                    </a:lnTo>
                    <a:lnTo>
                      <a:pt x="1152" y="10730"/>
                    </a:lnTo>
                    <a:lnTo>
                      <a:pt x="0" y="11882"/>
                    </a:lnTo>
                    <a:lnTo>
                      <a:pt x="1152" y="13016"/>
                    </a:lnTo>
                    <a:lnTo>
                      <a:pt x="3457" y="15338"/>
                    </a:lnTo>
                    <a:lnTo>
                      <a:pt x="3457" y="18633"/>
                    </a:lnTo>
                    <a:lnTo>
                      <a:pt x="3457" y="20271"/>
                    </a:lnTo>
                    <a:lnTo>
                      <a:pt x="8389" y="20271"/>
                    </a:lnTo>
                    <a:lnTo>
                      <a:pt x="10784" y="22593"/>
                    </a:lnTo>
                    <a:lnTo>
                      <a:pt x="11918" y="23709"/>
                    </a:lnTo>
                    <a:lnTo>
                      <a:pt x="13052" y="22593"/>
                    </a:lnTo>
                    <a:lnTo>
                      <a:pt x="15338" y="20289"/>
                    </a:lnTo>
                    <a:lnTo>
                      <a:pt x="20253" y="20289"/>
                    </a:lnTo>
                    <a:lnTo>
                      <a:pt x="20253" y="18669"/>
                    </a:lnTo>
                    <a:lnTo>
                      <a:pt x="20271" y="15356"/>
                    </a:lnTo>
                    <a:lnTo>
                      <a:pt x="22575" y="13070"/>
                    </a:lnTo>
                    <a:lnTo>
                      <a:pt x="23709" y="11918"/>
                    </a:lnTo>
                    <a:lnTo>
                      <a:pt x="22575" y="10766"/>
                    </a:lnTo>
                    <a:lnTo>
                      <a:pt x="20235" y="8408"/>
                    </a:lnTo>
                    <a:lnTo>
                      <a:pt x="20235" y="5167"/>
                    </a:lnTo>
                    <a:lnTo>
                      <a:pt x="20235" y="3547"/>
                    </a:lnTo>
                    <a:lnTo>
                      <a:pt x="15320" y="3547"/>
                    </a:lnTo>
                    <a:lnTo>
                      <a:pt x="13070" y="1171"/>
                    </a:lnTo>
                    <a:lnTo>
                      <a:pt x="11918"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 name="Google Shape;1456;p25">
              <a:extLst>
                <a:ext uri="{FF2B5EF4-FFF2-40B4-BE49-F238E27FC236}">
                  <a16:creationId xmlns:a16="http://schemas.microsoft.com/office/drawing/2014/main" id="{43CAE4EA-D8CA-C3F2-0430-C6ED1019108E}"/>
                </a:ext>
              </a:extLst>
            </p:cNvPr>
            <p:cNvGrpSpPr/>
            <p:nvPr/>
          </p:nvGrpSpPr>
          <p:grpSpPr>
            <a:xfrm>
              <a:off x="1022696" y="4612442"/>
              <a:ext cx="419216" cy="443338"/>
              <a:chOff x="3233700" y="2049200"/>
              <a:chExt cx="1454600" cy="1538300"/>
            </a:xfrm>
          </p:grpSpPr>
          <p:sp>
            <p:nvSpPr>
              <p:cNvPr id="28" name="Google Shape;1457;p25">
                <a:extLst>
                  <a:ext uri="{FF2B5EF4-FFF2-40B4-BE49-F238E27FC236}">
                    <a16:creationId xmlns:a16="http://schemas.microsoft.com/office/drawing/2014/main" id="{CFFAF1F5-0975-686E-2332-4E730468D239}"/>
                  </a:ext>
                </a:extLst>
              </p:cNvPr>
              <p:cNvSpPr/>
              <p:nvPr/>
            </p:nvSpPr>
            <p:spPr>
              <a:xfrm>
                <a:off x="3253500" y="2069900"/>
                <a:ext cx="1411400" cy="1496000"/>
              </a:xfrm>
              <a:custGeom>
                <a:avLst/>
                <a:gdLst/>
                <a:ahLst/>
                <a:cxnLst/>
                <a:rect l="l" t="t" r="r" b="b"/>
                <a:pathLst>
                  <a:path w="56456" h="59840" extrusionOk="0">
                    <a:moveTo>
                      <a:pt x="21603" y="9541"/>
                    </a:moveTo>
                    <a:lnTo>
                      <a:pt x="28030" y="18759"/>
                    </a:lnTo>
                    <a:lnTo>
                      <a:pt x="34835" y="9757"/>
                    </a:lnTo>
                    <a:lnTo>
                      <a:pt x="34655" y="20829"/>
                    </a:lnTo>
                    <a:lnTo>
                      <a:pt x="34655" y="20829"/>
                    </a:lnTo>
                    <a:lnTo>
                      <a:pt x="45618" y="17534"/>
                    </a:lnTo>
                    <a:lnTo>
                      <a:pt x="38489" y="26841"/>
                    </a:lnTo>
                    <a:lnTo>
                      <a:pt x="49434" y="30586"/>
                    </a:lnTo>
                    <a:lnTo>
                      <a:pt x="38597" y="33862"/>
                    </a:lnTo>
                    <a:lnTo>
                      <a:pt x="45186" y="43313"/>
                    </a:lnTo>
                    <a:lnTo>
                      <a:pt x="34403" y="39371"/>
                    </a:lnTo>
                    <a:lnTo>
                      <a:pt x="34313" y="50496"/>
                    </a:lnTo>
                    <a:lnTo>
                      <a:pt x="27868" y="41225"/>
                    </a:lnTo>
                    <a:lnTo>
                      <a:pt x="21279" y="50154"/>
                    </a:lnTo>
                    <a:lnTo>
                      <a:pt x="21369" y="39011"/>
                    </a:lnTo>
                    <a:lnTo>
                      <a:pt x="10784" y="42215"/>
                    </a:lnTo>
                    <a:lnTo>
                      <a:pt x="17444" y="33160"/>
                    </a:lnTo>
                    <a:lnTo>
                      <a:pt x="6877" y="29308"/>
                    </a:lnTo>
                    <a:lnTo>
                      <a:pt x="17354" y="26157"/>
                    </a:lnTo>
                    <a:lnTo>
                      <a:pt x="10730" y="16706"/>
                    </a:lnTo>
                    <a:lnTo>
                      <a:pt x="21513" y="20649"/>
                    </a:lnTo>
                    <a:lnTo>
                      <a:pt x="21603" y="9541"/>
                    </a:lnTo>
                    <a:close/>
                    <a:moveTo>
                      <a:pt x="28606" y="0"/>
                    </a:moveTo>
                    <a:lnTo>
                      <a:pt x="28192" y="144"/>
                    </a:lnTo>
                    <a:lnTo>
                      <a:pt x="28156" y="144"/>
                    </a:lnTo>
                    <a:lnTo>
                      <a:pt x="26194" y="738"/>
                    </a:lnTo>
                    <a:lnTo>
                      <a:pt x="23367" y="1638"/>
                    </a:lnTo>
                    <a:lnTo>
                      <a:pt x="21225" y="2305"/>
                    </a:lnTo>
                    <a:lnTo>
                      <a:pt x="21171" y="8119"/>
                    </a:lnTo>
                    <a:lnTo>
                      <a:pt x="17930" y="3331"/>
                    </a:lnTo>
                    <a:lnTo>
                      <a:pt x="10910" y="5509"/>
                    </a:lnTo>
                    <a:lnTo>
                      <a:pt x="6733" y="11252"/>
                    </a:lnTo>
                    <a:lnTo>
                      <a:pt x="7597" y="12638"/>
                    </a:lnTo>
                    <a:lnTo>
                      <a:pt x="9919" y="15968"/>
                    </a:lnTo>
                    <a:lnTo>
                      <a:pt x="4573" y="14060"/>
                    </a:lnTo>
                    <a:lnTo>
                      <a:pt x="324" y="19767"/>
                    </a:lnTo>
                    <a:lnTo>
                      <a:pt x="198" y="27147"/>
                    </a:lnTo>
                    <a:lnTo>
                      <a:pt x="5995" y="29272"/>
                    </a:lnTo>
                    <a:lnTo>
                      <a:pt x="144" y="31054"/>
                    </a:lnTo>
                    <a:lnTo>
                      <a:pt x="0" y="38471"/>
                    </a:lnTo>
                    <a:lnTo>
                      <a:pt x="4213" y="44592"/>
                    </a:lnTo>
                    <a:lnTo>
                      <a:pt x="10063" y="42827"/>
                    </a:lnTo>
                    <a:lnTo>
                      <a:pt x="10063" y="42827"/>
                    </a:lnTo>
                    <a:lnTo>
                      <a:pt x="6409" y="47778"/>
                    </a:lnTo>
                    <a:lnTo>
                      <a:pt x="10604" y="53665"/>
                    </a:lnTo>
                    <a:lnTo>
                      <a:pt x="10766" y="53917"/>
                    </a:lnTo>
                    <a:lnTo>
                      <a:pt x="17354" y="56239"/>
                    </a:lnTo>
                    <a:lnTo>
                      <a:pt x="21045" y="51252"/>
                    </a:lnTo>
                    <a:lnTo>
                      <a:pt x="21045" y="51252"/>
                    </a:lnTo>
                    <a:lnTo>
                      <a:pt x="20991" y="57517"/>
                    </a:lnTo>
                    <a:lnTo>
                      <a:pt x="24933" y="58939"/>
                    </a:lnTo>
                    <a:lnTo>
                      <a:pt x="27580" y="59839"/>
                    </a:lnTo>
                    <a:lnTo>
                      <a:pt x="34727" y="57679"/>
                    </a:lnTo>
                    <a:lnTo>
                      <a:pt x="34763" y="51864"/>
                    </a:lnTo>
                    <a:lnTo>
                      <a:pt x="38093" y="56635"/>
                    </a:lnTo>
                    <a:lnTo>
                      <a:pt x="44826" y="54619"/>
                    </a:lnTo>
                    <a:lnTo>
                      <a:pt x="45780" y="53449"/>
                    </a:lnTo>
                    <a:lnTo>
                      <a:pt x="49290" y="48714"/>
                    </a:lnTo>
                    <a:lnTo>
                      <a:pt x="46014" y="44051"/>
                    </a:lnTo>
                    <a:lnTo>
                      <a:pt x="51757" y="45924"/>
                    </a:lnTo>
                    <a:lnTo>
                      <a:pt x="56149" y="40163"/>
                    </a:lnTo>
                    <a:lnTo>
                      <a:pt x="56257" y="32800"/>
                    </a:lnTo>
                    <a:lnTo>
                      <a:pt x="50371" y="30694"/>
                    </a:lnTo>
                    <a:lnTo>
                      <a:pt x="56311" y="28930"/>
                    </a:lnTo>
                    <a:lnTo>
                      <a:pt x="56401" y="24141"/>
                    </a:lnTo>
                    <a:lnTo>
                      <a:pt x="56401" y="24123"/>
                    </a:lnTo>
                    <a:lnTo>
                      <a:pt x="56437" y="21747"/>
                    </a:lnTo>
                    <a:lnTo>
                      <a:pt x="56455" y="21405"/>
                    </a:lnTo>
                    <a:lnTo>
                      <a:pt x="56275" y="21171"/>
                    </a:lnTo>
                    <a:lnTo>
                      <a:pt x="53647" y="17336"/>
                    </a:lnTo>
                    <a:lnTo>
                      <a:pt x="53611" y="17246"/>
                    </a:lnTo>
                    <a:lnTo>
                      <a:pt x="53557" y="17210"/>
                    </a:lnTo>
                    <a:lnTo>
                      <a:pt x="52189" y="15230"/>
                    </a:lnTo>
                    <a:lnTo>
                      <a:pt x="46356" y="16976"/>
                    </a:lnTo>
                    <a:lnTo>
                      <a:pt x="46356" y="16976"/>
                    </a:lnTo>
                    <a:lnTo>
                      <a:pt x="50029" y="12062"/>
                    </a:lnTo>
                    <a:lnTo>
                      <a:pt x="45870" y="5995"/>
                    </a:lnTo>
                    <a:lnTo>
                      <a:pt x="38975" y="3619"/>
                    </a:lnTo>
                    <a:lnTo>
                      <a:pt x="35123" y="8731"/>
                    </a:lnTo>
                    <a:lnTo>
                      <a:pt x="35123" y="8731"/>
                    </a:lnTo>
                    <a:lnTo>
                      <a:pt x="35249" y="2305"/>
                    </a:lnTo>
                    <a:lnTo>
                      <a:pt x="28606" y="0"/>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458;p25">
                <a:extLst>
                  <a:ext uri="{FF2B5EF4-FFF2-40B4-BE49-F238E27FC236}">
                    <a16:creationId xmlns:a16="http://schemas.microsoft.com/office/drawing/2014/main" id="{7B21E986-BDA1-E29A-1E7D-914805F1E387}"/>
                  </a:ext>
                </a:extLst>
              </p:cNvPr>
              <p:cNvSpPr/>
              <p:nvPr/>
            </p:nvSpPr>
            <p:spPr>
              <a:xfrm>
                <a:off x="3233700" y="2049200"/>
                <a:ext cx="1454600" cy="1538300"/>
              </a:xfrm>
              <a:custGeom>
                <a:avLst/>
                <a:gdLst/>
                <a:ahLst/>
                <a:cxnLst/>
                <a:rect l="l" t="t" r="r" b="b"/>
                <a:pathLst>
                  <a:path w="58184" h="61532" extrusionOk="0">
                    <a:moveTo>
                      <a:pt x="29398" y="1674"/>
                    </a:moveTo>
                    <a:lnTo>
                      <a:pt x="35231" y="3709"/>
                    </a:lnTo>
                    <a:lnTo>
                      <a:pt x="35105" y="9901"/>
                    </a:lnTo>
                    <a:lnTo>
                      <a:pt x="35105" y="10009"/>
                    </a:lnTo>
                    <a:lnTo>
                      <a:pt x="33520" y="12116"/>
                    </a:lnTo>
                    <a:lnTo>
                      <a:pt x="28876" y="18236"/>
                    </a:lnTo>
                    <a:lnTo>
                      <a:pt x="22755" y="9487"/>
                    </a:lnTo>
                    <a:lnTo>
                      <a:pt x="22791" y="3727"/>
                    </a:lnTo>
                    <a:lnTo>
                      <a:pt x="24375" y="3241"/>
                    </a:lnTo>
                    <a:lnTo>
                      <a:pt x="27220" y="2340"/>
                    </a:lnTo>
                    <a:lnTo>
                      <a:pt x="29110" y="1764"/>
                    </a:lnTo>
                    <a:cubicBezTo>
                      <a:pt x="29146" y="1764"/>
                      <a:pt x="29200" y="1746"/>
                      <a:pt x="29236" y="1746"/>
                    </a:cubicBezTo>
                    <a:lnTo>
                      <a:pt x="29398" y="1674"/>
                    </a:lnTo>
                    <a:close/>
                    <a:moveTo>
                      <a:pt x="18416" y="5095"/>
                    </a:moveTo>
                    <a:lnTo>
                      <a:pt x="21621" y="9865"/>
                    </a:lnTo>
                    <a:lnTo>
                      <a:pt x="21531" y="20379"/>
                    </a:lnTo>
                    <a:lnTo>
                      <a:pt x="12692" y="17156"/>
                    </a:lnTo>
                    <a:lnTo>
                      <a:pt x="11666" y="16778"/>
                    </a:lnTo>
                    <a:lnTo>
                      <a:pt x="11576" y="16670"/>
                    </a:lnTo>
                    <a:lnTo>
                      <a:pt x="9055" y="13070"/>
                    </a:lnTo>
                    <a:lnTo>
                      <a:pt x="8461" y="12152"/>
                    </a:lnTo>
                    <a:lnTo>
                      <a:pt x="12170" y="7039"/>
                    </a:lnTo>
                    <a:lnTo>
                      <a:pt x="18416" y="5095"/>
                    </a:lnTo>
                    <a:close/>
                    <a:moveTo>
                      <a:pt x="40037" y="5401"/>
                    </a:moveTo>
                    <a:lnTo>
                      <a:pt x="46140" y="7507"/>
                    </a:lnTo>
                    <a:lnTo>
                      <a:pt x="49830" y="12890"/>
                    </a:lnTo>
                    <a:lnTo>
                      <a:pt x="46338" y="17570"/>
                    </a:lnTo>
                    <a:lnTo>
                      <a:pt x="36257" y="20613"/>
                    </a:lnTo>
                    <a:lnTo>
                      <a:pt x="36437" y="10135"/>
                    </a:lnTo>
                    <a:lnTo>
                      <a:pt x="40037" y="5401"/>
                    </a:lnTo>
                    <a:close/>
                    <a:moveTo>
                      <a:pt x="5653" y="15842"/>
                    </a:moveTo>
                    <a:lnTo>
                      <a:pt x="10603" y="17606"/>
                    </a:lnTo>
                    <a:lnTo>
                      <a:pt x="12746" y="20667"/>
                    </a:lnTo>
                    <a:lnTo>
                      <a:pt x="16886" y="26589"/>
                    </a:lnTo>
                    <a:lnTo>
                      <a:pt x="7327" y="29470"/>
                    </a:lnTo>
                    <a:lnTo>
                      <a:pt x="1782" y="27453"/>
                    </a:lnTo>
                    <a:lnTo>
                      <a:pt x="1890" y="20883"/>
                    </a:lnTo>
                    <a:lnTo>
                      <a:pt x="5653" y="15842"/>
                    </a:lnTo>
                    <a:close/>
                    <a:moveTo>
                      <a:pt x="52657" y="16958"/>
                    </a:moveTo>
                    <a:lnTo>
                      <a:pt x="53773" y="18560"/>
                    </a:lnTo>
                    <a:lnTo>
                      <a:pt x="56473" y="22467"/>
                    </a:lnTo>
                    <a:lnTo>
                      <a:pt x="56473" y="22503"/>
                    </a:lnTo>
                    <a:lnTo>
                      <a:pt x="56419" y="24861"/>
                    </a:lnTo>
                    <a:lnTo>
                      <a:pt x="56419" y="24879"/>
                    </a:lnTo>
                    <a:lnTo>
                      <a:pt x="56347" y="29164"/>
                    </a:lnTo>
                    <a:lnTo>
                      <a:pt x="50803" y="30802"/>
                    </a:lnTo>
                    <a:lnTo>
                      <a:pt x="40577" y="27309"/>
                    </a:lnTo>
                    <a:lnTo>
                      <a:pt x="47238" y="18632"/>
                    </a:lnTo>
                    <a:lnTo>
                      <a:pt x="52657" y="16958"/>
                    </a:lnTo>
                    <a:close/>
                    <a:moveTo>
                      <a:pt x="7147" y="30838"/>
                    </a:moveTo>
                    <a:lnTo>
                      <a:pt x="16976" y="34420"/>
                    </a:lnTo>
                    <a:lnTo>
                      <a:pt x="10765" y="42863"/>
                    </a:lnTo>
                    <a:lnTo>
                      <a:pt x="5311" y="44501"/>
                    </a:lnTo>
                    <a:lnTo>
                      <a:pt x="1584" y="39083"/>
                    </a:lnTo>
                    <a:lnTo>
                      <a:pt x="1692" y="32476"/>
                    </a:lnTo>
                    <a:lnTo>
                      <a:pt x="7147" y="30838"/>
                    </a:lnTo>
                    <a:close/>
                    <a:moveTo>
                      <a:pt x="50640" y="32152"/>
                    </a:moveTo>
                    <a:lnTo>
                      <a:pt x="56293" y="34168"/>
                    </a:lnTo>
                    <a:lnTo>
                      <a:pt x="56167" y="40703"/>
                    </a:lnTo>
                    <a:lnTo>
                      <a:pt x="52261" y="45852"/>
                    </a:lnTo>
                    <a:lnTo>
                      <a:pt x="46932" y="44105"/>
                    </a:lnTo>
                    <a:lnTo>
                      <a:pt x="40667" y="35140"/>
                    </a:lnTo>
                    <a:lnTo>
                      <a:pt x="50640" y="32152"/>
                    </a:lnTo>
                    <a:close/>
                    <a:moveTo>
                      <a:pt x="23205" y="12854"/>
                    </a:moveTo>
                    <a:lnTo>
                      <a:pt x="27616" y="19172"/>
                    </a:lnTo>
                    <a:lnTo>
                      <a:pt x="28858" y="20937"/>
                    </a:lnTo>
                    <a:lnTo>
                      <a:pt x="30154" y="19208"/>
                    </a:lnTo>
                    <a:lnTo>
                      <a:pt x="34798" y="13088"/>
                    </a:lnTo>
                    <a:lnTo>
                      <a:pt x="34834" y="13016"/>
                    </a:lnTo>
                    <a:lnTo>
                      <a:pt x="34708" y="20577"/>
                    </a:lnTo>
                    <a:lnTo>
                      <a:pt x="34654" y="22737"/>
                    </a:lnTo>
                    <a:lnTo>
                      <a:pt x="36725" y="22107"/>
                    </a:lnTo>
                    <a:lnTo>
                      <a:pt x="44286" y="19839"/>
                    </a:lnTo>
                    <a:lnTo>
                      <a:pt x="44286" y="19839"/>
                    </a:lnTo>
                    <a:lnTo>
                      <a:pt x="39317" y="26319"/>
                    </a:lnTo>
                    <a:lnTo>
                      <a:pt x="37967" y="28084"/>
                    </a:lnTo>
                    <a:lnTo>
                      <a:pt x="40055" y="28804"/>
                    </a:lnTo>
                    <a:lnTo>
                      <a:pt x="47670" y="31378"/>
                    </a:lnTo>
                    <a:lnTo>
                      <a:pt x="40217" y="33628"/>
                    </a:lnTo>
                    <a:lnTo>
                      <a:pt x="38129" y="34258"/>
                    </a:lnTo>
                    <a:lnTo>
                      <a:pt x="39389" y="36058"/>
                    </a:lnTo>
                    <a:lnTo>
                      <a:pt x="43908" y="42539"/>
                    </a:lnTo>
                    <a:lnTo>
                      <a:pt x="43908" y="42539"/>
                    </a:lnTo>
                    <a:lnTo>
                      <a:pt x="36527" y="39875"/>
                    </a:lnTo>
                    <a:lnTo>
                      <a:pt x="34420" y="39101"/>
                    </a:lnTo>
                    <a:lnTo>
                      <a:pt x="34384" y="41351"/>
                    </a:lnTo>
                    <a:lnTo>
                      <a:pt x="34330" y="48876"/>
                    </a:lnTo>
                    <a:lnTo>
                      <a:pt x="29938" y="42575"/>
                    </a:lnTo>
                    <a:lnTo>
                      <a:pt x="28678" y="40775"/>
                    </a:lnTo>
                    <a:lnTo>
                      <a:pt x="27364" y="42539"/>
                    </a:lnTo>
                    <a:lnTo>
                      <a:pt x="25779" y="44699"/>
                    </a:lnTo>
                    <a:lnTo>
                      <a:pt x="22899" y="48624"/>
                    </a:lnTo>
                    <a:lnTo>
                      <a:pt x="22953" y="40991"/>
                    </a:lnTo>
                    <a:lnTo>
                      <a:pt x="22989" y="38849"/>
                    </a:lnTo>
                    <a:lnTo>
                      <a:pt x="20937" y="39479"/>
                    </a:lnTo>
                    <a:lnTo>
                      <a:pt x="13646" y="41693"/>
                    </a:lnTo>
                    <a:lnTo>
                      <a:pt x="18254" y="35410"/>
                    </a:lnTo>
                    <a:lnTo>
                      <a:pt x="19515" y="33700"/>
                    </a:lnTo>
                    <a:lnTo>
                      <a:pt x="17534" y="32980"/>
                    </a:lnTo>
                    <a:lnTo>
                      <a:pt x="10225" y="30298"/>
                    </a:lnTo>
                    <a:lnTo>
                      <a:pt x="17354" y="28138"/>
                    </a:lnTo>
                    <a:lnTo>
                      <a:pt x="19443" y="27507"/>
                    </a:lnTo>
                    <a:lnTo>
                      <a:pt x="18182" y="25707"/>
                    </a:lnTo>
                    <a:lnTo>
                      <a:pt x="14042" y="19803"/>
                    </a:lnTo>
                    <a:lnTo>
                      <a:pt x="13628" y="19190"/>
                    </a:lnTo>
                    <a:lnTo>
                      <a:pt x="13628" y="19190"/>
                    </a:lnTo>
                    <a:lnTo>
                      <a:pt x="21009" y="21873"/>
                    </a:lnTo>
                    <a:lnTo>
                      <a:pt x="23115" y="22629"/>
                    </a:lnTo>
                    <a:lnTo>
                      <a:pt x="23133" y="20379"/>
                    </a:lnTo>
                    <a:lnTo>
                      <a:pt x="23205" y="12854"/>
                    </a:lnTo>
                    <a:close/>
                    <a:moveTo>
                      <a:pt x="21387" y="40955"/>
                    </a:moveTo>
                    <a:lnTo>
                      <a:pt x="21297" y="51504"/>
                    </a:lnTo>
                    <a:lnTo>
                      <a:pt x="17858" y="56113"/>
                    </a:lnTo>
                    <a:lnTo>
                      <a:pt x="12044" y="54079"/>
                    </a:lnTo>
                    <a:lnTo>
                      <a:pt x="12044" y="54061"/>
                    </a:lnTo>
                    <a:lnTo>
                      <a:pt x="8173" y="48588"/>
                    </a:lnTo>
                    <a:lnTo>
                      <a:pt x="11666" y="43871"/>
                    </a:lnTo>
                    <a:lnTo>
                      <a:pt x="21387" y="40955"/>
                    </a:lnTo>
                    <a:close/>
                    <a:moveTo>
                      <a:pt x="35987" y="41351"/>
                    </a:moveTo>
                    <a:lnTo>
                      <a:pt x="45852" y="44951"/>
                    </a:lnTo>
                    <a:lnTo>
                      <a:pt x="45870" y="44951"/>
                    </a:lnTo>
                    <a:lnTo>
                      <a:pt x="45960" y="45060"/>
                    </a:lnTo>
                    <a:lnTo>
                      <a:pt x="49074" y="49542"/>
                    </a:lnTo>
                    <a:lnTo>
                      <a:pt x="45924" y="53791"/>
                    </a:lnTo>
                    <a:lnTo>
                      <a:pt x="45150" y="54781"/>
                    </a:lnTo>
                    <a:lnTo>
                      <a:pt x="39209" y="56581"/>
                    </a:lnTo>
                    <a:lnTo>
                      <a:pt x="35897" y="51864"/>
                    </a:lnTo>
                    <a:lnTo>
                      <a:pt x="35987" y="41351"/>
                    </a:lnTo>
                    <a:close/>
                    <a:moveTo>
                      <a:pt x="28660" y="43439"/>
                    </a:moveTo>
                    <a:lnTo>
                      <a:pt x="34780" y="52206"/>
                    </a:lnTo>
                    <a:lnTo>
                      <a:pt x="34726" y="57931"/>
                    </a:lnTo>
                    <a:lnTo>
                      <a:pt x="28372" y="59857"/>
                    </a:lnTo>
                    <a:lnTo>
                      <a:pt x="25995" y="59011"/>
                    </a:lnTo>
                    <a:lnTo>
                      <a:pt x="22593" y="57787"/>
                    </a:lnTo>
                    <a:lnTo>
                      <a:pt x="22647" y="51756"/>
                    </a:lnTo>
                    <a:lnTo>
                      <a:pt x="22647" y="51612"/>
                    </a:lnTo>
                    <a:lnTo>
                      <a:pt x="27058" y="45600"/>
                    </a:lnTo>
                    <a:lnTo>
                      <a:pt x="28660" y="43439"/>
                    </a:lnTo>
                    <a:close/>
                    <a:moveTo>
                      <a:pt x="29380" y="0"/>
                    </a:moveTo>
                    <a:lnTo>
                      <a:pt x="28840" y="216"/>
                    </a:lnTo>
                    <a:lnTo>
                      <a:pt x="28786" y="234"/>
                    </a:lnTo>
                    <a:lnTo>
                      <a:pt x="28660" y="288"/>
                    </a:lnTo>
                    <a:lnTo>
                      <a:pt x="26769" y="846"/>
                    </a:lnTo>
                    <a:lnTo>
                      <a:pt x="23925" y="1746"/>
                    </a:lnTo>
                    <a:lnTo>
                      <a:pt x="22341" y="2250"/>
                    </a:lnTo>
                    <a:lnTo>
                      <a:pt x="21243" y="2575"/>
                    </a:lnTo>
                    <a:lnTo>
                      <a:pt x="21243" y="3727"/>
                    </a:lnTo>
                    <a:lnTo>
                      <a:pt x="21225" y="6409"/>
                    </a:lnTo>
                    <a:lnTo>
                      <a:pt x="19731" y="4195"/>
                    </a:lnTo>
                    <a:lnTo>
                      <a:pt x="19083" y="3241"/>
                    </a:lnTo>
                    <a:lnTo>
                      <a:pt x="17966" y="3601"/>
                    </a:lnTo>
                    <a:lnTo>
                      <a:pt x="11756" y="5527"/>
                    </a:lnTo>
                    <a:lnTo>
                      <a:pt x="11252" y="5689"/>
                    </a:lnTo>
                    <a:lnTo>
                      <a:pt x="10945" y="6121"/>
                    </a:lnTo>
                    <a:lnTo>
                      <a:pt x="7219" y="11216"/>
                    </a:lnTo>
                    <a:lnTo>
                      <a:pt x="6589" y="12098"/>
                    </a:lnTo>
                    <a:lnTo>
                      <a:pt x="7183" y="12998"/>
                    </a:lnTo>
                    <a:lnTo>
                      <a:pt x="7777" y="13916"/>
                    </a:lnTo>
                    <a:lnTo>
                      <a:pt x="7795" y="13952"/>
                    </a:lnTo>
                    <a:lnTo>
                      <a:pt x="7813" y="13970"/>
                    </a:lnTo>
                    <a:lnTo>
                      <a:pt x="8713" y="15248"/>
                    </a:lnTo>
                    <a:lnTo>
                      <a:pt x="6247" y="14366"/>
                    </a:lnTo>
                    <a:lnTo>
                      <a:pt x="5077" y="13952"/>
                    </a:lnTo>
                    <a:lnTo>
                      <a:pt x="4375" y="14888"/>
                    </a:lnTo>
                    <a:lnTo>
                      <a:pt x="612" y="19929"/>
                    </a:lnTo>
                    <a:lnTo>
                      <a:pt x="324" y="20343"/>
                    </a:lnTo>
                    <a:lnTo>
                      <a:pt x="324" y="20847"/>
                    </a:lnTo>
                    <a:lnTo>
                      <a:pt x="216" y="27417"/>
                    </a:lnTo>
                    <a:lnTo>
                      <a:pt x="180" y="28552"/>
                    </a:lnTo>
                    <a:lnTo>
                      <a:pt x="1242" y="28930"/>
                    </a:lnTo>
                    <a:lnTo>
                      <a:pt x="4267" y="30028"/>
                    </a:lnTo>
                    <a:lnTo>
                      <a:pt x="1242" y="30964"/>
                    </a:lnTo>
                    <a:lnTo>
                      <a:pt x="144" y="31288"/>
                    </a:lnTo>
                    <a:lnTo>
                      <a:pt x="126" y="32440"/>
                    </a:lnTo>
                    <a:lnTo>
                      <a:pt x="0" y="39029"/>
                    </a:lnTo>
                    <a:lnTo>
                      <a:pt x="0" y="39551"/>
                    </a:lnTo>
                    <a:lnTo>
                      <a:pt x="288" y="39983"/>
                    </a:lnTo>
                    <a:lnTo>
                      <a:pt x="4033" y="45402"/>
                    </a:lnTo>
                    <a:lnTo>
                      <a:pt x="4681" y="46356"/>
                    </a:lnTo>
                    <a:lnTo>
                      <a:pt x="5779" y="46014"/>
                    </a:lnTo>
                    <a:lnTo>
                      <a:pt x="8821" y="45078"/>
                    </a:lnTo>
                    <a:lnTo>
                      <a:pt x="6931" y="47670"/>
                    </a:lnTo>
                    <a:lnTo>
                      <a:pt x="6265" y="48606"/>
                    </a:lnTo>
                    <a:lnTo>
                      <a:pt x="6913" y="49524"/>
                    </a:lnTo>
                    <a:lnTo>
                      <a:pt x="10765" y="54943"/>
                    </a:lnTo>
                    <a:lnTo>
                      <a:pt x="10765" y="54961"/>
                    </a:lnTo>
                    <a:lnTo>
                      <a:pt x="11053" y="55411"/>
                    </a:lnTo>
                    <a:lnTo>
                      <a:pt x="11540" y="55591"/>
                    </a:lnTo>
                    <a:lnTo>
                      <a:pt x="17354" y="57625"/>
                    </a:lnTo>
                    <a:lnTo>
                      <a:pt x="18452" y="58003"/>
                    </a:lnTo>
                    <a:lnTo>
                      <a:pt x="19155" y="57085"/>
                    </a:lnTo>
                    <a:lnTo>
                      <a:pt x="21063" y="54511"/>
                    </a:lnTo>
                    <a:lnTo>
                      <a:pt x="21045" y="57787"/>
                    </a:lnTo>
                    <a:lnTo>
                      <a:pt x="21045" y="58903"/>
                    </a:lnTo>
                    <a:lnTo>
                      <a:pt x="22107" y="59281"/>
                    </a:lnTo>
                    <a:lnTo>
                      <a:pt x="25491" y="60523"/>
                    </a:lnTo>
                    <a:lnTo>
                      <a:pt x="27886" y="61351"/>
                    </a:lnTo>
                    <a:lnTo>
                      <a:pt x="28390" y="61531"/>
                    </a:lnTo>
                    <a:lnTo>
                      <a:pt x="28876" y="61387"/>
                    </a:lnTo>
                    <a:lnTo>
                      <a:pt x="35231" y="59461"/>
                    </a:lnTo>
                    <a:lnTo>
                      <a:pt x="36347" y="59137"/>
                    </a:lnTo>
                    <a:lnTo>
                      <a:pt x="36347" y="57967"/>
                    </a:lnTo>
                    <a:lnTo>
                      <a:pt x="36365" y="55231"/>
                    </a:lnTo>
                    <a:lnTo>
                      <a:pt x="37949" y="57517"/>
                    </a:lnTo>
                    <a:lnTo>
                      <a:pt x="38597" y="58453"/>
                    </a:lnTo>
                    <a:lnTo>
                      <a:pt x="39695" y="58111"/>
                    </a:lnTo>
                    <a:lnTo>
                      <a:pt x="45636" y="56311"/>
                    </a:lnTo>
                    <a:lnTo>
                      <a:pt x="46122" y="56185"/>
                    </a:lnTo>
                    <a:lnTo>
                      <a:pt x="46428" y="55807"/>
                    </a:lnTo>
                    <a:lnTo>
                      <a:pt x="47220" y="54817"/>
                    </a:lnTo>
                    <a:lnTo>
                      <a:pt x="47238" y="54781"/>
                    </a:lnTo>
                    <a:lnTo>
                      <a:pt x="47256" y="54763"/>
                    </a:lnTo>
                    <a:lnTo>
                      <a:pt x="50406" y="50514"/>
                    </a:lnTo>
                    <a:lnTo>
                      <a:pt x="51091" y="49596"/>
                    </a:lnTo>
                    <a:lnTo>
                      <a:pt x="50442" y="48660"/>
                    </a:lnTo>
                    <a:lnTo>
                      <a:pt x="48858" y="46410"/>
                    </a:lnTo>
                    <a:lnTo>
                      <a:pt x="51829" y="47382"/>
                    </a:lnTo>
                    <a:lnTo>
                      <a:pt x="52909" y="47724"/>
                    </a:lnTo>
                    <a:lnTo>
                      <a:pt x="53593" y="46824"/>
                    </a:lnTo>
                    <a:lnTo>
                      <a:pt x="57499" y="41675"/>
                    </a:lnTo>
                    <a:lnTo>
                      <a:pt x="57823" y="41261"/>
                    </a:lnTo>
                    <a:lnTo>
                      <a:pt x="57823" y="40739"/>
                    </a:lnTo>
                    <a:lnTo>
                      <a:pt x="57931" y="34222"/>
                    </a:lnTo>
                    <a:lnTo>
                      <a:pt x="57949" y="33088"/>
                    </a:lnTo>
                    <a:lnTo>
                      <a:pt x="56887" y="32710"/>
                    </a:lnTo>
                    <a:lnTo>
                      <a:pt x="53827" y="31612"/>
                    </a:lnTo>
                    <a:lnTo>
                      <a:pt x="56887" y="30712"/>
                    </a:lnTo>
                    <a:lnTo>
                      <a:pt x="58021" y="30370"/>
                    </a:lnTo>
                    <a:lnTo>
                      <a:pt x="58039" y="29200"/>
                    </a:lnTo>
                    <a:lnTo>
                      <a:pt x="58111" y="24987"/>
                    </a:lnTo>
                    <a:lnTo>
                      <a:pt x="58111" y="24969"/>
                    </a:lnTo>
                    <a:lnTo>
                      <a:pt x="58111" y="24951"/>
                    </a:lnTo>
                    <a:lnTo>
                      <a:pt x="58111" y="24933"/>
                    </a:lnTo>
                    <a:lnTo>
                      <a:pt x="58147" y="22629"/>
                    </a:lnTo>
                    <a:lnTo>
                      <a:pt x="58147" y="22593"/>
                    </a:lnTo>
                    <a:lnTo>
                      <a:pt x="58183" y="22017"/>
                    </a:lnTo>
                    <a:lnTo>
                      <a:pt x="57841" y="21567"/>
                    </a:lnTo>
                    <a:lnTo>
                      <a:pt x="57823" y="21549"/>
                    </a:lnTo>
                    <a:lnTo>
                      <a:pt x="55177" y="17732"/>
                    </a:lnTo>
                    <a:lnTo>
                      <a:pt x="55069" y="17552"/>
                    </a:lnTo>
                    <a:lnTo>
                      <a:pt x="55051" y="17516"/>
                    </a:lnTo>
                    <a:lnTo>
                      <a:pt x="54061" y="16112"/>
                    </a:lnTo>
                    <a:lnTo>
                      <a:pt x="53413" y="15158"/>
                    </a:lnTo>
                    <a:lnTo>
                      <a:pt x="52297" y="15500"/>
                    </a:lnTo>
                    <a:lnTo>
                      <a:pt x="49326" y="16400"/>
                    </a:lnTo>
                    <a:lnTo>
                      <a:pt x="51217" y="13880"/>
                    </a:lnTo>
                    <a:lnTo>
                      <a:pt x="51901" y="12980"/>
                    </a:lnTo>
                    <a:lnTo>
                      <a:pt x="51253" y="12026"/>
                    </a:lnTo>
                    <a:lnTo>
                      <a:pt x="47562" y="6661"/>
                    </a:lnTo>
                    <a:lnTo>
                      <a:pt x="47256" y="6229"/>
                    </a:lnTo>
                    <a:lnTo>
                      <a:pt x="46770" y="6049"/>
                    </a:lnTo>
                    <a:lnTo>
                      <a:pt x="40667" y="3925"/>
                    </a:lnTo>
                    <a:lnTo>
                      <a:pt x="39587" y="3547"/>
                    </a:lnTo>
                    <a:lnTo>
                      <a:pt x="38885" y="4465"/>
                    </a:lnTo>
                    <a:lnTo>
                      <a:pt x="36869" y="7165"/>
                    </a:lnTo>
                    <a:lnTo>
                      <a:pt x="36941" y="3781"/>
                    </a:lnTo>
                    <a:lnTo>
                      <a:pt x="36959" y="2629"/>
                    </a:lnTo>
                    <a:lnTo>
                      <a:pt x="35879" y="2250"/>
                    </a:lnTo>
                    <a:lnTo>
                      <a:pt x="30046" y="216"/>
                    </a:lnTo>
                    <a:lnTo>
                      <a:pt x="29380"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459;p25">
                <a:extLst>
                  <a:ext uri="{FF2B5EF4-FFF2-40B4-BE49-F238E27FC236}">
                    <a16:creationId xmlns:a16="http://schemas.microsoft.com/office/drawing/2014/main" id="{9FB150F5-A7B9-2A42-7DF3-740AB1398ACE}"/>
                  </a:ext>
                </a:extLst>
              </p:cNvPr>
              <p:cNvSpPr/>
              <p:nvPr/>
            </p:nvSpPr>
            <p:spPr>
              <a:xfrm>
                <a:off x="3395700" y="2274225"/>
                <a:ext cx="1126525" cy="1092750"/>
              </a:xfrm>
              <a:custGeom>
                <a:avLst/>
                <a:gdLst/>
                <a:ahLst/>
                <a:cxnLst/>
                <a:rect l="l" t="t" r="r" b="b"/>
                <a:pathLst>
                  <a:path w="45061" h="43710" extrusionOk="0">
                    <a:moveTo>
                      <a:pt x="15483" y="0"/>
                    </a:moveTo>
                    <a:lnTo>
                      <a:pt x="15393" y="11882"/>
                    </a:lnTo>
                    <a:lnTo>
                      <a:pt x="4231" y="7795"/>
                    </a:lnTo>
                    <a:lnTo>
                      <a:pt x="4231" y="7795"/>
                    </a:lnTo>
                    <a:lnTo>
                      <a:pt x="11234" y="17822"/>
                    </a:lnTo>
                    <a:lnTo>
                      <a:pt x="1" y="21207"/>
                    </a:lnTo>
                    <a:lnTo>
                      <a:pt x="11072" y="25239"/>
                    </a:lnTo>
                    <a:lnTo>
                      <a:pt x="4087" y="34726"/>
                    </a:lnTo>
                    <a:lnTo>
                      <a:pt x="4087" y="34726"/>
                    </a:lnTo>
                    <a:lnTo>
                      <a:pt x="15465" y="31288"/>
                    </a:lnTo>
                    <a:lnTo>
                      <a:pt x="15375" y="43079"/>
                    </a:lnTo>
                    <a:lnTo>
                      <a:pt x="22180" y="33826"/>
                    </a:lnTo>
                    <a:lnTo>
                      <a:pt x="29075" y="43709"/>
                    </a:lnTo>
                    <a:lnTo>
                      <a:pt x="29165" y="31828"/>
                    </a:lnTo>
                    <a:lnTo>
                      <a:pt x="40326" y="35914"/>
                    </a:lnTo>
                    <a:lnTo>
                      <a:pt x="40326" y="35914"/>
                    </a:lnTo>
                    <a:lnTo>
                      <a:pt x="33071" y="25527"/>
                    </a:lnTo>
                    <a:lnTo>
                      <a:pt x="28769" y="26841"/>
                    </a:lnTo>
                    <a:lnTo>
                      <a:pt x="28715" y="31198"/>
                    </a:lnTo>
                    <a:lnTo>
                      <a:pt x="24664" y="29740"/>
                    </a:lnTo>
                    <a:lnTo>
                      <a:pt x="22198" y="33088"/>
                    </a:lnTo>
                    <a:lnTo>
                      <a:pt x="19713" y="29560"/>
                    </a:lnTo>
                    <a:lnTo>
                      <a:pt x="15717" y="30784"/>
                    </a:lnTo>
                    <a:lnTo>
                      <a:pt x="15717" y="30784"/>
                    </a:lnTo>
                    <a:lnTo>
                      <a:pt x="15735" y="26481"/>
                    </a:lnTo>
                    <a:lnTo>
                      <a:pt x="11756" y="25041"/>
                    </a:lnTo>
                    <a:lnTo>
                      <a:pt x="14223" y="21693"/>
                    </a:lnTo>
                    <a:lnTo>
                      <a:pt x="11738" y="18110"/>
                    </a:lnTo>
                    <a:lnTo>
                      <a:pt x="15807" y="16868"/>
                    </a:lnTo>
                    <a:lnTo>
                      <a:pt x="15843" y="12512"/>
                    </a:lnTo>
                    <a:lnTo>
                      <a:pt x="19893" y="13970"/>
                    </a:lnTo>
                    <a:lnTo>
                      <a:pt x="22378" y="10622"/>
                    </a:lnTo>
                    <a:lnTo>
                      <a:pt x="24844" y="14150"/>
                    </a:lnTo>
                    <a:lnTo>
                      <a:pt x="28967" y="12800"/>
                    </a:lnTo>
                    <a:lnTo>
                      <a:pt x="28967" y="12800"/>
                    </a:lnTo>
                    <a:lnTo>
                      <a:pt x="28841" y="17228"/>
                    </a:lnTo>
                    <a:lnTo>
                      <a:pt x="32801" y="18668"/>
                    </a:lnTo>
                    <a:lnTo>
                      <a:pt x="30335" y="22017"/>
                    </a:lnTo>
                    <a:lnTo>
                      <a:pt x="33539" y="25869"/>
                    </a:lnTo>
                    <a:lnTo>
                      <a:pt x="45061" y="22413"/>
                    </a:lnTo>
                    <a:lnTo>
                      <a:pt x="33521" y="18470"/>
                    </a:lnTo>
                    <a:lnTo>
                      <a:pt x="40992" y="8695"/>
                    </a:lnTo>
                    <a:lnTo>
                      <a:pt x="29237" y="12260"/>
                    </a:lnTo>
                    <a:lnTo>
                      <a:pt x="29435" y="558"/>
                    </a:lnTo>
                    <a:lnTo>
                      <a:pt x="22396" y="9865"/>
                    </a:lnTo>
                    <a:lnTo>
                      <a:pt x="15483" y="0"/>
                    </a:lnTo>
                    <a:close/>
                  </a:path>
                </a:pathLst>
              </a:custGeom>
              <a:solidFill>
                <a:srgbClr val="017EDE"/>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460;p25">
                <a:extLst>
                  <a:ext uri="{FF2B5EF4-FFF2-40B4-BE49-F238E27FC236}">
                    <a16:creationId xmlns:a16="http://schemas.microsoft.com/office/drawing/2014/main" id="{55A13B62-F828-C85E-5488-7421ADA4E765}"/>
                  </a:ext>
                </a:extLst>
              </p:cNvPr>
              <p:cNvSpPr/>
              <p:nvPr/>
            </p:nvSpPr>
            <p:spPr>
              <a:xfrm>
                <a:off x="3395700" y="2274225"/>
                <a:ext cx="1126525" cy="1092750"/>
              </a:xfrm>
              <a:custGeom>
                <a:avLst/>
                <a:gdLst/>
                <a:ahLst/>
                <a:cxnLst/>
                <a:rect l="l" t="t" r="r" b="b"/>
                <a:pathLst>
                  <a:path w="45061" h="43710" extrusionOk="0">
                    <a:moveTo>
                      <a:pt x="15483" y="0"/>
                    </a:moveTo>
                    <a:lnTo>
                      <a:pt x="15393" y="11882"/>
                    </a:lnTo>
                    <a:lnTo>
                      <a:pt x="4231" y="7795"/>
                    </a:lnTo>
                    <a:lnTo>
                      <a:pt x="4231" y="7795"/>
                    </a:lnTo>
                    <a:lnTo>
                      <a:pt x="11234" y="17822"/>
                    </a:lnTo>
                    <a:lnTo>
                      <a:pt x="1" y="21207"/>
                    </a:lnTo>
                    <a:lnTo>
                      <a:pt x="11072" y="25239"/>
                    </a:lnTo>
                    <a:lnTo>
                      <a:pt x="4087" y="34726"/>
                    </a:lnTo>
                    <a:lnTo>
                      <a:pt x="4087" y="34726"/>
                    </a:lnTo>
                    <a:lnTo>
                      <a:pt x="15465" y="31288"/>
                    </a:lnTo>
                    <a:lnTo>
                      <a:pt x="15375" y="43079"/>
                    </a:lnTo>
                    <a:lnTo>
                      <a:pt x="22180" y="33826"/>
                    </a:lnTo>
                    <a:lnTo>
                      <a:pt x="29075" y="43709"/>
                    </a:lnTo>
                    <a:lnTo>
                      <a:pt x="29165" y="31828"/>
                    </a:lnTo>
                    <a:lnTo>
                      <a:pt x="40326" y="35914"/>
                    </a:lnTo>
                    <a:lnTo>
                      <a:pt x="40326" y="35914"/>
                    </a:lnTo>
                    <a:lnTo>
                      <a:pt x="33071" y="25527"/>
                    </a:lnTo>
                    <a:lnTo>
                      <a:pt x="28769" y="26841"/>
                    </a:lnTo>
                    <a:lnTo>
                      <a:pt x="28715" y="31198"/>
                    </a:lnTo>
                    <a:lnTo>
                      <a:pt x="24664" y="29740"/>
                    </a:lnTo>
                    <a:lnTo>
                      <a:pt x="22198" y="33088"/>
                    </a:lnTo>
                    <a:lnTo>
                      <a:pt x="19713" y="29560"/>
                    </a:lnTo>
                    <a:lnTo>
                      <a:pt x="15717" y="30784"/>
                    </a:lnTo>
                    <a:lnTo>
                      <a:pt x="15717" y="30784"/>
                    </a:lnTo>
                    <a:lnTo>
                      <a:pt x="15735" y="26481"/>
                    </a:lnTo>
                    <a:lnTo>
                      <a:pt x="11756" y="25041"/>
                    </a:lnTo>
                    <a:lnTo>
                      <a:pt x="14223" y="21693"/>
                    </a:lnTo>
                    <a:lnTo>
                      <a:pt x="11738" y="18110"/>
                    </a:lnTo>
                    <a:lnTo>
                      <a:pt x="15807" y="16868"/>
                    </a:lnTo>
                    <a:lnTo>
                      <a:pt x="15843" y="12512"/>
                    </a:lnTo>
                    <a:lnTo>
                      <a:pt x="19893" y="13970"/>
                    </a:lnTo>
                    <a:lnTo>
                      <a:pt x="22378" y="10622"/>
                    </a:lnTo>
                    <a:lnTo>
                      <a:pt x="24844" y="14150"/>
                    </a:lnTo>
                    <a:lnTo>
                      <a:pt x="28967" y="12800"/>
                    </a:lnTo>
                    <a:lnTo>
                      <a:pt x="28967" y="12800"/>
                    </a:lnTo>
                    <a:lnTo>
                      <a:pt x="28841" y="17228"/>
                    </a:lnTo>
                    <a:lnTo>
                      <a:pt x="32801" y="18668"/>
                    </a:lnTo>
                    <a:lnTo>
                      <a:pt x="30335" y="22017"/>
                    </a:lnTo>
                    <a:lnTo>
                      <a:pt x="33539" y="25869"/>
                    </a:lnTo>
                    <a:lnTo>
                      <a:pt x="45061" y="22413"/>
                    </a:lnTo>
                    <a:lnTo>
                      <a:pt x="33521" y="18470"/>
                    </a:lnTo>
                    <a:lnTo>
                      <a:pt x="40992" y="8695"/>
                    </a:lnTo>
                    <a:lnTo>
                      <a:pt x="29237" y="12260"/>
                    </a:lnTo>
                    <a:lnTo>
                      <a:pt x="29435" y="558"/>
                    </a:lnTo>
                    <a:lnTo>
                      <a:pt x="22396" y="9865"/>
                    </a:lnTo>
                    <a:lnTo>
                      <a:pt x="15483" y="0"/>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461;p25">
                <a:extLst>
                  <a:ext uri="{FF2B5EF4-FFF2-40B4-BE49-F238E27FC236}">
                    <a16:creationId xmlns:a16="http://schemas.microsoft.com/office/drawing/2014/main" id="{F991D744-97F0-E01A-57B7-0D8F683C9C59}"/>
                  </a:ext>
                </a:extLst>
              </p:cNvPr>
              <p:cNvSpPr/>
              <p:nvPr/>
            </p:nvSpPr>
            <p:spPr>
              <a:xfrm>
                <a:off x="3333150" y="2211650"/>
                <a:ext cx="1253875" cy="1217875"/>
              </a:xfrm>
              <a:custGeom>
                <a:avLst/>
                <a:gdLst/>
                <a:ahLst/>
                <a:cxnLst/>
                <a:rect l="l" t="t" r="r" b="b"/>
                <a:pathLst>
                  <a:path w="50155" h="48715" extrusionOk="0">
                    <a:moveTo>
                      <a:pt x="18759" y="4970"/>
                    </a:moveTo>
                    <a:lnTo>
                      <a:pt x="24178" y="12710"/>
                    </a:lnTo>
                    <a:lnTo>
                      <a:pt x="22107" y="15519"/>
                    </a:lnTo>
                    <a:lnTo>
                      <a:pt x="18687" y="14295"/>
                    </a:lnTo>
                    <a:lnTo>
                      <a:pt x="18759" y="4970"/>
                    </a:lnTo>
                    <a:close/>
                    <a:moveTo>
                      <a:pt x="31109" y="5456"/>
                    </a:moveTo>
                    <a:lnTo>
                      <a:pt x="30947" y="14619"/>
                    </a:lnTo>
                    <a:lnTo>
                      <a:pt x="27670" y="15699"/>
                    </a:lnTo>
                    <a:lnTo>
                      <a:pt x="25600" y="12764"/>
                    </a:lnTo>
                    <a:lnTo>
                      <a:pt x="31109" y="5456"/>
                    </a:lnTo>
                    <a:close/>
                    <a:moveTo>
                      <a:pt x="8804" y="11900"/>
                    </a:moveTo>
                    <a:lnTo>
                      <a:pt x="16185" y="14601"/>
                    </a:lnTo>
                    <a:lnTo>
                      <a:pt x="17535" y="15105"/>
                    </a:lnTo>
                    <a:lnTo>
                      <a:pt x="17517" y="18795"/>
                    </a:lnTo>
                    <a:lnTo>
                      <a:pt x="14294" y="19749"/>
                    </a:lnTo>
                    <a:lnTo>
                      <a:pt x="8804" y="11900"/>
                    </a:lnTo>
                    <a:close/>
                    <a:moveTo>
                      <a:pt x="41370" y="12692"/>
                    </a:moveTo>
                    <a:lnTo>
                      <a:pt x="35447" y="20415"/>
                    </a:lnTo>
                    <a:lnTo>
                      <a:pt x="32153" y="19191"/>
                    </a:lnTo>
                    <a:lnTo>
                      <a:pt x="32279" y="15429"/>
                    </a:lnTo>
                    <a:lnTo>
                      <a:pt x="41370" y="12692"/>
                    </a:lnTo>
                    <a:close/>
                    <a:moveTo>
                      <a:pt x="13646" y="21171"/>
                    </a:moveTo>
                    <a:lnTo>
                      <a:pt x="15735" y="24196"/>
                    </a:lnTo>
                    <a:lnTo>
                      <a:pt x="13682" y="26950"/>
                    </a:lnTo>
                    <a:lnTo>
                      <a:pt x="4987" y="23782"/>
                    </a:lnTo>
                    <a:lnTo>
                      <a:pt x="13646" y="21171"/>
                    </a:lnTo>
                    <a:close/>
                    <a:moveTo>
                      <a:pt x="35861" y="21766"/>
                    </a:moveTo>
                    <a:lnTo>
                      <a:pt x="44952" y="24862"/>
                    </a:lnTo>
                    <a:lnTo>
                      <a:pt x="36293" y="27454"/>
                    </a:lnTo>
                    <a:lnTo>
                      <a:pt x="33827" y="24502"/>
                    </a:lnTo>
                    <a:lnTo>
                      <a:pt x="35537" y="22180"/>
                    </a:lnTo>
                    <a:lnTo>
                      <a:pt x="35861" y="21766"/>
                    </a:lnTo>
                    <a:close/>
                    <a:moveTo>
                      <a:pt x="24862" y="14475"/>
                    </a:moveTo>
                    <a:lnTo>
                      <a:pt x="26356" y="16599"/>
                    </a:lnTo>
                    <a:lnTo>
                      <a:pt x="27040" y="17571"/>
                    </a:lnTo>
                    <a:lnTo>
                      <a:pt x="28156" y="17211"/>
                    </a:lnTo>
                    <a:lnTo>
                      <a:pt x="30658" y="16383"/>
                    </a:lnTo>
                    <a:lnTo>
                      <a:pt x="30658" y="16383"/>
                    </a:lnTo>
                    <a:lnTo>
                      <a:pt x="30568" y="19101"/>
                    </a:lnTo>
                    <a:lnTo>
                      <a:pt x="30532" y="20253"/>
                    </a:lnTo>
                    <a:lnTo>
                      <a:pt x="31613" y="20631"/>
                    </a:lnTo>
                    <a:lnTo>
                      <a:pt x="34061" y="21531"/>
                    </a:lnTo>
                    <a:lnTo>
                      <a:pt x="32567" y="23530"/>
                    </a:lnTo>
                    <a:lnTo>
                      <a:pt x="31829" y="24520"/>
                    </a:lnTo>
                    <a:lnTo>
                      <a:pt x="32621" y="25474"/>
                    </a:lnTo>
                    <a:lnTo>
                      <a:pt x="34331" y="27544"/>
                    </a:lnTo>
                    <a:lnTo>
                      <a:pt x="31577" y="28372"/>
                    </a:lnTo>
                    <a:lnTo>
                      <a:pt x="30460" y="28714"/>
                    </a:lnTo>
                    <a:lnTo>
                      <a:pt x="30460" y="29884"/>
                    </a:lnTo>
                    <a:lnTo>
                      <a:pt x="30442" y="32549"/>
                    </a:lnTo>
                    <a:lnTo>
                      <a:pt x="27976" y="31649"/>
                    </a:lnTo>
                    <a:lnTo>
                      <a:pt x="26878" y="31253"/>
                    </a:lnTo>
                    <a:lnTo>
                      <a:pt x="26176" y="32189"/>
                    </a:lnTo>
                    <a:lnTo>
                      <a:pt x="24718" y="34169"/>
                    </a:lnTo>
                    <a:lnTo>
                      <a:pt x="23206" y="32009"/>
                    </a:lnTo>
                    <a:lnTo>
                      <a:pt x="22557" y="31073"/>
                    </a:lnTo>
                    <a:lnTo>
                      <a:pt x="21459" y="31415"/>
                    </a:lnTo>
                    <a:lnTo>
                      <a:pt x="19011" y="32153"/>
                    </a:lnTo>
                    <a:lnTo>
                      <a:pt x="19029" y="29488"/>
                    </a:lnTo>
                    <a:lnTo>
                      <a:pt x="19029" y="28372"/>
                    </a:lnTo>
                    <a:lnTo>
                      <a:pt x="17967" y="27994"/>
                    </a:lnTo>
                    <a:lnTo>
                      <a:pt x="15519" y="27094"/>
                    </a:lnTo>
                    <a:lnTo>
                      <a:pt x="17031" y="25042"/>
                    </a:lnTo>
                    <a:lnTo>
                      <a:pt x="17697" y="24124"/>
                    </a:lnTo>
                    <a:lnTo>
                      <a:pt x="17049" y="23206"/>
                    </a:lnTo>
                    <a:lnTo>
                      <a:pt x="15501" y="20991"/>
                    </a:lnTo>
                    <a:lnTo>
                      <a:pt x="17967" y="20253"/>
                    </a:lnTo>
                    <a:lnTo>
                      <a:pt x="19101" y="19911"/>
                    </a:lnTo>
                    <a:lnTo>
                      <a:pt x="19101" y="18741"/>
                    </a:lnTo>
                    <a:lnTo>
                      <a:pt x="19119" y="16059"/>
                    </a:lnTo>
                    <a:lnTo>
                      <a:pt x="21567" y="16959"/>
                    </a:lnTo>
                    <a:lnTo>
                      <a:pt x="22701" y="17409"/>
                    </a:lnTo>
                    <a:lnTo>
                      <a:pt x="23386" y="16473"/>
                    </a:lnTo>
                    <a:lnTo>
                      <a:pt x="24862" y="14475"/>
                    </a:lnTo>
                    <a:close/>
                    <a:moveTo>
                      <a:pt x="14114" y="28336"/>
                    </a:moveTo>
                    <a:lnTo>
                      <a:pt x="17427" y="29542"/>
                    </a:lnTo>
                    <a:lnTo>
                      <a:pt x="17409" y="33143"/>
                    </a:lnTo>
                    <a:lnTo>
                      <a:pt x="8624" y="35807"/>
                    </a:lnTo>
                    <a:lnTo>
                      <a:pt x="8624" y="35807"/>
                    </a:lnTo>
                    <a:lnTo>
                      <a:pt x="14114" y="28336"/>
                    </a:lnTo>
                    <a:close/>
                    <a:moveTo>
                      <a:pt x="35249" y="28966"/>
                    </a:moveTo>
                    <a:lnTo>
                      <a:pt x="40740" y="36815"/>
                    </a:lnTo>
                    <a:lnTo>
                      <a:pt x="32009" y="33629"/>
                    </a:lnTo>
                    <a:lnTo>
                      <a:pt x="32027" y="29938"/>
                    </a:lnTo>
                    <a:lnTo>
                      <a:pt x="35249" y="28966"/>
                    </a:lnTo>
                    <a:close/>
                    <a:moveTo>
                      <a:pt x="21909" y="32981"/>
                    </a:moveTo>
                    <a:lnTo>
                      <a:pt x="23980" y="35951"/>
                    </a:lnTo>
                    <a:lnTo>
                      <a:pt x="20991" y="40002"/>
                    </a:lnTo>
                    <a:lnTo>
                      <a:pt x="18669" y="43152"/>
                    </a:lnTo>
                    <a:lnTo>
                      <a:pt x="18741" y="33953"/>
                    </a:lnTo>
                    <a:lnTo>
                      <a:pt x="21909" y="32981"/>
                    </a:lnTo>
                    <a:close/>
                    <a:moveTo>
                      <a:pt x="27436" y="33179"/>
                    </a:moveTo>
                    <a:lnTo>
                      <a:pt x="30856" y="34421"/>
                    </a:lnTo>
                    <a:lnTo>
                      <a:pt x="30802" y="43746"/>
                    </a:lnTo>
                    <a:lnTo>
                      <a:pt x="25402" y="35987"/>
                    </a:lnTo>
                    <a:lnTo>
                      <a:pt x="27436" y="33179"/>
                    </a:lnTo>
                    <a:close/>
                    <a:moveTo>
                      <a:pt x="17229" y="1"/>
                    </a:moveTo>
                    <a:lnTo>
                      <a:pt x="17175" y="4970"/>
                    </a:lnTo>
                    <a:lnTo>
                      <a:pt x="17121" y="13251"/>
                    </a:lnTo>
                    <a:lnTo>
                      <a:pt x="16725" y="13125"/>
                    </a:lnTo>
                    <a:lnTo>
                      <a:pt x="9344" y="10424"/>
                    </a:lnTo>
                    <a:lnTo>
                      <a:pt x="4645" y="8714"/>
                    </a:lnTo>
                    <a:lnTo>
                      <a:pt x="7526" y="12818"/>
                    </a:lnTo>
                    <a:lnTo>
                      <a:pt x="12458" y="19893"/>
                    </a:lnTo>
                    <a:lnTo>
                      <a:pt x="4555" y="22270"/>
                    </a:lnTo>
                    <a:lnTo>
                      <a:pt x="1" y="23656"/>
                    </a:lnTo>
                    <a:lnTo>
                      <a:pt x="4483" y="25276"/>
                    </a:lnTo>
                    <a:lnTo>
                      <a:pt x="12314" y="28120"/>
                    </a:lnTo>
                    <a:lnTo>
                      <a:pt x="7364" y="34853"/>
                    </a:lnTo>
                    <a:lnTo>
                      <a:pt x="4555" y="38688"/>
                    </a:lnTo>
                    <a:lnTo>
                      <a:pt x="9092" y="37301"/>
                    </a:lnTo>
                    <a:lnTo>
                      <a:pt x="17175" y="34871"/>
                    </a:lnTo>
                    <a:lnTo>
                      <a:pt x="17103" y="43152"/>
                    </a:lnTo>
                    <a:lnTo>
                      <a:pt x="17067" y="48031"/>
                    </a:lnTo>
                    <a:lnTo>
                      <a:pt x="19965" y="44106"/>
                    </a:lnTo>
                    <a:lnTo>
                      <a:pt x="22287" y="40956"/>
                    </a:lnTo>
                    <a:lnTo>
                      <a:pt x="24664" y="37715"/>
                    </a:lnTo>
                    <a:lnTo>
                      <a:pt x="29506" y="44646"/>
                    </a:lnTo>
                    <a:lnTo>
                      <a:pt x="32351" y="48715"/>
                    </a:lnTo>
                    <a:lnTo>
                      <a:pt x="32387" y="43746"/>
                    </a:lnTo>
                    <a:lnTo>
                      <a:pt x="32459" y="35465"/>
                    </a:lnTo>
                    <a:lnTo>
                      <a:pt x="40218" y="38291"/>
                    </a:lnTo>
                    <a:lnTo>
                      <a:pt x="44952" y="40038"/>
                    </a:lnTo>
                    <a:lnTo>
                      <a:pt x="44952" y="40038"/>
                    </a:lnTo>
                    <a:lnTo>
                      <a:pt x="42054" y="35879"/>
                    </a:lnTo>
                    <a:lnTo>
                      <a:pt x="37121" y="28876"/>
                    </a:lnTo>
                    <a:lnTo>
                      <a:pt x="45420" y="26392"/>
                    </a:lnTo>
                    <a:lnTo>
                      <a:pt x="50155" y="24970"/>
                    </a:lnTo>
                    <a:lnTo>
                      <a:pt x="45474" y="23386"/>
                    </a:lnTo>
                    <a:lnTo>
                      <a:pt x="37301" y="20577"/>
                    </a:lnTo>
                    <a:lnTo>
                      <a:pt x="42612" y="13647"/>
                    </a:lnTo>
                    <a:lnTo>
                      <a:pt x="45600" y="9758"/>
                    </a:lnTo>
                    <a:lnTo>
                      <a:pt x="40902" y="11180"/>
                    </a:lnTo>
                    <a:lnTo>
                      <a:pt x="32531" y="13701"/>
                    </a:lnTo>
                    <a:lnTo>
                      <a:pt x="32531" y="13701"/>
                    </a:lnTo>
                    <a:lnTo>
                      <a:pt x="32657" y="5510"/>
                    </a:lnTo>
                    <a:lnTo>
                      <a:pt x="32747" y="649"/>
                    </a:lnTo>
                    <a:lnTo>
                      <a:pt x="29830" y="4519"/>
                    </a:lnTo>
                    <a:lnTo>
                      <a:pt x="24898" y="11018"/>
                    </a:lnTo>
                    <a:lnTo>
                      <a:pt x="20055" y="4069"/>
                    </a:lnTo>
                    <a:lnTo>
                      <a:pt x="17229"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462;p25">
                <a:extLst>
                  <a:ext uri="{FF2B5EF4-FFF2-40B4-BE49-F238E27FC236}">
                    <a16:creationId xmlns:a16="http://schemas.microsoft.com/office/drawing/2014/main" id="{CAB4E77A-DC42-20FB-B527-7410942EDECC}"/>
                  </a:ext>
                </a:extLst>
              </p:cNvPr>
              <p:cNvSpPr/>
              <p:nvPr/>
            </p:nvSpPr>
            <p:spPr>
              <a:xfrm>
                <a:off x="3671150" y="2520850"/>
                <a:ext cx="563050" cy="599050"/>
              </a:xfrm>
              <a:custGeom>
                <a:avLst/>
                <a:gdLst/>
                <a:ahLst/>
                <a:cxnLst/>
                <a:rect l="l" t="t" r="r" b="b"/>
                <a:pathLst>
                  <a:path w="22522" h="23962" extrusionOk="0">
                    <a:moveTo>
                      <a:pt x="11378" y="0"/>
                    </a:moveTo>
                    <a:lnTo>
                      <a:pt x="8731" y="3583"/>
                    </a:lnTo>
                    <a:lnTo>
                      <a:pt x="4375" y="2017"/>
                    </a:lnTo>
                    <a:lnTo>
                      <a:pt x="4357" y="6715"/>
                    </a:lnTo>
                    <a:lnTo>
                      <a:pt x="0" y="8011"/>
                    </a:lnTo>
                    <a:lnTo>
                      <a:pt x="2665" y="11828"/>
                    </a:lnTo>
                    <a:lnTo>
                      <a:pt x="54" y="15374"/>
                    </a:lnTo>
                    <a:lnTo>
                      <a:pt x="4267" y="16904"/>
                    </a:lnTo>
                    <a:lnTo>
                      <a:pt x="4249" y="21495"/>
                    </a:lnTo>
                    <a:lnTo>
                      <a:pt x="4249" y="21495"/>
                    </a:lnTo>
                    <a:lnTo>
                      <a:pt x="8515" y="20199"/>
                    </a:lnTo>
                    <a:lnTo>
                      <a:pt x="11162" y="23961"/>
                    </a:lnTo>
                    <a:lnTo>
                      <a:pt x="13808" y="20397"/>
                    </a:lnTo>
                    <a:lnTo>
                      <a:pt x="18147" y="21963"/>
                    </a:lnTo>
                    <a:lnTo>
                      <a:pt x="18183" y="17282"/>
                    </a:lnTo>
                    <a:lnTo>
                      <a:pt x="22521" y="15968"/>
                    </a:lnTo>
                    <a:lnTo>
                      <a:pt x="19857" y="12152"/>
                    </a:lnTo>
                    <a:lnTo>
                      <a:pt x="22467" y="8605"/>
                    </a:lnTo>
                    <a:lnTo>
                      <a:pt x="18273" y="7075"/>
                    </a:lnTo>
                    <a:lnTo>
                      <a:pt x="18417" y="2323"/>
                    </a:lnTo>
                    <a:lnTo>
                      <a:pt x="14006" y="3781"/>
                    </a:lnTo>
                    <a:lnTo>
                      <a:pt x="11378" y="0"/>
                    </a:lnTo>
                    <a:close/>
                  </a:path>
                </a:pathLst>
              </a:custGeom>
              <a:solidFill>
                <a:srgbClr val="4FC5F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463;p25">
                <a:extLst>
                  <a:ext uri="{FF2B5EF4-FFF2-40B4-BE49-F238E27FC236}">
                    <a16:creationId xmlns:a16="http://schemas.microsoft.com/office/drawing/2014/main" id="{416528CB-A63D-76B5-5944-820F709D92D1}"/>
                  </a:ext>
                </a:extLst>
              </p:cNvPr>
              <p:cNvSpPr/>
              <p:nvPr/>
            </p:nvSpPr>
            <p:spPr>
              <a:xfrm>
                <a:off x="3671150" y="2520850"/>
                <a:ext cx="563050" cy="599050"/>
              </a:xfrm>
              <a:custGeom>
                <a:avLst/>
                <a:gdLst/>
                <a:ahLst/>
                <a:cxnLst/>
                <a:rect l="l" t="t" r="r" b="b"/>
                <a:pathLst>
                  <a:path w="22522" h="23962" extrusionOk="0">
                    <a:moveTo>
                      <a:pt x="11378" y="0"/>
                    </a:moveTo>
                    <a:lnTo>
                      <a:pt x="8731" y="3583"/>
                    </a:lnTo>
                    <a:lnTo>
                      <a:pt x="4375" y="2017"/>
                    </a:lnTo>
                    <a:lnTo>
                      <a:pt x="4357" y="6715"/>
                    </a:lnTo>
                    <a:lnTo>
                      <a:pt x="0" y="8011"/>
                    </a:lnTo>
                    <a:lnTo>
                      <a:pt x="2665" y="11828"/>
                    </a:lnTo>
                    <a:lnTo>
                      <a:pt x="54" y="15374"/>
                    </a:lnTo>
                    <a:lnTo>
                      <a:pt x="4267" y="16904"/>
                    </a:lnTo>
                    <a:lnTo>
                      <a:pt x="4249" y="21495"/>
                    </a:lnTo>
                    <a:lnTo>
                      <a:pt x="4249" y="21495"/>
                    </a:lnTo>
                    <a:lnTo>
                      <a:pt x="8515" y="20199"/>
                    </a:lnTo>
                    <a:lnTo>
                      <a:pt x="11162" y="23961"/>
                    </a:lnTo>
                    <a:lnTo>
                      <a:pt x="13808" y="20397"/>
                    </a:lnTo>
                    <a:lnTo>
                      <a:pt x="18147" y="21963"/>
                    </a:lnTo>
                    <a:lnTo>
                      <a:pt x="18183" y="17282"/>
                    </a:lnTo>
                    <a:lnTo>
                      <a:pt x="22521" y="15968"/>
                    </a:lnTo>
                    <a:lnTo>
                      <a:pt x="19857" y="12152"/>
                    </a:lnTo>
                    <a:lnTo>
                      <a:pt x="22467" y="8605"/>
                    </a:lnTo>
                    <a:lnTo>
                      <a:pt x="18273" y="7075"/>
                    </a:lnTo>
                    <a:lnTo>
                      <a:pt x="18417" y="2323"/>
                    </a:lnTo>
                    <a:lnTo>
                      <a:pt x="14006" y="3781"/>
                    </a:lnTo>
                    <a:lnTo>
                      <a:pt x="11378"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464;p25">
                <a:extLst>
                  <a:ext uri="{FF2B5EF4-FFF2-40B4-BE49-F238E27FC236}">
                    <a16:creationId xmlns:a16="http://schemas.microsoft.com/office/drawing/2014/main" id="{5CCE51B5-409B-DA02-53E8-354FB8964DF2}"/>
                  </a:ext>
                </a:extLst>
              </p:cNvPr>
              <p:cNvSpPr/>
              <p:nvPr/>
            </p:nvSpPr>
            <p:spPr>
              <a:xfrm>
                <a:off x="3639650" y="2486650"/>
                <a:ext cx="626500" cy="668800"/>
              </a:xfrm>
              <a:custGeom>
                <a:avLst/>
                <a:gdLst/>
                <a:ahLst/>
                <a:cxnLst/>
                <a:rect l="l" t="t" r="r" b="b"/>
                <a:pathLst>
                  <a:path w="25060" h="26752" extrusionOk="0">
                    <a:moveTo>
                      <a:pt x="12620" y="2719"/>
                    </a:moveTo>
                    <a:lnTo>
                      <a:pt x="14708" y="5743"/>
                    </a:lnTo>
                    <a:cubicBezTo>
                      <a:pt x="14816" y="5905"/>
                      <a:pt x="14996" y="5995"/>
                      <a:pt x="15176" y="5995"/>
                    </a:cubicBezTo>
                    <a:cubicBezTo>
                      <a:pt x="15230" y="5995"/>
                      <a:pt x="15302" y="5995"/>
                      <a:pt x="15338" y="5959"/>
                    </a:cubicBezTo>
                    <a:lnTo>
                      <a:pt x="15356" y="5959"/>
                    </a:lnTo>
                    <a:lnTo>
                      <a:pt x="18849" y="4825"/>
                    </a:lnTo>
                    <a:lnTo>
                      <a:pt x="18723" y="8569"/>
                    </a:lnTo>
                    <a:cubicBezTo>
                      <a:pt x="18723" y="8821"/>
                      <a:pt x="18849" y="9073"/>
                      <a:pt x="19101" y="9145"/>
                    </a:cubicBezTo>
                    <a:lnTo>
                      <a:pt x="22467" y="10351"/>
                    </a:lnTo>
                    <a:lnTo>
                      <a:pt x="20397" y="13160"/>
                    </a:lnTo>
                    <a:cubicBezTo>
                      <a:pt x="20361" y="13214"/>
                      <a:pt x="20343" y="13250"/>
                      <a:pt x="20307" y="13322"/>
                    </a:cubicBezTo>
                    <a:lnTo>
                      <a:pt x="20307" y="13340"/>
                    </a:lnTo>
                    <a:cubicBezTo>
                      <a:pt x="20289" y="13394"/>
                      <a:pt x="20289" y="13466"/>
                      <a:pt x="20289" y="13502"/>
                    </a:cubicBezTo>
                    <a:lnTo>
                      <a:pt x="20289" y="13520"/>
                    </a:lnTo>
                    <a:cubicBezTo>
                      <a:pt x="20289" y="13574"/>
                      <a:pt x="20289" y="13628"/>
                      <a:pt x="20307" y="13682"/>
                    </a:cubicBezTo>
                    <a:lnTo>
                      <a:pt x="20307" y="13700"/>
                    </a:lnTo>
                    <a:lnTo>
                      <a:pt x="20379" y="13844"/>
                    </a:lnTo>
                    <a:lnTo>
                      <a:pt x="20379" y="13862"/>
                    </a:lnTo>
                    <a:lnTo>
                      <a:pt x="22503" y="16904"/>
                    </a:lnTo>
                    <a:lnTo>
                      <a:pt x="19029" y="17930"/>
                    </a:lnTo>
                    <a:cubicBezTo>
                      <a:pt x="18777" y="18002"/>
                      <a:pt x="18632" y="18218"/>
                      <a:pt x="18632" y="18470"/>
                    </a:cubicBezTo>
                    <a:lnTo>
                      <a:pt x="18596" y="22215"/>
                    </a:lnTo>
                    <a:lnTo>
                      <a:pt x="15158" y="20955"/>
                    </a:lnTo>
                    <a:cubicBezTo>
                      <a:pt x="15086" y="20919"/>
                      <a:pt x="15032" y="20901"/>
                      <a:pt x="14960" y="20901"/>
                    </a:cubicBezTo>
                    <a:cubicBezTo>
                      <a:pt x="14906" y="20901"/>
                      <a:pt x="14852" y="20901"/>
                      <a:pt x="14798" y="20919"/>
                    </a:cubicBezTo>
                    <a:cubicBezTo>
                      <a:pt x="14690" y="20973"/>
                      <a:pt x="14582" y="21045"/>
                      <a:pt x="14510" y="21135"/>
                    </a:cubicBezTo>
                    <a:lnTo>
                      <a:pt x="12422" y="23961"/>
                    </a:lnTo>
                    <a:lnTo>
                      <a:pt x="10315" y="20973"/>
                    </a:lnTo>
                    <a:cubicBezTo>
                      <a:pt x="10207" y="20811"/>
                      <a:pt x="10027" y="20721"/>
                      <a:pt x="9847" y="20721"/>
                    </a:cubicBezTo>
                    <a:cubicBezTo>
                      <a:pt x="9811" y="20721"/>
                      <a:pt x="9739" y="20721"/>
                      <a:pt x="9685" y="20739"/>
                    </a:cubicBezTo>
                    <a:lnTo>
                      <a:pt x="6301" y="21783"/>
                    </a:lnTo>
                    <a:lnTo>
                      <a:pt x="6301" y="21783"/>
                    </a:lnTo>
                    <a:lnTo>
                      <a:pt x="6319" y="18128"/>
                    </a:lnTo>
                    <a:cubicBezTo>
                      <a:pt x="6319" y="17894"/>
                      <a:pt x="6157" y="17660"/>
                      <a:pt x="5941" y="17570"/>
                    </a:cubicBezTo>
                    <a:lnTo>
                      <a:pt x="2556" y="16364"/>
                    </a:lnTo>
                    <a:lnTo>
                      <a:pt x="4627" y="13538"/>
                    </a:lnTo>
                    <a:cubicBezTo>
                      <a:pt x="4789" y="13340"/>
                      <a:pt x="4789" y="13070"/>
                      <a:pt x="4627" y="12872"/>
                    </a:cubicBezTo>
                    <a:lnTo>
                      <a:pt x="2520" y="9829"/>
                    </a:lnTo>
                    <a:lnTo>
                      <a:pt x="5977" y="8803"/>
                    </a:lnTo>
                    <a:cubicBezTo>
                      <a:pt x="6229" y="8731"/>
                      <a:pt x="6391" y="8497"/>
                      <a:pt x="6391" y="8263"/>
                    </a:cubicBezTo>
                    <a:lnTo>
                      <a:pt x="6409" y="4519"/>
                    </a:lnTo>
                    <a:lnTo>
                      <a:pt x="9847" y="5779"/>
                    </a:lnTo>
                    <a:cubicBezTo>
                      <a:pt x="9919" y="5797"/>
                      <a:pt x="9955" y="5797"/>
                      <a:pt x="10027" y="5833"/>
                    </a:cubicBezTo>
                    <a:lnTo>
                      <a:pt x="10045" y="5833"/>
                    </a:lnTo>
                    <a:cubicBezTo>
                      <a:pt x="10225" y="5833"/>
                      <a:pt x="10387" y="5743"/>
                      <a:pt x="10495" y="5599"/>
                    </a:cubicBezTo>
                    <a:lnTo>
                      <a:pt x="12620" y="2719"/>
                    </a:lnTo>
                    <a:close/>
                    <a:moveTo>
                      <a:pt x="12656" y="0"/>
                    </a:moveTo>
                    <a:lnTo>
                      <a:pt x="11360" y="1782"/>
                    </a:lnTo>
                    <a:lnTo>
                      <a:pt x="9721" y="4015"/>
                    </a:lnTo>
                    <a:lnTo>
                      <a:pt x="6985" y="3025"/>
                    </a:lnTo>
                    <a:lnTo>
                      <a:pt x="4879" y="2251"/>
                    </a:lnTo>
                    <a:lnTo>
                      <a:pt x="4861" y="4501"/>
                    </a:lnTo>
                    <a:lnTo>
                      <a:pt x="4825" y="7489"/>
                    </a:lnTo>
                    <a:lnTo>
                      <a:pt x="2088" y="8335"/>
                    </a:lnTo>
                    <a:lnTo>
                      <a:pt x="0" y="8965"/>
                    </a:lnTo>
                    <a:lnTo>
                      <a:pt x="1260" y="10766"/>
                    </a:lnTo>
                    <a:lnTo>
                      <a:pt x="2971" y="13214"/>
                    </a:lnTo>
                    <a:lnTo>
                      <a:pt x="1314" y="15464"/>
                    </a:lnTo>
                    <a:lnTo>
                      <a:pt x="54" y="17174"/>
                    </a:lnTo>
                    <a:lnTo>
                      <a:pt x="2034" y="17894"/>
                    </a:lnTo>
                    <a:lnTo>
                      <a:pt x="4735" y="18884"/>
                    </a:lnTo>
                    <a:lnTo>
                      <a:pt x="4717" y="21837"/>
                    </a:lnTo>
                    <a:lnTo>
                      <a:pt x="4699" y="23997"/>
                    </a:lnTo>
                    <a:lnTo>
                      <a:pt x="6751" y="23367"/>
                    </a:lnTo>
                    <a:lnTo>
                      <a:pt x="9451" y="22557"/>
                    </a:lnTo>
                    <a:lnTo>
                      <a:pt x="11126" y="24951"/>
                    </a:lnTo>
                    <a:lnTo>
                      <a:pt x="12386" y="26751"/>
                    </a:lnTo>
                    <a:lnTo>
                      <a:pt x="13700" y="24987"/>
                    </a:lnTo>
                    <a:lnTo>
                      <a:pt x="15338" y="22755"/>
                    </a:lnTo>
                    <a:lnTo>
                      <a:pt x="18056" y="23745"/>
                    </a:lnTo>
                    <a:lnTo>
                      <a:pt x="20181" y="24501"/>
                    </a:lnTo>
                    <a:lnTo>
                      <a:pt x="20199" y="22251"/>
                    </a:lnTo>
                    <a:lnTo>
                      <a:pt x="20217" y="19263"/>
                    </a:lnTo>
                    <a:lnTo>
                      <a:pt x="22971" y="18434"/>
                    </a:lnTo>
                    <a:lnTo>
                      <a:pt x="25059" y="17804"/>
                    </a:lnTo>
                    <a:lnTo>
                      <a:pt x="23799" y="16004"/>
                    </a:lnTo>
                    <a:lnTo>
                      <a:pt x="22089" y="13538"/>
                    </a:lnTo>
                    <a:lnTo>
                      <a:pt x="23727" y="11288"/>
                    </a:lnTo>
                    <a:lnTo>
                      <a:pt x="24987" y="9577"/>
                    </a:lnTo>
                    <a:lnTo>
                      <a:pt x="23007" y="8875"/>
                    </a:lnTo>
                    <a:lnTo>
                      <a:pt x="20343" y="7903"/>
                    </a:lnTo>
                    <a:lnTo>
                      <a:pt x="20451" y="4861"/>
                    </a:lnTo>
                    <a:lnTo>
                      <a:pt x="20523" y="2593"/>
                    </a:lnTo>
                    <a:lnTo>
                      <a:pt x="18362" y="3313"/>
                    </a:lnTo>
                    <a:lnTo>
                      <a:pt x="15590" y="4231"/>
                    </a:lnTo>
                    <a:lnTo>
                      <a:pt x="13916" y="1836"/>
                    </a:lnTo>
                    <a:lnTo>
                      <a:pt x="12656" y="0"/>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1465;p25">
              <a:extLst>
                <a:ext uri="{FF2B5EF4-FFF2-40B4-BE49-F238E27FC236}">
                  <a16:creationId xmlns:a16="http://schemas.microsoft.com/office/drawing/2014/main" id="{389C3C40-2440-6CAF-FAA1-F25A9B578BC0}"/>
                </a:ext>
              </a:extLst>
            </p:cNvPr>
            <p:cNvGrpSpPr/>
            <p:nvPr/>
          </p:nvGrpSpPr>
          <p:grpSpPr>
            <a:xfrm>
              <a:off x="473141" y="5128721"/>
              <a:ext cx="968760" cy="1026791"/>
              <a:chOff x="564400" y="1776000"/>
              <a:chExt cx="2020775" cy="2141825"/>
            </a:xfrm>
          </p:grpSpPr>
          <p:sp>
            <p:nvSpPr>
              <p:cNvPr id="37" name="Google Shape;1466;p25">
                <a:extLst>
                  <a:ext uri="{FF2B5EF4-FFF2-40B4-BE49-F238E27FC236}">
                    <a16:creationId xmlns:a16="http://schemas.microsoft.com/office/drawing/2014/main" id="{ED67F1AE-8DEE-682C-A405-F0D200C47D8F}"/>
                  </a:ext>
                </a:extLst>
              </p:cNvPr>
              <p:cNvSpPr/>
              <p:nvPr/>
            </p:nvSpPr>
            <p:spPr>
              <a:xfrm>
                <a:off x="592750" y="1806625"/>
                <a:ext cx="1965875" cy="2081950"/>
              </a:xfrm>
              <a:custGeom>
                <a:avLst/>
                <a:gdLst/>
                <a:ahLst/>
                <a:cxnLst/>
                <a:rect l="l" t="t" r="r" b="b"/>
                <a:pathLst>
                  <a:path w="78635" h="83278" extrusionOk="0">
                    <a:moveTo>
                      <a:pt x="30101" y="13250"/>
                    </a:moveTo>
                    <a:lnTo>
                      <a:pt x="39084" y="26103"/>
                    </a:lnTo>
                    <a:lnTo>
                      <a:pt x="48553" y="13574"/>
                    </a:lnTo>
                    <a:lnTo>
                      <a:pt x="48283" y="28965"/>
                    </a:lnTo>
                    <a:lnTo>
                      <a:pt x="63513" y="24339"/>
                    </a:lnTo>
                    <a:lnTo>
                      <a:pt x="63513" y="24339"/>
                    </a:lnTo>
                    <a:lnTo>
                      <a:pt x="53576" y="37300"/>
                    </a:lnTo>
                    <a:lnTo>
                      <a:pt x="68823" y="42521"/>
                    </a:lnTo>
                    <a:lnTo>
                      <a:pt x="53720" y="47094"/>
                    </a:lnTo>
                    <a:lnTo>
                      <a:pt x="62919" y="60235"/>
                    </a:lnTo>
                    <a:lnTo>
                      <a:pt x="47905" y="54763"/>
                    </a:lnTo>
                    <a:lnTo>
                      <a:pt x="47779" y="70226"/>
                    </a:lnTo>
                    <a:lnTo>
                      <a:pt x="38832" y="57409"/>
                    </a:lnTo>
                    <a:lnTo>
                      <a:pt x="29687" y="69830"/>
                    </a:lnTo>
                    <a:lnTo>
                      <a:pt x="29813" y="54312"/>
                    </a:lnTo>
                    <a:lnTo>
                      <a:pt x="15051" y="58777"/>
                    </a:lnTo>
                    <a:lnTo>
                      <a:pt x="24322" y="46175"/>
                    </a:lnTo>
                    <a:lnTo>
                      <a:pt x="9614" y="40811"/>
                    </a:lnTo>
                    <a:lnTo>
                      <a:pt x="24178" y="36436"/>
                    </a:lnTo>
                    <a:lnTo>
                      <a:pt x="14979" y="23259"/>
                    </a:lnTo>
                    <a:lnTo>
                      <a:pt x="14979" y="23259"/>
                    </a:lnTo>
                    <a:lnTo>
                      <a:pt x="29993" y="28731"/>
                    </a:lnTo>
                    <a:lnTo>
                      <a:pt x="30101" y="13250"/>
                    </a:lnTo>
                    <a:close/>
                    <a:moveTo>
                      <a:pt x="39804" y="0"/>
                    </a:moveTo>
                    <a:lnTo>
                      <a:pt x="39228" y="216"/>
                    </a:lnTo>
                    <a:lnTo>
                      <a:pt x="39192" y="216"/>
                    </a:lnTo>
                    <a:lnTo>
                      <a:pt x="36473" y="1026"/>
                    </a:lnTo>
                    <a:lnTo>
                      <a:pt x="32513" y="2268"/>
                    </a:lnTo>
                    <a:lnTo>
                      <a:pt x="29543" y="3186"/>
                    </a:lnTo>
                    <a:lnTo>
                      <a:pt x="29471" y="11269"/>
                    </a:lnTo>
                    <a:lnTo>
                      <a:pt x="24970" y="4591"/>
                    </a:lnTo>
                    <a:lnTo>
                      <a:pt x="15177" y="7597"/>
                    </a:lnTo>
                    <a:lnTo>
                      <a:pt x="9362" y="15608"/>
                    </a:lnTo>
                    <a:lnTo>
                      <a:pt x="10568" y="17552"/>
                    </a:lnTo>
                    <a:lnTo>
                      <a:pt x="13809" y="22233"/>
                    </a:lnTo>
                    <a:lnTo>
                      <a:pt x="6356" y="19550"/>
                    </a:lnTo>
                    <a:lnTo>
                      <a:pt x="451" y="27507"/>
                    </a:lnTo>
                    <a:lnTo>
                      <a:pt x="271" y="37805"/>
                    </a:lnTo>
                    <a:lnTo>
                      <a:pt x="8318" y="40721"/>
                    </a:lnTo>
                    <a:lnTo>
                      <a:pt x="181" y="43187"/>
                    </a:lnTo>
                    <a:lnTo>
                      <a:pt x="1" y="53502"/>
                    </a:lnTo>
                    <a:lnTo>
                      <a:pt x="5852" y="62017"/>
                    </a:lnTo>
                    <a:lnTo>
                      <a:pt x="14007" y="59515"/>
                    </a:lnTo>
                    <a:lnTo>
                      <a:pt x="8930" y="66428"/>
                    </a:lnTo>
                    <a:lnTo>
                      <a:pt x="14763" y="74637"/>
                    </a:lnTo>
                    <a:lnTo>
                      <a:pt x="14979" y="74979"/>
                    </a:lnTo>
                    <a:lnTo>
                      <a:pt x="24160" y="78201"/>
                    </a:lnTo>
                    <a:lnTo>
                      <a:pt x="29308" y="71288"/>
                    </a:lnTo>
                    <a:lnTo>
                      <a:pt x="29254" y="80001"/>
                    </a:lnTo>
                    <a:lnTo>
                      <a:pt x="34709" y="81982"/>
                    </a:lnTo>
                    <a:lnTo>
                      <a:pt x="38364" y="83278"/>
                    </a:lnTo>
                    <a:lnTo>
                      <a:pt x="48301" y="80272"/>
                    </a:lnTo>
                    <a:lnTo>
                      <a:pt x="48373" y="72189"/>
                    </a:lnTo>
                    <a:lnTo>
                      <a:pt x="53071" y="78849"/>
                    </a:lnTo>
                    <a:lnTo>
                      <a:pt x="62433" y="76005"/>
                    </a:lnTo>
                    <a:lnTo>
                      <a:pt x="63747" y="74367"/>
                    </a:lnTo>
                    <a:lnTo>
                      <a:pt x="68625" y="67778"/>
                    </a:lnTo>
                    <a:lnTo>
                      <a:pt x="64089" y="61297"/>
                    </a:lnTo>
                    <a:lnTo>
                      <a:pt x="72064" y="63872"/>
                    </a:lnTo>
                    <a:lnTo>
                      <a:pt x="78221" y="55807"/>
                    </a:lnTo>
                    <a:lnTo>
                      <a:pt x="78365" y="45563"/>
                    </a:lnTo>
                    <a:lnTo>
                      <a:pt x="70174" y="42629"/>
                    </a:lnTo>
                    <a:lnTo>
                      <a:pt x="78455" y="40199"/>
                    </a:lnTo>
                    <a:lnTo>
                      <a:pt x="78581" y="33520"/>
                    </a:lnTo>
                    <a:lnTo>
                      <a:pt x="78581" y="33502"/>
                    </a:lnTo>
                    <a:lnTo>
                      <a:pt x="78617" y="30208"/>
                    </a:lnTo>
                    <a:lnTo>
                      <a:pt x="78635" y="29722"/>
                    </a:lnTo>
                    <a:lnTo>
                      <a:pt x="78365" y="29398"/>
                    </a:lnTo>
                    <a:lnTo>
                      <a:pt x="74710" y="24069"/>
                    </a:lnTo>
                    <a:lnTo>
                      <a:pt x="74638" y="23943"/>
                    </a:lnTo>
                    <a:lnTo>
                      <a:pt x="74566" y="23889"/>
                    </a:lnTo>
                    <a:lnTo>
                      <a:pt x="72658" y="21117"/>
                    </a:lnTo>
                    <a:lnTo>
                      <a:pt x="64557" y="23583"/>
                    </a:lnTo>
                    <a:lnTo>
                      <a:pt x="69634" y="16742"/>
                    </a:lnTo>
                    <a:lnTo>
                      <a:pt x="63837" y="8299"/>
                    </a:lnTo>
                    <a:lnTo>
                      <a:pt x="54242" y="4969"/>
                    </a:lnTo>
                    <a:lnTo>
                      <a:pt x="48877" y="12079"/>
                    </a:lnTo>
                    <a:lnTo>
                      <a:pt x="49021" y="3168"/>
                    </a:lnTo>
                    <a:lnTo>
                      <a:pt x="39804" y="0"/>
                    </a:ln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467;p25">
                <a:extLst>
                  <a:ext uri="{FF2B5EF4-FFF2-40B4-BE49-F238E27FC236}">
                    <a16:creationId xmlns:a16="http://schemas.microsoft.com/office/drawing/2014/main" id="{5B480562-F4AB-DDA6-159B-8EB4B7B84FA3}"/>
                  </a:ext>
                </a:extLst>
              </p:cNvPr>
              <p:cNvSpPr/>
              <p:nvPr/>
            </p:nvSpPr>
            <p:spPr>
              <a:xfrm>
                <a:off x="564400" y="1776000"/>
                <a:ext cx="2020775" cy="2141825"/>
              </a:xfrm>
              <a:custGeom>
                <a:avLst/>
                <a:gdLst/>
                <a:ahLst/>
                <a:cxnLst/>
                <a:rect l="l" t="t" r="r" b="b"/>
                <a:pathLst>
                  <a:path w="80831" h="85673" extrusionOk="0">
                    <a:moveTo>
                      <a:pt x="40956" y="2377"/>
                    </a:moveTo>
                    <a:lnTo>
                      <a:pt x="49057" y="5186"/>
                    </a:lnTo>
                    <a:lnTo>
                      <a:pt x="48895" y="13809"/>
                    </a:lnTo>
                    <a:lnTo>
                      <a:pt x="48895" y="13989"/>
                    </a:lnTo>
                    <a:lnTo>
                      <a:pt x="46681" y="16923"/>
                    </a:lnTo>
                    <a:lnTo>
                      <a:pt x="40218" y="25456"/>
                    </a:lnTo>
                    <a:lnTo>
                      <a:pt x="31685" y="13268"/>
                    </a:lnTo>
                    <a:lnTo>
                      <a:pt x="31757" y="5222"/>
                    </a:lnTo>
                    <a:lnTo>
                      <a:pt x="33953" y="4519"/>
                    </a:lnTo>
                    <a:lnTo>
                      <a:pt x="37913" y="3295"/>
                    </a:lnTo>
                    <a:lnTo>
                      <a:pt x="40524" y="2503"/>
                    </a:lnTo>
                    <a:cubicBezTo>
                      <a:pt x="40596" y="2503"/>
                      <a:pt x="40650" y="2485"/>
                      <a:pt x="40704" y="2449"/>
                    </a:cubicBezTo>
                    <a:lnTo>
                      <a:pt x="40956" y="2377"/>
                    </a:lnTo>
                    <a:close/>
                    <a:moveTo>
                      <a:pt x="25636" y="7094"/>
                    </a:moveTo>
                    <a:lnTo>
                      <a:pt x="30118" y="13737"/>
                    </a:lnTo>
                    <a:lnTo>
                      <a:pt x="29992" y="28354"/>
                    </a:lnTo>
                    <a:lnTo>
                      <a:pt x="17661" y="23854"/>
                    </a:lnTo>
                    <a:lnTo>
                      <a:pt x="16221" y="23332"/>
                    </a:lnTo>
                    <a:lnTo>
                      <a:pt x="16113" y="23188"/>
                    </a:lnTo>
                    <a:lnTo>
                      <a:pt x="12602" y="18165"/>
                    </a:lnTo>
                    <a:lnTo>
                      <a:pt x="11792" y="16887"/>
                    </a:lnTo>
                    <a:lnTo>
                      <a:pt x="16977" y="9776"/>
                    </a:lnTo>
                    <a:lnTo>
                      <a:pt x="25636" y="7094"/>
                    </a:lnTo>
                    <a:close/>
                    <a:moveTo>
                      <a:pt x="55772" y="7508"/>
                    </a:moveTo>
                    <a:lnTo>
                      <a:pt x="64251" y="10442"/>
                    </a:lnTo>
                    <a:lnTo>
                      <a:pt x="69399" y="17913"/>
                    </a:lnTo>
                    <a:lnTo>
                      <a:pt x="64539" y="24448"/>
                    </a:lnTo>
                    <a:lnTo>
                      <a:pt x="50515" y="28696"/>
                    </a:lnTo>
                    <a:lnTo>
                      <a:pt x="50767" y="14133"/>
                    </a:lnTo>
                    <a:lnTo>
                      <a:pt x="55772" y="7508"/>
                    </a:lnTo>
                    <a:close/>
                    <a:moveTo>
                      <a:pt x="7886" y="22054"/>
                    </a:moveTo>
                    <a:lnTo>
                      <a:pt x="14781" y="24538"/>
                    </a:lnTo>
                    <a:lnTo>
                      <a:pt x="17751" y="28804"/>
                    </a:lnTo>
                    <a:lnTo>
                      <a:pt x="23512" y="37049"/>
                    </a:lnTo>
                    <a:lnTo>
                      <a:pt x="10226" y="41082"/>
                    </a:lnTo>
                    <a:lnTo>
                      <a:pt x="2521" y="38255"/>
                    </a:lnTo>
                    <a:lnTo>
                      <a:pt x="2683" y="29110"/>
                    </a:lnTo>
                    <a:lnTo>
                      <a:pt x="7886" y="22054"/>
                    </a:lnTo>
                    <a:close/>
                    <a:moveTo>
                      <a:pt x="73324" y="23638"/>
                    </a:moveTo>
                    <a:lnTo>
                      <a:pt x="74854" y="25834"/>
                    </a:lnTo>
                    <a:lnTo>
                      <a:pt x="78599" y="31289"/>
                    </a:lnTo>
                    <a:lnTo>
                      <a:pt x="78635" y="31307"/>
                    </a:lnTo>
                    <a:lnTo>
                      <a:pt x="78635" y="31325"/>
                    </a:lnTo>
                    <a:lnTo>
                      <a:pt x="78581" y="34619"/>
                    </a:lnTo>
                    <a:lnTo>
                      <a:pt x="78581" y="34637"/>
                    </a:lnTo>
                    <a:lnTo>
                      <a:pt x="78491" y="40578"/>
                    </a:lnTo>
                    <a:lnTo>
                      <a:pt x="70750" y="42846"/>
                    </a:lnTo>
                    <a:lnTo>
                      <a:pt x="56528" y="37985"/>
                    </a:lnTo>
                    <a:lnTo>
                      <a:pt x="65799" y="25906"/>
                    </a:lnTo>
                    <a:lnTo>
                      <a:pt x="73324" y="23638"/>
                    </a:lnTo>
                    <a:close/>
                    <a:moveTo>
                      <a:pt x="9974" y="42936"/>
                    </a:moveTo>
                    <a:lnTo>
                      <a:pt x="23656" y="47941"/>
                    </a:lnTo>
                    <a:lnTo>
                      <a:pt x="15015" y="59660"/>
                    </a:lnTo>
                    <a:lnTo>
                      <a:pt x="7436" y="61928"/>
                    </a:lnTo>
                    <a:lnTo>
                      <a:pt x="2233" y="54367"/>
                    </a:lnTo>
                    <a:lnTo>
                      <a:pt x="2395" y="45204"/>
                    </a:lnTo>
                    <a:lnTo>
                      <a:pt x="9974" y="42936"/>
                    </a:lnTo>
                    <a:close/>
                    <a:moveTo>
                      <a:pt x="70498" y="44736"/>
                    </a:moveTo>
                    <a:lnTo>
                      <a:pt x="78365" y="47563"/>
                    </a:lnTo>
                    <a:lnTo>
                      <a:pt x="78203" y="56654"/>
                    </a:lnTo>
                    <a:lnTo>
                      <a:pt x="72748" y="63800"/>
                    </a:lnTo>
                    <a:lnTo>
                      <a:pt x="65331" y="61388"/>
                    </a:lnTo>
                    <a:lnTo>
                      <a:pt x="56618" y="48931"/>
                    </a:lnTo>
                    <a:lnTo>
                      <a:pt x="70498" y="44736"/>
                    </a:lnTo>
                    <a:close/>
                    <a:moveTo>
                      <a:pt x="32279" y="17931"/>
                    </a:moveTo>
                    <a:lnTo>
                      <a:pt x="38399" y="26716"/>
                    </a:lnTo>
                    <a:lnTo>
                      <a:pt x="40128" y="29200"/>
                    </a:lnTo>
                    <a:lnTo>
                      <a:pt x="41946" y="26788"/>
                    </a:lnTo>
                    <a:lnTo>
                      <a:pt x="48409" y="18255"/>
                    </a:lnTo>
                    <a:lnTo>
                      <a:pt x="48463" y="18165"/>
                    </a:lnTo>
                    <a:lnTo>
                      <a:pt x="48283" y="28678"/>
                    </a:lnTo>
                    <a:lnTo>
                      <a:pt x="48247" y="31685"/>
                    </a:lnTo>
                    <a:lnTo>
                      <a:pt x="51145" y="30803"/>
                    </a:lnTo>
                    <a:lnTo>
                      <a:pt x="61676" y="27634"/>
                    </a:lnTo>
                    <a:lnTo>
                      <a:pt x="54746" y="36653"/>
                    </a:lnTo>
                    <a:lnTo>
                      <a:pt x="52873" y="39102"/>
                    </a:lnTo>
                    <a:lnTo>
                      <a:pt x="55790" y="40092"/>
                    </a:lnTo>
                    <a:lnTo>
                      <a:pt x="66357" y="43710"/>
                    </a:lnTo>
                    <a:lnTo>
                      <a:pt x="55988" y="46842"/>
                    </a:lnTo>
                    <a:lnTo>
                      <a:pt x="53089" y="47707"/>
                    </a:lnTo>
                    <a:lnTo>
                      <a:pt x="54818" y="50209"/>
                    </a:lnTo>
                    <a:lnTo>
                      <a:pt x="61118" y="59264"/>
                    </a:lnTo>
                    <a:lnTo>
                      <a:pt x="61118" y="59264"/>
                    </a:lnTo>
                    <a:lnTo>
                      <a:pt x="50857" y="55519"/>
                    </a:lnTo>
                    <a:lnTo>
                      <a:pt x="47923" y="54439"/>
                    </a:lnTo>
                    <a:lnTo>
                      <a:pt x="47905" y="57572"/>
                    </a:lnTo>
                    <a:lnTo>
                      <a:pt x="47815" y="68013"/>
                    </a:lnTo>
                    <a:lnTo>
                      <a:pt x="41694" y="59246"/>
                    </a:lnTo>
                    <a:lnTo>
                      <a:pt x="39948" y="56726"/>
                    </a:lnTo>
                    <a:lnTo>
                      <a:pt x="38111" y="59210"/>
                    </a:lnTo>
                    <a:lnTo>
                      <a:pt x="35915" y="62216"/>
                    </a:lnTo>
                    <a:lnTo>
                      <a:pt x="31901" y="67671"/>
                    </a:lnTo>
                    <a:lnTo>
                      <a:pt x="31991" y="57050"/>
                    </a:lnTo>
                    <a:lnTo>
                      <a:pt x="32027" y="54061"/>
                    </a:lnTo>
                    <a:lnTo>
                      <a:pt x="32027" y="54061"/>
                    </a:lnTo>
                    <a:lnTo>
                      <a:pt x="29164" y="54907"/>
                    </a:lnTo>
                    <a:lnTo>
                      <a:pt x="18993" y="57968"/>
                    </a:lnTo>
                    <a:lnTo>
                      <a:pt x="25420" y="49219"/>
                    </a:lnTo>
                    <a:lnTo>
                      <a:pt x="27184" y="46860"/>
                    </a:lnTo>
                    <a:lnTo>
                      <a:pt x="24412" y="45834"/>
                    </a:lnTo>
                    <a:lnTo>
                      <a:pt x="14222" y="42126"/>
                    </a:lnTo>
                    <a:lnTo>
                      <a:pt x="24160" y="39138"/>
                    </a:lnTo>
                    <a:lnTo>
                      <a:pt x="27076" y="38255"/>
                    </a:lnTo>
                    <a:lnTo>
                      <a:pt x="25330" y="35753"/>
                    </a:lnTo>
                    <a:lnTo>
                      <a:pt x="19587" y="27526"/>
                    </a:lnTo>
                    <a:lnTo>
                      <a:pt x="18993" y="26698"/>
                    </a:lnTo>
                    <a:lnTo>
                      <a:pt x="29254" y="30424"/>
                    </a:lnTo>
                    <a:lnTo>
                      <a:pt x="32189" y="31505"/>
                    </a:lnTo>
                    <a:lnTo>
                      <a:pt x="32207" y="28390"/>
                    </a:lnTo>
                    <a:lnTo>
                      <a:pt x="32279" y="17931"/>
                    </a:lnTo>
                    <a:close/>
                    <a:moveTo>
                      <a:pt x="29794" y="57014"/>
                    </a:moveTo>
                    <a:lnTo>
                      <a:pt x="29686" y="71703"/>
                    </a:lnTo>
                    <a:lnTo>
                      <a:pt x="24898" y="78130"/>
                    </a:lnTo>
                    <a:lnTo>
                      <a:pt x="16815" y="75304"/>
                    </a:lnTo>
                    <a:lnTo>
                      <a:pt x="16815" y="75286"/>
                    </a:lnTo>
                    <a:lnTo>
                      <a:pt x="11414" y="67671"/>
                    </a:lnTo>
                    <a:lnTo>
                      <a:pt x="16239" y="61082"/>
                    </a:lnTo>
                    <a:lnTo>
                      <a:pt x="29794" y="57014"/>
                    </a:lnTo>
                    <a:close/>
                    <a:moveTo>
                      <a:pt x="50119" y="57572"/>
                    </a:moveTo>
                    <a:lnTo>
                      <a:pt x="63837" y="62558"/>
                    </a:lnTo>
                    <a:lnTo>
                      <a:pt x="63873" y="62594"/>
                    </a:lnTo>
                    <a:lnTo>
                      <a:pt x="63981" y="62738"/>
                    </a:lnTo>
                    <a:lnTo>
                      <a:pt x="68319" y="68985"/>
                    </a:lnTo>
                    <a:lnTo>
                      <a:pt x="63927" y="74890"/>
                    </a:lnTo>
                    <a:lnTo>
                      <a:pt x="62847" y="76276"/>
                    </a:lnTo>
                    <a:lnTo>
                      <a:pt x="54566" y="78760"/>
                    </a:lnTo>
                    <a:lnTo>
                      <a:pt x="49975" y="72171"/>
                    </a:lnTo>
                    <a:lnTo>
                      <a:pt x="50119" y="57572"/>
                    </a:lnTo>
                    <a:close/>
                    <a:moveTo>
                      <a:pt x="39930" y="60488"/>
                    </a:moveTo>
                    <a:lnTo>
                      <a:pt x="48427" y="72675"/>
                    </a:lnTo>
                    <a:lnTo>
                      <a:pt x="48355" y="80632"/>
                    </a:lnTo>
                    <a:lnTo>
                      <a:pt x="39534" y="83297"/>
                    </a:lnTo>
                    <a:lnTo>
                      <a:pt x="36203" y="82127"/>
                    </a:lnTo>
                    <a:lnTo>
                      <a:pt x="31487" y="80416"/>
                    </a:lnTo>
                    <a:lnTo>
                      <a:pt x="31559" y="71991"/>
                    </a:lnTo>
                    <a:lnTo>
                      <a:pt x="31559" y="71811"/>
                    </a:lnTo>
                    <a:lnTo>
                      <a:pt x="37697" y="63458"/>
                    </a:lnTo>
                    <a:lnTo>
                      <a:pt x="39930" y="60488"/>
                    </a:lnTo>
                    <a:close/>
                    <a:moveTo>
                      <a:pt x="40920" y="1"/>
                    </a:moveTo>
                    <a:lnTo>
                      <a:pt x="40146" y="289"/>
                    </a:lnTo>
                    <a:lnTo>
                      <a:pt x="40074" y="325"/>
                    </a:lnTo>
                    <a:lnTo>
                      <a:pt x="39894" y="361"/>
                    </a:lnTo>
                    <a:lnTo>
                      <a:pt x="37283" y="1153"/>
                    </a:lnTo>
                    <a:lnTo>
                      <a:pt x="33305" y="2413"/>
                    </a:lnTo>
                    <a:lnTo>
                      <a:pt x="31109" y="3115"/>
                    </a:lnTo>
                    <a:lnTo>
                      <a:pt x="29560" y="3583"/>
                    </a:lnTo>
                    <a:lnTo>
                      <a:pt x="29542" y="5186"/>
                    </a:lnTo>
                    <a:lnTo>
                      <a:pt x="29524" y="8912"/>
                    </a:lnTo>
                    <a:lnTo>
                      <a:pt x="27454" y="5852"/>
                    </a:lnTo>
                    <a:lnTo>
                      <a:pt x="26536" y="4501"/>
                    </a:lnTo>
                    <a:lnTo>
                      <a:pt x="24952" y="5006"/>
                    </a:lnTo>
                    <a:lnTo>
                      <a:pt x="16311" y="7688"/>
                    </a:lnTo>
                    <a:lnTo>
                      <a:pt x="15627" y="7904"/>
                    </a:lnTo>
                    <a:lnTo>
                      <a:pt x="15195" y="8498"/>
                    </a:lnTo>
                    <a:lnTo>
                      <a:pt x="10010" y="15609"/>
                    </a:lnTo>
                    <a:lnTo>
                      <a:pt x="9146" y="16815"/>
                    </a:lnTo>
                    <a:lnTo>
                      <a:pt x="9938" y="18075"/>
                    </a:lnTo>
                    <a:lnTo>
                      <a:pt x="10748" y="19353"/>
                    </a:lnTo>
                    <a:lnTo>
                      <a:pt x="10784" y="19407"/>
                    </a:lnTo>
                    <a:lnTo>
                      <a:pt x="10802" y="19443"/>
                    </a:lnTo>
                    <a:lnTo>
                      <a:pt x="12044" y="21225"/>
                    </a:lnTo>
                    <a:lnTo>
                      <a:pt x="12044" y="21225"/>
                    </a:lnTo>
                    <a:lnTo>
                      <a:pt x="8588" y="19983"/>
                    </a:lnTo>
                    <a:lnTo>
                      <a:pt x="7058" y="19443"/>
                    </a:lnTo>
                    <a:lnTo>
                      <a:pt x="6103" y="20757"/>
                    </a:lnTo>
                    <a:lnTo>
                      <a:pt x="883" y="27778"/>
                    </a:lnTo>
                    <a:lnTo>
                      <a:pt x="451" y="28336"/>
                    </a:lnTo>
                    <a:lnTo>
                      <a:pt x="433" y="29038"/>
                    </a:lnTo>
                    <a:lnTo>
                      <a:pt x="271" y="38201"/>
                    </a:lnTo>
                    <a:lnTo>
                      <a:pt x="253" y="39768"/>
                    </a:lnTo>
                    <a:lnTo>
                      <a:pt x="1729" y="40308"/>
                    </a:lnTo>
                    <a:lnTo>
                      <a:pt x="5941" y="41838"/>
                    </a:lnTo>
                    <a:lnTo>
                      <a:pt x="1729" y="43116"/>
                    </a:lnTo>
                    <a:lnTo>
                      <a:pt x="199" y="43602"/>
                    </a:lnTo>
                    <a:lnTo>
                      <a:pt x="181" y="45186"/>
                    </a:lnTo>
                    <a:lnTo>
                      <a:pt x="19" y="54349"/>
                    </a:lnTo>
                    <a:lnTo>
                      <a:pt x="1" y="55051"/>
                    </a:lnTo>
                    <a:lnTo>
                      <a:pt x="415" y="55627"/>
                    </a:lnTo>
                    <a:lnTo>
                      <a:pt x="5635" y="63188"/>
                    </a:lnTo>
                    <a:lnTo>
                      <a:pt x="6553" y="64521"/>
                    </a:lnTo>
                    <a:lnTo>
                      <a:pt x="8084" y="64052"/>
                    </a:lnTo>
                    <a:lnTo>
                      <a:pt x="12296" y="62756"/>
                    </a:lnTo>
                    <a:lnTo>
                      <a:pt x="12296" y="62756"/>
                    </a:lnTo>
                    <a:lnTo>
                      <a:pt x="9632" y="66375"/>
                    </a:lnTo>
                    <a:lnTo>
                      <a:pt x="8696" y="67653"/>
                    </a:lnTo>
                    <a:lnTo>
                      <a:pt x="9614" y="68949"/>
                    </a:lnTo>
                    <a:lnTo>
                      <a:pt x="14961" y="76492"/>
                    </a:lnTo>
                    <a:cubicBezTo>
                      <a:pt x="14961" y="76492"/>
                      <a:pt x="14961" y="76510"/>
                      <a:pt x="14979" y="76510"/>
                    </a:cubicBezTo>
                    <a:lnTo>
                      <a:pt x="15393" y="77140"/>
                    </a:lnTo>
                    <a:lnTo>
                      <a:pt x="16095" y="77392"/>
                    </a:lnTo>
                    <a:lnTo>
                      <a:pt x="24160" y="80236"/>
                    </a:lnTo>
                    <a:lnTo>
                      <a:pt x="25708" y="80776"/>
                    </a:lnTo>
                    <a:lnTo>
                      <a:pt x="26662" y="79462"/>
                    </a:lnTo>
                    <a:lnTo>
                      <a:pt x="29326" y="75916"/>
                    </a:lnTo>
                    <a:lnTo>
                      <a:pt x="29326" y="75916"/>
                    </a:lnTo>
                    <a:lnTo>
                      <a:pt x="29272" y="80452"/>
                    </a:lnTo>
                    <a:lnTo>
                      <a:pt x="29254" y="82001"/>
                    </a:lnTo>
                    <a:lnTo>
                      <a:pt x="30713" y="82541"/>
                    </a:lnTo>
                    <a:lnTo>
                      <a:pt x="35447" y="84251"/>
                    </a:lnTo>
                    <a:lnTo>
                      <a:pt x="38778" y="85421"/>
                    </a:lnTo>
                    <a:lnTo>
                      <a:pt x="39444" y="85673"/>
                    </a:lnTo>
                    <a:lnTo>
                      <a:pt x="40146" y="85475"/>
                    </a:lnTo>
                    <a:lnTo>
                      <a:pt x="48967" y="82811"/>
                    </a:lnTo>
                    <a:lnTo>
                      <a:pt x="50515" y="82343"/>
                    </a:lnTo>
                    <a:lnTo>
                      <a:pt x="50551" y="80722"/>
                    </a:lnTo>
                    <a:lnTo>
                      <a:pt x="50569" y="76924"/>
                    </a:lnTo>
                    <a:lnTo>
                      <a:pt x="52765" y="80074"/>
                    </a:lnTo>
                    <a:lnTo>
                      <a:pt x="53701" y="81370"/>
                    </a:lnTo>
                    <a:lnTo>
                      <a:pt x="55232" y="80902"/>
                    </a:lnTo>
                    <a:lnTo>
                      <a:pt x="63513" y="78400"/>
                    </a:lnTo>
                    <a:lnTo>
                      <a:pt x="64161" y="78202"/>
                    </a:lnTo>
                    <a:lnTo>
                      <a:pt x="64593" y="77662"/>
                    </a:lnTo>
                    <a:lnTo>
                      <a:pt x="65673" y="76294"/>
                    </a:lnTo>
                    <a:lnTo>
                      <a:pt x="65691" y="76276"/>
                    </a:lnTo>
                    <a:lnTo>
                      <a:pt x="65709" y="76240"/>
                    </a:lnTo>
                    <a:lnTo>
                      <a:pt x="70101" y="70317"/>
                    </a:lnTo>
                    <a:lnTo>
                      <a:pt x="71038" y="69039"/>
                    </a:lnTo>
                    <a:lnTo>
                      <a:pt x="70137" y="67743"/>
                    </a:lnTo>
                    <a:lnTo>
                      <a:pt x="67941" y="64593"/>
                    </a:lnTo>
                    <a:lnTo>
                      <a:pt x="72064" y="65907"/>
                    </a:lnTo>
                    <a:lnTo>
                      <a:pt x="73540" y="66393"/>
                    </a:lnTo>
                    <a:lnTo>
                      <a:pt x="74494" y="65151"/>
                    </a:lnTo>
                    <a:lnTo>
                      <a:pt x="79931" y="57986"/>
                    </a:lnTo>
                    <a:lnTo>
                      <a:pt x="80363" y="57410"/>
                    </a:lnTo>
                    <a:lnTo>
                      <a:pt x="80381" y="56690"/>
                    </a:lnTo>
                    <a:lnTo>
                      <a:pt x="80561" y="47599"/>
                    </a:lnTo>
                    <a:lnTo>
                      <a:pt x="80579" y="46032"/>
                    </a:lnTo>
                    <a:lnTo>
                      <a:pt x="79103" y="45492"/>
                    </a:lnTo>
                    <a:lnTo>
                      <a:pt x="74818" y="43962"/>
                    </a:lnTo>
                    <a:lnTo>
                      <a:pt x="79085" y="42702"/>
                    </a:lnTo>
                    <a:lnTo>
                      <a:pt x="80633" y="42252"/>
                    </a:lnTo>
                    <a:lnTo>
                      <a:pt x="80651" y="40632"/>
                    </a:lnTo>
                    <a:lnTo>
                      <a:pt x="80741" y="34745"/>
                    </a:lnTo>
                    <a:lnTo>
                      <a:pt x="80741" y="34709"/>
                    </a:lnTo>
                    <a:lnTo>
                      <a:pt x="80741" y="34691"/>
                    </a:lnTo>
                    <a:lnTo>
                      <a:pt x="80741" y="34655"/>
                    </a:lnTo>
                    <a:lnTo>
                      <a:pt x="80777" y="31469"/>
                    </a:lnTo>
                    <a:lnTo>
                      <a:pt x="80777" y="31415"/>
                    </a:lnTo>
                    <a:lnTo>
                      <a:pt x="80831" y="30641"/>
                    </a:lnTo>
                    <a:lnTo>
                      <a:pt x="80363" y="30010"/>
                    </a:lnTo>
                    <a:lnTo>
                      <a:pt x="80327" y="29956"/>
                    </a:lnTo>
                    <a:lnTo>
                      <a:pt x="76672" y="24628"/>
                    </a:lnTo>
                    <a:lnTo>
                      <a:pt x="76510" y="24376"/>
                    </a:lnTo>
                    <a:lnTo>
                      <a:pt x="76492" y="24358"/>
                    </a:lnTo>
                    <a:lnTo>
                      <a:pt x="75106" y="22378"/>
                    </a:lnTo>
                    <a:lnTo>
                      <a:pt x="74188" y="21045"/>
                    </a:lnTo>
                    <a:lnTo>
                      <a:pt x="72658" y="21513"/>
                    </a:lnTo>
                    <a:lnTo>
                      <a:pt x="68517" y="22774"/>
                    </a:lnTo>
                    <a:lnTo>
                      <a:pt x="71128" y="19263"/>
                    </a:lnTo>
                    <a:lnTo>
                      <a:pt x="72082" y="18003"/>
                    </a:lnTo>
                    <a:lnTo>
                      <a:pt x="71182" y="16707"/>
                    </a:lnTo>
                    <a:lnTo>
                      <a:pt x="66015" y="9236"/>
                    </a:lnTo>
                    <a:lnTo>
                      <a:pt x="65619" y="8642"/>
                    </a:lnTo>
                    <a:lnTo>
                      <a:pt x="64935" y="8408"/>
                    </a:lnTo>
                    <a:lnTo>
                      <a:pt x="56492" y="5438"/>
                    </a:lnTo>
                    <a:lnTo>
                      <a:pt x="54980" y="4915"/>
                    </a:lnTo>
                    <a:lnTo>
                      <a:pt x="54007" y="6194"/>
                    </a:lnTo>
                    <a:lnTo>
                      <a:pt x="51163" y="9956"/>
                    </a:lnTo>
                    <a:lnTo>
                      <a:pt x="51253" y="5222"/>
                    </a:lnTo>
                    <a:lnTo>
                      <a:pt x="51289" y="3637"/>
                    </a:lnTo>
                    <a:lnTo>
                      <a:pt x="49777" y="3115"/>
                    </a:lnTo>
                    <a:lnTo>
                      <a:pt x="41676" y="307"/>
                    </a:lnTo>
                    <a:lnTo>
                      <a:pt x="4092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468;p25">
                <a:extLst>
                  <a:ext uri="{FF2B5EF4-FFF2-40B4-BE49-F238E27FC236}">
                    <a16:creationId xmlns:a16="http://schemas.microsoft.com/office/drawing/2014/main" id="{AEDDB88A-D3A1-AD37-D991-A755C2B1FD13}"/>
                  </a:ext>
                </a:extLst>
              </p:cNvPr>
              <p:cNvSpPr/>
              <p:nvPr/>
            </p:nvSpPr>
            <p:spPr>
              <a:xfrm>
                <a:off x="790775" y="2088800"/>
                <a:ext cx="1567575" cy="1522550"/>
              </a:xfrm>
              <a:custGeom>
                <a:avLst/>
                <a:gdLst/>
                <a:ahLst/>
                <a:cxnLst/>
                <a:rect l="l" t="t" r="r" b="b"/>
                <a:pathLst>
                  <a:path w="62703" h="60902" extrusionOk="0">
                    <a:moveTo>
                      <a:pt x="21550" y="0"/>
                    </a:moveTo>
                    <a:lnTo>
                      <a:pt x="21441" y="16562"/>
                    </a:lnTo>
                    <a:lnTo>
                      <a:pt x="5888" y="10892"/>
                    </a:lnTo>
                    <a:lnTo>
                      <a:pt x="5888" y="10892"/>
                    </a:lnTo>
                    <a:lnTo>
                      <a:pt x="15609" y="24825"/>
                    </a:lnTo>
                    <a:lnTo>
                      <a:pt x="1" y="29560"/>
                    </a:lnTo>
                    <a:lnTo>
                      <a:pt x="15411" y="35159"/>
                    </a:lnTo>
                    <a:lnTo>
                      <a:pt x="5672" y="48390"/>
                    </a:lnTo>
                    <a:lnTo>
                      <a:pt x="21513" y="43602"/>
                    </a:lnTo>
                    <a:lnTo>
                      <a:pt x="21387" y="60019"/>
                    </a:lnTo>
                    <a:lnTo>
                      <a:pt x="30875" y="47148"/>
                    </a:lnTo>
                    <a:lnTo>
                      <a:pt x="40452" y="60902"/>
                    </a:lnTo>
                    <a:lnTo>
                      <a:pt x="40596" y="44340"/>
                    </a:lnTo>
                    <a:lnTo>
                      <a:pt x="56132" y="50010"/>
                    </a:lnTo>
                    <a:lnTo>
                      <a:pt x="46015" y="35591"/>
                    </a:lnTo>
                    <a:lnTo>
                      <a:pt x="40020" y="37391"/>
                    </a:lnTo>
                    <a:lnTo>
                      <a:pt x="39984" y="43476"/>
                    </a:lnTo>
                    <a:lnTo>
                      <a:pt x="34331" y="41405"/>
                    </a:lnTo>
                    <a:lnTo>
                      <a:pt x="30893" y="46086"/>
                    </a:lnTo>
                    <a:lnTo>
                      <a:pt x="27454" y="41189"/>
                    </a:lnTo>
                    <a:lnTo>
                      <a:pt x="21838" y="42881"/>
                    </a:lnTo>
                    <a:lnTo>
                      <a:pt x="21892" y="36887"/>
                    </a:lnTo>
                    <a:lnTo>
                      <a:pt x="16347" y="34888"/>
                    </a:lnTo>
                    <a:lnTo>
                      <a:pt x="19803" y="30226"/>
                    </a:lnTo>
                    <a:lnTo>
                      <a:pt x="16311" y="25239"/>
                    </a:lnTo>
                    <a:lnTo>
                      <a:pt x="22000" y="23529"/>
                    </a:lnTo>
                    <a:lnTo>
                      <a:pt x="22054" y="17426"/>
                    </a:lnTo>
                    <a:lnTo>
                      <a:pt x="27688" y="19479"/>
                    </a:lnTo>
                    <a:lnTo>
                      <a:pt x="31145" y="14816"/>
                    </a:lnTo>
                    <a:lnTo>
                      <a:pt x="34583" y="19713"/>
                    </a:lnTo>
                    <a:lnTo>
                      <a:pt x="40308" y="17822"/>
                    </a:lnTo>
                    <a:lnTo>
                      <a:pt x="40110" y="24015"/>
                    </a:lnTo>
                    <a:lnTo>
                      <a:pt x="45655" y="26013"/>
                    </a:lnTo>
                    <a:lnTo>
                      <a:pt x="42216" y="30694"/>
                    </a:lnTo>
                    <a:lnTo>
                      <a:pt x="46663" y="36041"/>
                    </a:lnTo>
                    <a:lnTo>
                      <a:pt x="62703" y="31234"/>
                    </a:lnTo>
                    <a:lnTo>
                      <a:pt x="46645" y="25725"/>
                    </a:lnTo>
                    <a:lnTo>
                      <a:pt x="57068" y="12152"/>
                    </a:lnTo>
                    <a:lnTo>
                      <a:pt x="40686" y="17084"/>
                    </a:lnTo>
                    <a:lnTo>
                      <a:pt x="40974" y="792"/>
                    </a:lnTo>
                    <a:lnTo>
                      <a:pt x="40974" y="792"/>
                    </a:lnTo>
                    <a:lnTo>
                      <a:pt x="31163" y="13754"/>
                    </a:lnTo>
                    <a:lnTo>
                      <a:pt x="21550" y="0"/>
                    </a:lnTo>
                    <a:close/>
                  </a:path>
                </a:pathLst>
              </a:custGeom>
              <a:solidFill>
                <a:srgbClr val="017EDE"/>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469;p25">
                <a:extLst>
                  <a:ext uri="{FF2B5EF4-FFF2-40B4-BE49-F238E27FC236}">
                    <a16:creationId xmlns:a16="http://schemas.microsoft.com/office/drawing/2014/main" id="{71682F8E-75E5-6D15-047B-37A854615EBA}"/>
                  </a:ext>
                </a:extLst>
              </p:cNvPr>
              <p:cNvSpPr/>
              <p:nvPr/>
            </p:nvSpPr>
            <p:spPr>
              <a:xfrm>
                <a:off x="790775" y="2088800"/>
                <a:ext cx="1567575" cy="1522550"/>
              </a:xfrm>
              <a:custGeom>
                <a:avLst/>
                <a:gdLst/>
                <a:ahLst/>
                <a:cxnLst/>
                <a:rect l="l" t="t" r="r" b="b"/>
                <a:pathLst>
                  <a:path w="62703" h="60902" extrusionOk="0">
                    <a:moveTo>
                      <a:pt x="30875" y="47148"/>
                    </a:moveTo>
                    <a:lnTo>
                      <a:pt x="21387" y="60019"/>
                    </a:lnTo>
                    <a:lnTo>
                      <a:pt x="21513" y="43602"/>
                    </a:lnTo>
                    <a:lnTo>
                      <a:pt x="5672" y="48390"/>
                    </a:lnTo>
                    <a:lnTo>
                      <a:pt x="15411" y="35159"/>
                    </a:lnTo>
                    <a:lnTo>
                      <a:pt x="1" y="29560"/>
                    </a:lnTo>
                    <a:lnTo>
                      <a:pt x="15609" y="24825"/>
                    </a:lnTo>
                    <a:lnTo>
                      <a:pt x="5888" y="10892"/>
                    </a:lnTo>
                    <a:lnTo>
                      <a:pt x="21441" y="16562"/>
                    </a:lnTo>
                    <a:lnTo>
                      <a:pt x="21550" y="0"/>
                    </a:lnTo>
                    <a:lnTo>
                      <a:pt x="31163" y="13754"/>
                    </a:lnTo>
                    <a:lnTo>
                      <a:pt x="40974" y="792"/>
                    </a:lnTo>
                    <a:lnTo>
                      <a:pt x="40686" y="17084"/>
                    </a:lnTo>
                    <a:lnTo>
                      <a:pt x="57068" y="12152"/>
                    </a:lnTo>
                    <a:lnTo>
                      <a:pt x="46645" y="25725"/>
                    </a:lnTo>
                    <a:lnTo>
                      <a:pt x="62703" y="31234"/>
                    </a:lnTo>
                    <a:lnTo>
                      <a:pt x="46663" y="36041"/>
                    </a:lnTo>
                    <a:lnTo>
                      <a:pt x="42216" y="30694"/>
                    </a:lnTo>
                    <a:lnTo>
                      <a:pt x="45655" y="26013"/>
                    </a:lnTo>
                    <a:lnTo>
                      <a:pt x="40110" y="24015"/>
                    </a:lnTo>
                    <a:lnTo>
                      <a:pt x="40308" y="17822"/>
                    </a:lnTo>
                    <a:lnTo>
                      <a:pt x="34583" y="19713"/>
                    </a:lnTo>
                    <a:lnTo>
                      <a:pt x="31145" y="14816"/>
                    </a:lnTo>
                    <a:lnTo>
                      <a:pt x="27688" y="19479"/>
                    </a:lnTo>
                    <a:lnTo>
                      <a:pt x="22054" y="17426"/>
                    </a:lnTo>
                    <a:lnTo>
                      <a:pt x="22000" y="23529"/>
                    </a:lnTo>
                    <a:lnTo>
                      <a:pt x="16311" y="25239"/>
                    </a:lnTo>
                    <a:lnTo>
                      <a:pt x="19803" y="30226"/>
                    </a:lnTo>
                    <a:lnTo>
                      <a:pt x="16347" y="34888"/>
                    </a:lnTo>
                    <a:lnTo>
                      <a:pt x="21892" y="36887"/>
                    </a:lnTo>
                    <a:lnTo>
                      <a:pt x="21838" y="42881"/>
                    </a:lnTo>
                    <a:lnTo>
                      <a:pt x="27454" y="41189"/>
                    </a:lnTo>
                    <a:lnTo>
                      <a:pt x="30893" y="46086"/>
                    </a:lnTo>
                    <a:lnTo>
                      <a:pt x="34331" y="41405"/>
                    </a:lnTo>
                    <a:lnTo>
                      <a:pt x="39984" y="43476"/>
                    </a:lnTo>
                    <a:lnTo>
                      <a:pt x="40020" y="37391"/>
                    </a:lnTo>
                    <a:lnTo>
                      <a:pt x="46015" y="35591"/>
                    </a:lnTo>
                    <a:lnTo>
                      <a:pt x="56132" y="50010"/>
                    </a:lnTo>
                    <a:lnTo>
                      <a:pt x="40596" y="44340"/>
                    </a:lnTo>
                    <a:lnTo>
                      <a:pt x="40452" y="60902"/>
                    </a:lnTo>
                    <a:close/>
                  </a:path>
                </a:pathLst>
              </a:custGeom>
              <a:solidFill>
                <a:srgbClr val="A6B7CB"/>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470;p25">
                <a:extLst>
                  <a:ext uri="{FF2B5EF4-FFF2-40B4-BE49-F238E27FC236}">
                    <a16:creationId xmlns:a16="http://schemas.microsoft.com/office/drawing/2014/main" id="{9E7C3897-4CBE-F2DB-B297-FD0E9BE532DA}"/>
                  </a:ext>
                </a:extLst>
              </p:cNvPr>
              <p:cNvSpPr/>
              <p:nvPr/>
            </p:nvSpPr>
            <p:spPr>
              <a:xfrm>
                <a:off x="703475" y="2002375"/>
                <a:ext cx="1745800" cy="1695375"/>
              </a:xfrm>
              <a:custGeom>
                <a:avLst/>
                <a:gdLst/>
                <a:ahLst/>
                <a:cxnLst/>
                <a:rect l="l" t="t" r="r" b="b"/>
                <a:pathLst>
                  <a:path w="69832" h="67815" extrusionOk="0">
                    <a:moveTo>
                      <a:pt x="26122" y="6932"/>
                    </a:moveTo>
                    <a:lnTo>
                      <a:pt x="33665" y="17733"/>
                    </a:lnTo>
                    <a:lnTo>
                      <a:pt x="30784" y="21622"/>
                    </a:lnTo>
                    <a:lnTo>
                      <a:pt x="26014" y="19893"/>
                    </a:lnTo>
                    <a:lnTo>
                      <a:pt x="26122" y="6932"/>
                    </a:lnTo>
                    <a:close/>
                    <a:moveTo>
                      <a:pt x="43296" y="7634"/>
                    </a:moveTo>
                    <a:lnTo>
                      <a:pt x="43062" y="20379"/>
                    </a:lnTo>
                    <a:lnTo>
                      <a:pt x="38471" y="21892"/>
                    </a:lnTo>
                    <a:lnTo>
                      <a:pt x="35627" y="17769"/>
                    </a:lnTo>
                    <a:lnTo>
                      <a:pt x="43296" y="7634"/>
                    </a:lnTo>
                    <a:close/>
                    <a:moveTo>
                      <a:pt x="12278" y="16581"/>
                    </a:moveTo>
                    <a:lnTo>
                      <a:pt x="22575" y="20325"/>
                    </a:lnTo>
                    <a:lnTo>
                      <a:pt x="24429" y="20991"/>
                    </a:lnTo>
                    <a:lnTo>
                      <a:pt x="24393" y="26140"/>
                    </a:lnTo>
                    <a:lnTo>
                      <a:pt x="19911" y="27490"/>
                    </a:lnTo>
                    <a:lnTo>
                      <a:pt x="12278" y="16581"/>
                    </a:lnTo>
                    <a:close/>
                    <a:moveTo>
                      <a:pt x="57590" y="17643"/>
                    </a:moveTo>
                    <a:lnTo>
                      <a:pt x="49345" y="28372"/>
                    </a:lnTo>
                    <a:lnTo>
                      <a:pt x="44736" y="26680"/>
                    </a:lnTo>
                    <a:lnTo>
                      <a:pt x="44916" y="21460"/>
                    </a:lnTo>
                    <a:lnTo>
                      <a:pt x="57590" y="17643"/>
                    </a:lnTo>
                    <a:close/>
                    <a:moveTo>
                      <a:pt x="18993" y="29470"/>
                    </a:moveTo>
                    <a:lnTo>
                      <a:pt x="21909" y="33665"/>
                    </a:lnTo>
                    <a:lnTo>
                      <a:pt x="19083" y="37535"/>
                    </a:lnTo>
                    <a:lnTo>
                      <a:pt x="6967" y="33125"/>
                    </a:lnTo>
                    <a:lnTo>
                      <a:pt x="18993" y="29470"/>
                    </a:lnTo>
                    <a:close/>
                    <a:moveTo>
                      <a:pt x="49939" y="30281"/>
                    </a:moveTo>
                    <a:lnTo>
                      <a:pt x="62594" y="34637"/>
                    </a:lnTo>
                    <a:lnTo>
                      <a:pt x="50533" y="38237"/>
                    </a:lnTo>
                    <a:lnTo>
                      <a:pt x="47094" y="34115"/>
                    </a:lnTo>
                    <a:lnTo>
                      <a:pt x="49489" y="30875"/>
                    </a:lnTo>
                    <a:lnTo>
                      <a:pt x="49939" y="30281"/>
                    </a:lnTo>
                    <a:close/>
                    <a:moveTo>
                      <a:pt x="34601" y="20163"/>
                    </a:moveTo>
                    <a:lnTo>
                      <a:pt x="36707" y="23152"/>
                    </a:lnTo>
                    <a:lnTo>
                      <a:pt x="37643" y="24502"/>
                    </a:lnTo>
                    <a:lnTo>
                      <a:pt x="39191" y="23980"/>
                    </a:lnTo>
                    <a:lnTo>
                      <a:pt x="42666" y="22846"/>
                    </a:lnTo>
                    <a:lnTo>
                      <a:pt x="42522" y="26644"/>
                    </a:lnTo>
                    <a:lnTo>
                      <a:pt x="42486" y="28246"/>
                    </a:lnTo>
                    <a:lnTo>
                      <a:pt x="43980" y="28786"/>
                    </a:lnTo>
                    <a:lnTo>
                      <a:pt x="47382" y="30011"/>
                    </a:lnTo>
                    <a:lnTo>
                      <a:pt x="45330" y="32801"/>
                    </a:lnTo>
                    <a:lnTo>
                      <a:pt x="44304" y="34205"/>
                    </a:lnTo>
                    <a:lnTo>
                      <a:pt x="45402" y="35537"/>
                    </a:lnTo>
                    <a:lnTo>
                      <a:pt x="47796" y="38381"/>
                    </a:lnTo>
                    <a:lnTo>
                      <a:pt x="43962" y="39534"/>
                    </a:lnTo>
                    <a:lnTo>
                      <a:pt x="42414" y="40002"/>
                    </a:lnTo>
                    <a:lnTo>
                      <a:pt x="42396" y="41622"/>
                    </a:lnTo>
                    <a:lnTo>
                      <a:pt x="42360" y="45348"/>
                    </a:lnTo>
                    <a:lnTo>
                      <a:pt x="38975" y="44106"/>
                    </a:lnTo>
                    <a:lnTo>
                      <a:pt x="37409" y="43548"/>
                    </a:lnTo>
                    <a:lnTo>
                      <a:pt x="36455" y="44862"/>
                    </a:lnTo>
                    <a:lnTo>
                      <a:pt x="34403" y="47635"/>
                    </a:lnTo>
                    <a:lnTo>
                      <a:pt x="32314" y="44646"/>
                    </a:lnTo>
                    <a:lnTo>
                      <a:pt x="31378" y="43332"/>
                    </a:lnTo>
                    <a:lnTo>
                      <a:pt x="29848" y="43800"/>
                    </a:lnTo>
                    <a:lnTo>
                      <a:pt x="26464" y="44844"/>
                    </a:lnTo>
                    <a:lnTo>
                      <a:pt x="26464" y="44844"/>
                    </a:lnTo>
                    <a:lnTo>
                      <a:pt x="26482" y="41136"/>
                    </a:lnTo>
                    <a:lnTo>
                      <a:pt x="26500" y="39588"/>
                    </a:lnTo>
                    <a:lnTo>
                      <a:pt x="25042" y="39048"/>
                    </a:lnTo>
                    <a:lnTo>
                      <a:pt x="21621" y="37805"/>
                    </a:lnTo>
                    <a:lnTo>
                      <a:pt x="23709" y="34961"/>
                    </a:lnTo>
                    <a:lnTo>
                      <a:pt x="24663" y="33683"/>
                    </a:lnTo>
                    <a:lnTo>
                      <a:pt x="23763" y="32387"/>
                    </a:lnTo>
                    <a:lnTo>
                      <a:pt x="21603" y="29290"/>
                    </a:lnTo>
                    <a:lnTo>
                      <a:pt x="25042" y="28264"/>
                    </a:lnTo>
                    <a:lnTo>
                      <a:pt x="26590" y="27796"/>
                    </a:lnTo>
                    <a:lnTo>
                      <a:pt x="26608" y="26176"/>
                    </a:lnTo>
                    <a:lnTo>
                      <a:pt x="26644" y="22450"/>
                    </a:lnTo>
                    <a:lnTo>
                      <a:pt x="30064" y="23692"/>
                    </a:lnTo>
                    <a:lnTo>
                      <a:pt x="31594" y="24250"/>
                    </a:lnTo>
                    <a:lnTo>
                      <a:pt x="32566" y="22936"/>
                    </a:lnTo>
                    <a:lnTo>
                      <a:pt x="34601" y="20163"/>
                    </a:lnTo>
                    <a:close/>
                    <a:moveTo>
                      <a:pt x="19659" y="39444"/>
                    </a:moveTo>
                    <a:lnTo>
                      <a:pt x="24285" y="41136"/>
                    </a:lnTo>
                    <a:lnTo>
                      <a:pt x="24231" y="46158"/>
                    </a:lnTo>
                    <a:lnTo>
                      <a:pt x="11990" y="49849"/>
                    </a:lnTo>
                    <a:lnTo>
                      <a:pt x="19659" y="39444"/>
                    </a:lnTo>
                    <a:close/>
                    <a:moveTo>
                      <a:pt x="49057" y="40326"/>
                    </a:moveTo>
                    <a:lnTo>
                      <a:pt x="56707" y="51235"/>
                    </a:lnTo>
                    <a:lnTo>
                      <a:pt x="44556" y="46806"/>
                    </a:lnTo>
                    <a:lnTo>
                      <a:pt x="44592" y="41658"/>
                    </a:lnTo>
                    <a:lnTo>
                      <a:pt x="49057" y="40326"/>
                    </a:lnTo>
                    <a:close/>
                    <a:moveTo>
                      <a:pt x="30496" y="45924"/>
                    </a:moveTo>
                    <a:lnTo>
                      <a:pt x="33377" y="50065"/>
                    </a:lnTo>
                    <a:lnTo>
                      <a:pt x="29200" y="55718"/>
                    </a:lnTo>
                    <a:lnTo>
                      <a:pt x="25996" y="60074"/>
                    </a:lnTo>
                    <a:lnTo>
                      <a:pt x="26086" y="47257"/>
                    </a:lnTo>
                    <a:lnTo>
                      <a:pt x="30496" y="45924"/>
                    </a:lnTo>
                    <a:close/>
                    <a:moveTo>
                      <a:pt x="38201" y="46194"/>
                    </a:moveTo>
                    <a:lnTo>
                      <a:pt x="42972" y="47923"/>
                    </a:lnTo>
                    <a:lnTo>
                      <a:pt x="42882" y="60884"/>
                    </a:lnTo>
                    <a:lnTo>
                      <a:pt x="35357" y="50083"/>
                    </a:lnTo>
                    <a:lnTo>
                      <a:pt x="38201" y="46194"/>
                    </a:lnTo>
                    <a:close/>
                    <a:moveTo>
                      <a:pt x="23961" y="1"/>
                    </a:moveTo>
                    <a:lnTo>
                      <a:pt x="23925" y="6914"/>
                    </a:lnTo>
                    <a:lnTo>
                      <a:pt x="23835" y="18453"/>
                    </a:lnTo>
                    <a:lnTo>
                      <a:pt x="23313" y="18273"/>
                    </a:lnTo>
                    <a:lnTo>
                      <a:pt x="13016" y="14511"/>
                    </a:lnTo>
                    <a:lnTo>
                      <a:pt x="6445" y="12134"/>
                    </a:lnTo>
                    <a:lnTo>
                      <a:pt x="10460" y="17841"/>
                    </a:lnTo>
                    <a:lnTo>
                      <a:pt x="17319" y="27670"/>
                    </a:lnTo>
                    <a:lnTo>
                      <a:pt x="6319" y="31001"/>
                    </a:lnTo>
                    <a:lnTo>
                      <a:pt x="0" y="32927"/>
                    </a:lnTo>
                    <a:lnTo>
                      <a:pt x="6211" y="35195"/>
                    </a:lnTo>
                    <a:lnTo>
                      <a:pt x="17121" y="39174"/>
                    </a:lnTo>
                    <a:lnTo>
                      <a:pt x="10244" y="48535"/>
                    </a:lnTo>
                    <a:lnTo>
                      <a:pt x="6319" y="53845"/>
                    </a:lnTo>
                    <a:lnTo>
                      <a:pt x="12674" y="51937"/>
                    </a:lnTo>
                    <a:lnTo>
                      <a:pt x="23889" y="48535"/>
                    </a:lnTo>
                    <a:lnTo>
                      <a:pt x="23889" y="48535"/>
                    </a:lnTo>
                    <a:lnTo>
                      <a:pt x="23799" y="60056"/>
                    </a:lnTo>
                    <a:lnTo>
                      <a:pt x="23763" y="66843"/>
                    </a:lnTo>
                    <a:lnTo>
                      <a:pt x="27796" y="61388"/>
                    </a:lnTo>
                    <a:lnTo>
                      <a:pt x="31000" y="57014"/>
                    </a:lnTo>
                    <a:lnTo>
                      <a:pt x="34331" y="52495"/>
                    </a:lnTo>
                    <a:lnTo>
                      <a:pt x="41082" y="62144"/>
                    </a:lnTo>
                    <a:lnTo>
                      <a:pt x="45042" y="67815"/>
                    </a:lnTo>
                    <a:lnTo>
                      <a:pt x="45096" y="60902"/>
                    </a:lnTo>
                    <a:lnTo>
                      <a:pt x="45186" y="49381"/>
                    </a:lnTo>
                    <a:lnTo>
                      <a:pt x="55987" y="53323"/>
                    </a:lnTo>
                    <a:lnTo>
                      <a:pt x="62558" y="55736"/>
                    </a:lnTo>
                    <a:lnTo>
                      <a:pt x="58526" y="49993"/>
                    </a:lnTo>
                    <a:lnTo>
                      <a:pt x="51667" y="40200"/>
                    </a:lnTo>
                    <a:lnTo>
                      <a:pt x="63224" y="36743"/>
                    </a:lnTo>
                    <a:lnTo>
                      <a:pt x="69831" y="34763"/>
                    </a:lnTo>
                    <a:lnTo>
                      <a:pt x="63314" y="32531"/>
                    </a:lnTo>
                    <a:lnTo>
                      <a:pt x="51937" y="28642"/>
                    </a:lnTo>
                    <a:lnTo>
                      <a:pt x="59336" y="18993"/>
                    </a:lnTo>
                    <a:lnTo>
                      <a:pt x="63494" y="13575"/>
                    </a:lnTo>
                    <a:lnTo>
                      <a:pt x="56942" y="15555"/>
                    </a:lnTo>
                    <a:lnTo>
                      <a:pt x="45294" y="19065"/>
                    </a:lnTo>
                    <a:lnTo>
                      <a:pt x="45492" y="7652"/>
                    </a:lnTo>
                    <a:lnTo>
                      <a:pt x="45600" y="901"/>
                    </a:lnTo>
                    <a:lnTo>
                      <a:pt x="45600" y="901"/>
                    </a:lnTo>
                    <a:lnTo>
                      <a:pt x="41532" y="6302"/>
                    </a:lnTo>
                    <a:lnTo>
                      <a:pt x="34691" y="15339"/>
                    </a:lnTo>
                    <a:lnTo>
                      <a:pt x="27940" y="5672"/>
                    </a:lnTo>
                    <a:lnTo>
                      <a:pt x="23961"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471;p25">
                <a:extLst>
                  <a:ext uri="{FF2B5EF4-FFF2-40B4-BE49-F238E27FC236}">
                    <a16:creationId xmlns:a16="http://schemas.microsoft.com/office/drawing/2014/main" id="{F040F44A-5EDC-5B9D-641E-BDB337BB3F8C}"/>
                  </a:ext>
                </a:extLst>
              </p:cNvPr>
              <p:cNvSpPr/>
              <p:nvPr/>
            </p:nvSpPr>
            <p:spPr>
              <a:xfrm>
                <a:off x="1174225" y="2432650"/>
                <a:ext cx="783575" cy="834850"/>
              </a:xfrm>
              <a:custGeom>
                <a:avLst/>
                <a:gdLst/>
                <a:ahLst/>
                <a:cxnLst/>
                <a:rect l="l" t="t" r="r" b="b"/>
                <a:pathLst>
                  <a:path w="31343" h="33394" extrusionOk="0">
                    <a:moveTo>
                      <a:pt x="15825" y="0"/>
                    </a:moveTo>
                    <a:lnTo>
                      <a:pt x="12134" y="5005"/>
                    </a:lnTo>
                    <a:lnTo>
                      <a:pt x="6103" y="2808"/>
                    </a:lnTo>
                    <a:lnTo>
                      <a:pt x="6031" y="9343"/>
                    </a:lnTo>
                    <a:lnTo>
                      <a:pt x="1" y="11161"/>
                    </a:lnTo>
                    <a:lnTo>
                      <a:pt x="3691" y="16472"/>
                    </a:lnTo>
                    <a:lnTo>
                      <a:pt x="73" y="21405"/>
                    </a:lnTo>
                    <a:lnTo>
                      <a:pt x="5941" y="23565"/>
                    </a:lnTo>
                    <a:lnTo>
                      <a:pt x="5869" y="29938"/>
                    </a:lnTo>
                    <a:lnTo>
                      <a:pt x="11846" y="28137"/>
                    </a:lnTo>
                    <a:lnTo>
                      <a:pt x="15537" y="33394"/>
                    </a:lnTo>
                    <a:lnTo>
                      <a:pt x="19191" y="28389"/>
                    </a:lnTo>
                    <a:lnTo>
                      <a:pt x="25258" y="30586"/>
                    </a:lnTo>
                    <a:lnTo>
                      <a:pt x="25294" y="24051"/>
                    </a:lnTo>
                    <a:lnTo>
                      <a:pt x="31343" y="22233"/>
                    </a:lnTo>
                    <a:lnTo>
                      <a:pt x="27634" y="16922"/>
                    </a:lnTo>
                    <a:lnTo>
                      <a:pt x="31271" y="11971"/>
                    </a:lnTo>
                    <a:lnTo>
                      <a:pt x="25402" y="9829"/>
                    </a:lnTo>
                    <a:lnTo>
                      <a:pt x="25636" y="3240"/>
                    </a:lnTo>
                    <a:lnTo>
                      <a:pt x="25636" y="3240"/>
                    </a:lnTo>
                    <a:lnTo>
                      <a:pt x="19497" y="5275"/>
                    </a:lnTo>
                    <a:lnTo>
                      <a:pt x="15825" y="0"/>
                    </a:lnTo>
                    <a:close/>
                  </a:path>
                </a:pathLst>
              </a:custGeom>
              <a:solidFill>
                <a:srgbClr val="4FC5F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472;p25">
                <a:extLst>
                  <a:ext uri="{FF2B5EF4-FFF2-40B4-BE49-F238E27FC236}">
                    <a16:creationId xmlns:a16="http://schemas.microsoft.com/office/drawing/2014/main" id="{5F73BDDA-CFFE-677E-BB9B-03EF675640BC}"/>
                  </a:ext>
                </a:extLst>
              </p:cNvPr>
              <p:cNvSpPr/>
              <p:nvPr/>
            </p:nvSpPr>
            <p:spPr>
              <a:xfrm>
                <a:off x="1130575" y="2385375"/>
                <a:ext cx="871775" cy="930750"/>
              </a:xfrm>
              <a:custGeom>
                <a:avLst/>
                <a:gdLst/>
                <a:ahLst/>
                <a:cxnLst/>
                <a:rect l="l" t="t" r="r" b="b"/>
                <a:pathLst>
                  <a:path w="34871" h="37230" extrusionOk="0">
                    <a:moveTo>
                      <a:pt x="17553" y="3781"/>
                    </a:moveTo>
                    <a:lnTo>
                      <a:pt x="20469" y="7976"/>
                    </a:lnTo>
                    <a:cubicBezTo>
                      <a:pt x="20631" y="8192"/>
                      <a:pt x="20883" y="8300"/>
                      <a:pt x="21117" y="8300"/>
                    </a:cubicBezTo>
                    <a:cubicBezTo>
                      <a:pt x="21189" y="8300"/>
                      <a:pt x="21279" y="8300"/>
                      <a:pt x="21351" y="8282"/>
                    </a:cubicBezTo>
                    <a:lnTo>
                      <a:pt x="21369" y="8282"/>
                    </a:lnTo>
                    <a:lnTo>
                      <a:pt x="26230" y="6680"/>
                    </a:lnTo>
                    <a:lnTo>
                      <a:pt x="26230" y="6680"/>
                    </a:lnTo>
                    <a:lnTo>
                      <a:pt x="26050" y="11900"/>
                    </a:lnTo>
                    <a:cubicBezTo>
                      <a:pt x="26032" y="12260"/>
                      <a:pt x="26248" y="12584"/>
                      <a:pt x="26590" y="12692"/>
                    </a:cubicBezTo>
                    <a:lnTo>
                      <a:pt x="31270" y="14402"/>
                    </a:lnTo>
                    <a:lnTo>
                      <a:pt x="28372" y="18345"/>
                    </a:lnTo>
                    <a:cubicBezTo>
                      <a:pt x="28318" y="18417"/>
                      <a:pt x="28282" y="18471"/>
                      <a:pt x="28264" y="18561"/>
                    </a:cubicBezTo>
                    <a:lnTo>
                      <a:pt x="28264" y="18579"/>
                    </a:lnTo>
                    <a:cubicBezTo>
                      <a:pt x="28228" y="18651"/>
                      <a:pt x="28210" y="18741"/>
                      <a:pt x="28210" y="18813"/>
                    </a:cubicBezTo>
                    <a:lnTo>
                      <a:pt x="28210" y="18831"/>
                    </a:lnTo>
                    <a:cubicBezTo>
                      <a:pt x="28210" y="18903"/>
                      <a:pt x="28228" y="18993"/>
                      <a:pt x="28228" y="19065"/>
                    </a:cubicBezTo>
                    <a:lnTo>
                      <a:pt x="28228" y="19083"/>
                    </a:lnTo>
                    <a:cubicBezTo>
                      <a:pt x="28264" y="19155"/>
                      <a:pt x="28282" y="19209"/>
                      <a:pt x="28318" y="19281"/>
                    </a:cubicBezTo>
                    <a:lnTo>
                      <a:pt x="28318" y="19299"/>
                    </a:lnTo>
                    <a:lnTo>
                      <a:pt x="31270" y="23530"/>
                    </a:lnTo>
                    <a:lnTo>
                      <a:pt x="26464" y="25006"/>
                    </a:lnTo>
                    <a:cubicBezTo>
                      <a:pt x="26122" y="25096"/>
                      <a:pt x="25888" y="25402"/>
                      <a:pt x="25888" y="25762"/>
                    </a:cubicBezTo>
                    <a:lnTo>
                      <a:pt x="25852" y="30964"/>
                    </a:lnTo>
                    <a:lnTo>
                      <a:pt x="21027" y="29200"/>
                    </a:lnTo>
                    <a:cubicBezTo>
                      <a:pt x="20937" y="29182"/>
                      <a:pt x="20847" y="29164"/>
                      <a:pt x="20757" y="29164"/>
                    </a:cubicBezTo>
                    <a:cubicBezTo>
                      <a:pt x="20703" y="29164"/>
                      <a:pt x="20613" y="29182"/>
                      <a:pt x="20541" y="29182"/>
                    </a:cubicBezTo>
                    <a:cubicBezTo>
                      <a:pt x="20379" y="29236"/>
                      <a:pt x="20253" y="29326"/>
                      <a:pt x="20127" y="29488"/>
                    </a:cubicBezTo>
                    <a:lnTo>
                      <a:pt x="17211" y="33449"/>
                    </a:lnTo>
                    <a:lnTo>
                      <a:pt x="14276" y="29254"/>
                    </a:lnTo>
                    <a:cubicBezTo>
                      <a:pt x="14132" y="29038"/>
                      <a:pt x="13880" y="28912"/>
                      <a:pt x="13628" y="28912"/>
                    </a:cubicBezTo>
                    <a:cubicBezTo>
                      <a:pt x="13556" y="28912"/>
                      <a:pt x="13466" y="28912"/>
                      <a:pt x="13412" y="28948"/>
                    </a:cubicBezTo>
                    <a:lnTo>
                      <a:pt x="8660" y="30388"/>
                    </a:lnTo>
                    <a:lnTo>
                      <a:pt x="8660" y="30388"/>
                    </a:lnTo>
                    <a:lnTo>
                      <a:pt x="8696" y="25294"/>
                    </a:lnTo>
                    <a:cubicBezTo>
                      <a:pt x="8696" y="24952"/>
                      <a:pt x="8498" y="24646"/>
                      <a:pt x="8156" y="24538"/>
                    </a:cubicBezTo>
                    <a:lnTo>
                      <a:pt x="3475" y="22827"/>
                    </a:lnTo>
                    <a:lnTo>
                      <a:pt x="6391" y="18885"/>
                    </a:lnTo>
                    <a:cubicBezTo>
                      <a:pt x="6589" y="18615"/>
                      <a:pt x="6589" y="18237"/>
                      <a:pt x="6391" y="17931"/>
                    </a:cubicBezTo>
                    <a:lnTo>
                      <a:pt x="3439" y="13700"/>
                    </a:lnTo>
                    <a:lnTo>
                      <a:pt x="8246" y="12242"/>
                    </a:lnTo>
                    <a:cubicBezTo>
                      <a:pt x="8588" y="12152"/>
                      <a:pt x="8822" y="11846"/>
                      <a:pt x="8822" y="11486"/>
                    </a:cubicBezTo>
                    <a:lnTo>
                      <a:pt x="8858" y="6284"/>
                    </a:lnTo>
                    <a:lnTo>
                      <a:pt x="13682" y="8030"/>
                    </a:lnTo>
                    <a:cubicBezTo>
                      <a:pt x="13772" y="8066"/>
                      <a:pt x="13826" y="8084"/>
                      <a:pt x="13916" y="8084"/>
                    </a:cubicBezTo>
                    <a:lnTo>
                      <a:pt x="13952" y="8084"/>
                    </a:lnTo>
                    <a:cubicBezTo>
                      <a:pt x="14186" y="8084"/>
                      <a:pt x="14420" y="7976"/>
                      <a:pt x="14582" y="7760"/>
                    </a:cubicBezTo>
                    <a:lnTo>
                      <a:pt x="17553" y="3781"/>
                    </a:lnTo>
                    <a:close/>
                    <a:moveTo>
                      <a:pt x="17589" y="1"/>
                    </a:moveTo>
                    <a:lnTo>
                      <a:pt x="15770" y="2485"/>
                    </a:lnTo>
                    <a:lnTo>
                      <a:pt x="13502" y="5581"/>
                    </a:lnTo>
                    <a:lnTo>
                      <a:pt x="9686" y="4195"/>
                    </a:lnTo>
                    <a:lnTo>
                      <a:pt x="6769" y="3133"/>
                    </a:lnTo>
                    <a:lnTo>
                      <a:pt x="6751" y="6266"/>
                    </a:lnTo>
                    <a:lnTo>
                      <a:pt x="6715" y="10424"/>
                    </a:lnTo>
                    <a:lnTo>
                      <a:pt x="2899" y="11576"/>
                    </a:lnTo>
                    <a:lnTo>
                      <a:pt x="0" y="12440"/>
                    </a:lnTo>
                    <a:lnTo>
                      <a:pt x="1729" y="14943"/>
                    </a:lnTo>
                    <a:lnTo>
                      <a:pt x="4105" y="18363"/>
                    </a:lnTo>
                    <a:lnTo>
                      <a:pt x="1819" y="21495"/>
                    </a:lnTo>
                    <a:lnTo>
                      <a:pt x="55" y="23854"/>
                    </a:lnTo>
                    <a:lnTo>
                      <a:pt x="2827" y="24862"/>
                    </a:lnTo>
                    <a:lnTo>
                      <a:pt x="6589" y="26248"/>
                    </a:lnTo>
                    <a:lnTo>
                      <a:pt x="6571" y="30334"/>
                    </a:lnTo>
                    <a:lnTo>
                      <a:pt x="6535" y="33323"/>
                    </a:lnTo>
                    <a:lnTo>
                      <a:pt x="9398" y="32477"/>
                    </a:lnTo>
                    <a:lnTo>
                      <a:pt x="13160" y="31342"/>
                    </a:lnTo>
                    <a:lnTo>
                      <a:pt x="15500" y="34709"/>
                    </a:lnTo>
                    <a:lnTo>
                      <a:pt x="17247" y="37229"/>
                    </a:lnTo>
                    <a:lnTo>
                      <a:pt x="19083" y="34745"/>
                    </a:lnTo>
                    <a:lnTo>
                      <a:pt x="21369" y="31631"/>
                    </a:lnTo>
                    <a:lnTo>
                      <a:pt x="25168" y="33035"/>
                    </a:lnTo>
                    <a:lnTo>
                      <a:pt x="28102" y="34115"/>
                    </a:lnTo>
                    <a:lnTo>
                      <a:pt x="28120" y="30982"/>
                    </a:lnTo>
                    <a:lnTo>
                      <a:pt x="28138" y="26824"/>
                    </a:lnTo>
                    <a:lnTo>
                      <a:pt x="31973" y="25672"/>
                    </a:lnTo>
                    <a:lnTo>
                      <a:pt x="34871" y="24790"/>
                    </a:lnTo>
                    <a:lnTo>
                      <a:pt x="33143" y="22305"/>
                    </a:lnTo>
                    <a:lnTo>
                      <a:pt x="30748" y="18885"/>
                    </a:lnTo>
                    <a:lnTo>
                      <a:pt x="33053" y="15753"/>
                    </a:lnTo>
                    <a:lnTo>
                      <a:pt x="34799" y="13394"/>
                    </a:lnTo>
                    <a:lnTo>
                      <a:pt x="32045" y="12386"/>
                    </a:lnTo>
                    <a:lnTo>
                      <a:pt x="28300" y="11036"/>
                    </a:lnTo>
                    <a:lnTo>
                      <a:pt x="28462" y="6788"/>
                    </a:lnTo>
                    <a:lnTo>
                      <a:pt x="28570" y="3637"/>
                    </a:lnTo>
                    <a:lnTo>
                      <a:pt x="25582" y="4627"/>
                    </a:lnTo>
                    <a:lnTo>
                      <a:pt x="21711" y="5923"/>
                    </a:lnTo>
                    <a:lnTo>
                      <a:pt x="19353" y="2521"/>
                    </a:lnTo>
                    <a:lnTo>
                      <a:pt x="17589"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473;p25">
                <a:extLst>
                  <a:ext uri="{FF2B5EF4-FFF2-40B4-BE49-F238E27FC236}">
                    <a16:creationId xmlns:a16="http://schemas.microsoft.com/office/drawing/2014/main" id="{94700D2F-0715-F04D-B6F2-22892423073C}"/>
                  </a:ext>
                </a:extLst>
              </p:cNvPr>
              <p:cNvSpPr/>
              <p:nvPr/>
            </p:nvSpPr>
            <p:spPr>
              <a:xfrm>
                <a:off x="895200" y="2189600"/>
                <a:ext cx="1334450" cy="1332650"/>
              </a:xfrm>
              <a:custGeom>
                <a:avLst/>
                <a:gdLst/>
                <a:ahLst/>
                <a:cxnLst/>
                <a:rect l="l" t="t" r="r" b="b"/>
                <a:pathLst>
                  <a:path w="53378" h="53306" extrusionOk="0">
                    <a:moveTo>
                      <a:pt x="26716" y="1"/>
                    </a:moveTo>
                    <a:lnTo>
                      <a:pt x="19965" y="3061"/>
                    </a:lnTo>
                    <a:lnTo>
                      <a:pt x="19965" y="8498"/>
                    </a:lnTo>
                    <a:lnTo>
                      <a:pt x="26752" y="15267"/>
                    </a:lnTo>
                    <a:lnTo>
                      <a:pt x="33467" y="8552"/>
                    </a:lnTo>
                    <a:lnTo>
                      <a:pt x="33467" y="3061"/>
                    </a:lnTo>
                    <a:lnTo>
                      <a:pt x="26716" y="1"/>
                    </a:lnTo>
                    <a:close/>
                    <a:moveTo>
                      <a:pt x="38633" y="5221"/>
                    </a:moveTo>
                    <a:lnTo>
                      <a:pt x="34763" y="9092"/>
                    </a:lnTo>
                    <a:lnTo>
                      <a:pt x="34763" y="18633"/>
                    </a:lnTo>
                    <a:lnTo>
                      <a:pt x="44340" y="18633"/>
                    </a:lnTo>
                    <a:lnTo>
                      <a:pt x="48228" y="14745"/>
                    </a:lnTo>
                    <a:lnTo>
                      <a:pt x="45906" y="7922"/>
                    </a:lnTo>
                    <a:lnTo>
                      <a:pt x="45834" y="7922"/>
                    </a:lnTo>
                    <a:lnTo>
                      <a:pt x="38633" y="5221"/>
                    </a:lnTo>
                    <a:close/>
                    <a:moveTo>
                      <a:pt x="14762" y="5239"/>
                    </a:moveTo>
                    <a:lnTo>
                      <a:pt x="7579" y="7670"/>
                    </a:lnTo>
                    <a:lnTo>
                      <a:pt x="5185" y="14763"/>
                    </a:lnTo>
                    <a:lnTo>
                      <a:pt x="9073" y="18651"/>
                    </a:lnTo>
                    <a:lnTo>
                      <a:pt x="18633" y="18651"/>
                    </a:lnTo>
                    <a:lnTo>
                      <a:pt x="18633" y="9092"/>
                    </a:lnTo>
                    <a:lnTo>
                      <a:pt x="14762" y="5239"/>
                    </a:lnTo>
                    <a:close/>
                    <a:moveTo>
                      <a:pt x="3061" y="19965"/>
                    </a:moveTo>
                    <a:lnTo>
                      <a:pt x="0" y="26662"/>
                    </a:lnTo>
                    <a:lnTo>
                      <a:pt x="3043" y="33467"/>
                    </a:lnTo>
                    <a:lnTo>
                      <a:pt x="8515" y="33467"/>
                    </a:lnTo>
                    <a:lnTo>
                      <a:pt x="15266" y="26716"/>
                    </a:lnTo>
                    <a:lnTo>
                      <a:pt x="8515" y="19965"/>
                    </a:lnTo>
                    <a:close/>
                    <a:moveTo>
                      <a:pt x="44880" y="19965"/>
                    </a:moveTo>
                    <a:lnTo>
                      <a:pt x="38129" y="26716"/>
                    </a:lnTo>
                    <a:lnTo>
                      <a:pt x="44880" y="33467"/>
                    </a:lnTo>
                    <a:lnTo>
                      <a:pt x="50335" y="33467"/>
                    </a:lnTo>
                    <a:lnTo>
                      <a:pt x="53377" y="26662"/>
                    </a:lnTo>
                    <a:lnTo>
                      <a:pt x="50317" y="19965"/>
                    </a:lnTo>
                    <a:close/>
                    <a:moveTo>
                      <a:pt x="9055" y="34763"/>
                    </a:moveTo>
                    <a:lnTo>
                      <a:pt x="5221" y="38597"/>
                    </a:lnTo>
                    <a:lnTo>
                      <a:pt x="7669" y="45744"/>
                    </a:lnTo>
                    <a:lnTo>
                      <a:pt x="14762" y="48157"/>
                    </a:lnTo>
                    <a:lnTo>
                      <a:pt x="18615" y="44304"/>
                    </a:lnTo>
                    <a:lnTo>
                      <a:pt x="18615" y="34763"/>
                    </a:lnTo>
                    <a:close/>
                    <a:moveTo>
                      <a:pt x="34763" y="34763"/>
                    </a:moveTo>
                    <a:lnTo>
                      <a:pt x="34763" y="44286"/>
                    </a:lnTo>
                    <a:lnTo>
                      <a:pt x="38615" y="48157"/>
                    </a:lnTo>
                    <a:lnTo>
                      <a:pt x="45708" y="45744"/>
                    </a:lnTo>
                    <a:lnTo>
                      <a:pt x="48156" y="38597"/>
                    </a:lnTo>
                    <a:lnTo>
                      <a:pt x="44340" y="34763"/>
                    </a:lnTo>
                    <a:close/>
                    <a:moveTo>
                      <a:pt x="26716" y="38057"/>
                    </a:moveTo>
                    <a:lnTo>
                      <a:pt x="19911" y="44844"/>
                    </a:lnTo>
                    <a:lnTo>
                      <a:pt x="19911" y="50245"/>
                    </a:lnTo>
                    <a:lnTo>
                      <a:pt x="19947" y="50245"/>
                    </a:lnTo>
                    <a:lnTo>
                      <a:pt x="26698" y="53305"/>
                    </a:lnTo>
                    <a:lnTo>
                      <a:pt x="33431" y="50245"/>
                    </a:lnTo>
                    <a:lnTo>
                      <a:pt x="33431" y="44808"/>
                    </a:lnTo>
                    <a:lnTo>
                      <a:pt x="26716" y="38057"/>
                    </a:lnTo>
                    <a:close/>
                  </a:path>
                </a:pathLst>
              </a:custGeom>
              <a:solidFill>
                <a:srgbClr val="017EDE"/>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474;p25">
                <a:extLst>
                  <a:ext uri="{FF2B5EF4-FFF2-40B4-BE49-F238E27FC236}">
                    <a16:creationId xmlns:a16="http://schemas.microsoft.com/office/drawing/2014/main" id="{62CD0866-14C4-806C-0A7A-2A3F8D48E943}"/>
                  </a:ext>
                </a:extLst>
              </p:cNvPr>
              <p:cNvSpPr/>
              <p:nvPr/>
            </p:nvSpPr>
            <p:spPr>
              <a:xfrm>
                <a:off x="895200" y="2189600"/>
                <a:ext cx="1334450" cy="1332650"/>
              </a:xfrm>
              <a:custGeom>
                <a:avLst/>
                <a:gdLst/>
                <a:ahLst/>
                <a:cxnLst/>
                <a:rect l="l" t="t" r="r" b="b"/>
                <a:pathLst>
                  <a:path w="53378" h="53306" extrusionOk="0">
                    <a:moveTo>
                      <a:pt x="26716" y="1"/>
                    </a:moveTo>
                    <a:lnTo>
                      <a:pt x="19965" y="3061"/>
                    </a:lnTo>
                    <a:lnTo>
                      <a:pt x="19965" y="8498"/>
                    </a:lnTo>
                    <a:lnTo>
                      <a:pt x="26752" y="15267"/>
                    </a:lnTo>
                    <a:lnTo>
                      <a:pt x="33467" y="8552"/>
                    </a:lnTo>
                    <a:lnTo>
                      <a:pt x="33467" y="3061"/>
                    </a:lnTo>
                    <a:lnTo>
                      <a:pt x="26716" y="1"/>
                    </a:lnTo>
                    <a:close/>
                    <a:moveTo>
                      <a:pt x="38633" y="5221"/>
                    </a:moveTo>
                    <a:lnTo>
                      <a:pt x="34763" y="9092"/>
                    </a:lnTo>
                    <a:lnTo>
                      <a:pt x="34763" y="18633"/>
                    </a:lnTo>
                    <a:lnTo>
                      <a:pt x="44340" y="18633"/>
                    </a:lnTo>
                    <a:lnTo>
                      <a:pt x="48228" y="14745"/>
                    </a:lnTo>
                    <a:lnTo>
                      <a:pt x="45906" y="7922"/>
                    </a:lnTo>
                    <a:lnTo>
                      <a:pt x="45834" y="7922"/>
                    </a:lnTo>
                    <a:lnTo>
                      <a:pt x="38633" y="5221"/>
                    </a:lnTo>
                    <a:close/>
                    <a:moveTo>
                      <a:pt x="14762" y="5239"/>
                    </a:moveTo>
                    <a:lnTo>
                      <a:pt x="7579" y="7670"/>
                    </a:lnTo>
                    <a:lnTo>
                      <a:pt x="5185" y="14763"/>
                    </a:lnTo>
                    <a:lnTo>
                      <a:pt x="9073" y="18651"/>
                    </a:lnTo>
                    <a:lnTo>
                      <a:pt x="18633" y="18651"/>
                    </a:lnTo>
                    <a:lnTo>
                      <a:pt x="18633" y="9092"/>
                    </a:lnTo>
                    <a:lnTo>
                      <a:pt x="14762" y="5239"/>
                    </a:lnTo>
                    <a:close/>
                    <a:moveTo>
                      <a:pt x="3061" y="19965"/>
                    </a:moveTo>
                    <a:lnTo>
                      <a:pt x="0" y="26662"/>
                    </a:lnTo>
                    <a:lnTo>
                      <a:pt x="3043" y="33467"/>
                    </a:lnTo>
                    <a:lnTo>
                      <a:pt x="8515" y="33467"/>
                    </a:lnTo>
                    <a:lnTo>
                      <a:pt x="15266" y="26716"/>
                    </a:lnTo>
                    <a:lnTo>
                      <a:pt x="8515" y="19965"/>
                    </a:lnTo>
                    <a:close/>
                    <a:moveTo>
                      <a:pt x="44880" y="19965"/>
                    </a:moveTo>
                    <a:lnTo>
                      <a:pt x="38129" y="26716"/>
                    </a:lnTo>
                    <a:lnTo>
                      <a:pt x="44880" y="33467"/>
                    </a:lnTo>
                    <a:lnTo>
                      <a:pt x="50335" y="33467"/>
                    </a:lnTo>
                    <a:lnTo>
                      <a:pt x="53377" y="26662"/>
                    </a:lnTo>
                    <a:lnTo>
                      <a:pt x="50317" y="19965"/>
                    </a:lnTo>
                    <a:close/>
                    <a:moveTo>
                      <a:pt x="9055" y="34763"/>
                    </a:moveTo>
                    <a:lnTo>
                      <a:pt x="5221" y="38597"/>
                    </a:lnTo>
                    <a:lnTo>
                      <a:pt x="7669" y="45744"/>
                    </a:lnTo>
                    <a:lnTo>
                      <a:pt x="14762" y="48157"/>
                    </a:lnTo>
                    <a:lnTo>
                      <a:pt x="18615" y="44304"/>
                    </a:lnTo>
                    <a:lnTo>
                      <a:pt x="18615" y="34763"/>
                    </a:lnTo>
                    <a:close/>
                    <a:moveTo>
                      <a:pt x="34763" y="34763"/>
                    </a:moveTo>
                    <a:lnTo>
                      <a:pt x="34763" y="44286"/>
                    </a:lnTo>
                    <a:lnTo>
                      <a:pt x="38615" y="48157"/>
                    </a:lnTo>
                    <a:lnTo>
                      <a:pt x="45708" y="45744"/>
                    </a:lnTo>
                    <a:lnTo>
                      <a:pt x="48156" y="38597"/>
                    </a:lnTo>
                    <a:lnTo>
                      <a:pt x="44340" y="34763"/>
                    </a:lnTo>
                    <a:close/>
                    <a:moveTo>
                      <a:pt x="26716" y="38057"/>
                    </a:moveTo>
                    <a:lnTo>
                      <a:pt x="19911" y="44844"/>
                    </a:lnTo>
                    <a:lnTo>
                      <a:pt x="19911" y="50245"/>
                    </a:lnTo>
                    <a:lnTo>
                      <a:pt x="19947" y="50245"/>
                    </a:lnTo>
                    <a:lnTo>
                      <a:pt x="26698" y="53305"/>
                    </a:lnTo>
                    <a:lnTo>
                      <a:pt x="33431" y="50245"/>
                    </a:lnTo>
                    <a:lnTo>
                      <a:pt x="33431" y="44808"/>
                    </a:lnTo>
                    <a:lnTo>
                      <a:pt x="26716" y="38057"/>
                    </a:lnTo>
                    <a:close/>
                  </a:path>
                </a:pathLst>
              </a:custGeom>
              <a:solidFill>
                <a:schemeClr val="accen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475;p25">
                <a:extLst>
                  <a:ext uri="{FF2B5EF4-FFF2-40B4-BE49-F238E27FC236}">
                    <a16:creationId xmlns:a16="http://schemas.microsoft.com/office/drawing/2014/main" id="{D10AEFF7-DB12-0E65-B820-9A46D21AE7B7}"/>
                  </a:ext>
                </a:extLst>
              </p:cNvPr>
              <p:cNvSpPr/>
              <p:nvPr/>
            </p:nvSpPr>
            <p:spPr>
              <a:xfrm>
                <a:off x="873150" y="2167550"/>
                <a:ext cx="1379000" cy="1376750"/>
              </a:xfrm>
              <a:custGeom>
                <a:avLst/>
                <a:gdLst/>
                <a:ahLst/>
                <a:cxnLst/>
                <a:rect l="l" t="t" r="r" b="b"/>
                <a:pathLst>
                  <a:path w="55160" h="55070" extrusionOk="0">
                    <a:moveTo>
                      <a:pt x="27580" y="1783"/>
                    </a:moveTo>
                    <a:lnTo>
                      <a:pt x="33520" y="4465"/>
                    </a:lnTo>
                    <a:lnTo>
                      <a:pt x="33520" y="9074"/>
                    </a:lnTo>
                    <a:lnTo>
                      <a:pt x="27598" y="14979"/>
                    </a:lnTo>
                    <a:lnTo>
                      <a:pt x="21639" y="9056"/>
                    </a:lnTo>
                    <a:lnTo>
                      <a:pt x="21639" y="4465"/>
                    </a:lnTo>
                    <a:lnTo>
                      <a:pt x="27580" y="1783"/>
                    </a:lnTo>
                    <a:close/>
                    <a:moveTo>
                      <a:pt x="15392" y="7022"/>
                    </a:moveTo>
                    <a:lnTo>
                      <a:pt x="18687" y="10262"/>
                    </a:lnTo>
                    <a:lnTo>
                      <a:pt x="18687" y="18687"/>
                    </a:lnTo>
                    <a:lnTo>
                      <a:pt x="10261" y="18687"/>
                    </a:lnTo>
                    <a:lnTo>
                      <a:pt x="6967" y="15393"/>
                    </a:lnTo>
                    <a:lnTo>
                      <a:pt x="9091" y="9182"/>
                    </a:lnTo>
                    <a:lnTo>
                      <a:pt x="15392" y="7022"/>
                    </a:lnTo>
                    <a:close/>
                    <a:moveTo>
                      <a:pt x="39713" y="7058"/>
                    </a:moveTo>
                    <a:lnTo>
                      <a:pt x="46140" y="9452"/>
                    </a:lnTo>
                    <a:lnTo>
                      <a:pt x="48156" y="15429"/>
                    </a:lnTo>
                    <a:lnTo>
                      <a:pt x="44880" y="18705"/>
                    </a:lnTo>
                    <a:lnTo>
                      <a:pt x="36455" y="18705"/>
                    </a:lnTo>
                    <a:lnTo>
                      <a:pt x="36455" y="10316"/>
                    </a:lnTo>
                    <a:lnTo>
                      <a:pt x="39713" y="7058"/>
                    </a:lnTo>
                    <a:close/>
                    <a:moveTo>
                      <a:pt x="9055" y="21657"/>
                    </a:moveTo>
                    <a:lnTo>
                      <a:pt x="14996" y="27598"/>
                    </a:lnTo>
                    <a:lnTo>
                      <a:pt x="9055" y="33521"/>
                    </a:lnTo>
                    <a:lnTo>
                      <a:pt x="4465" y="33521"/>
                    </a:lnTo>
                    <a:lnTo>
                      <a:pt x="1782" y="27544"/>
                    </a:lnTo>
                    <a:lnTo>
                      <a:pt x="4483" y="21657"/>
                    </a:lnTo>
                    <a:close/>
                    <a:moveTo>
                      <a:pt x="50659" y="21639"/>
                    </a:moveTo>
                    <a:lnTo>
                      <a:pt x="53359" y="27526"/>
                    </a:lnTo>
                    <a:lnTo>
                      <a:pt x="50713" y="33521"/>
                    </a:lnTo>
                    <a:lnTo>
                      <a:pt x="46086" y="33521"/>
                    </a:lnTo>
                    <a:lnTo>
                      <a:pt x="40145" y="27580"/>
                    </a:lnTo>
                    <a:lnTo>
                      <a:pt x="46086" y="21639"/>
                    </a:lnTo>
                    <a:close/>
                    <a:moveTo>
                      <a:pt x="20307" y="10046"/>
                    </a:moveTo>
                    <a:lnTo>
                      <a:pt x="27040" y="16725"/>
                    </a:lnTo>
                    <a:lnTo>
                      <a:pt x="27616" y="17283"/>
                    </a:lnTo>
                    <a:lnTo>
                      <a:pt x="34835" y="10082"/>
                    </a:lnTo>
                    <a:lnTo>
                      <a:pt x="34835" y="20343"/>
                    </a:lnTo>
                    <a:lnTo>
                      <a:pt x="45096" y="20343"/>
                    </a:lnTo>
                    <a:lnTo>
                      <a:pt x="37841" y="27598"/>
                    </a:lnTo>
                    <a:lnTo>
                      <a:pt x="45096" y="34835"/>
                    </a:lnTo>
                    <a:lnTo>
                      <a:pt x="34835" y="34835"/>
                    </a:lnTo>
                    <a:lnTo>
                      <a:pt x="34835" y="45060"/>
                    </a:lnTo>
                    <a:lnTo>
                      <a:pt x="27616" y="37787"/>
                    </a:lnTo>
                    <a:lnTo>
                      <a:pt x="20307" y="45078"/>
                    </a:lnTo>
                    <a:lnTo>
                      <a:pt x="20307" y="34817"/>
                    </a:lnTo>
                    <a:lnTo>
                      <a:pt x="10045" y="34817"/>
                    </a:lnTo>
                    <a:lnTo>
                      <a:pt x="17318" y="27562"/>
                    </a:lnTo>
                    <a:lnTo>
                      <a:pt x="10045" y="20325"/>
                    </a:lnTo>
                    <a:lnTo>
                      <a:pt x="20307" y="20325"/>
                    </a:lnTo>
                    <a:lnTo>
                      <a:pt x="20307" y="10046"/>
                    </a:lnTo>
                    <a:close/>
                    <a:moveTo>
                      <a:pt x="44880" y="36437"/>
                    </a:moveTo>
                    <a:lnTo>
                      <a:pt x="48120" y="39677"/>
                    </a:lnTo>
                    <a:lnTo>
                      <a:pt x="45960" y="45978"/>
                    </a:lnTo>
                    <a:lnTo>
                      <a:pt x="39731" y="48084"/>
                    </a:lnTo>
                    <a:lnTo>
                      <a:pt x="36455" y="44808"/>
                    </a:lnTo>
                    <a:lnTo>
                      <a:pt x="36455" y="36437"/>
                    </a:lnTo>
                    <a:close/>
                    <a:moveTo>
                      <a:pt x="18687" y="36455"/>
                    </a:moveTo>
                    <a:lnTo>
                      <a:pt x="18687" y="44844"/>
                    </a:lnTo>
                    <a:lnTo>
                      <a:pt x="15428" y="48120"/>
                    </a:lnTo>
                    <a:lnTo>
                      <a:pt x="9181" y="45996"/>
                    </a:lnTo>
                    <a:lnTo>
                      <a:pt x="7021" y="39695"/>
                    </a:lnTo>
                    <a:lnTo>
                      <a:pt x="10261" y="36455"/>
                    </a:lnTo>
                    <a:close/>
                    <a:moveTo>
                      <a:pt x="27616" y="40091"/>
                    </a:moveTo>
                    <a:lnTo>
                      <a:pt x="33538" y="46014"/>
                    </a:lnTo>
                    <a:lnTo>
                      <a:pt x="33538" y="50623"/>
                    </a:lnTo>
                    <a:lnTo>
                      <a:pt x="27598" y="53287"/>
                    </a:lnTo>
                    <a:lnTo>
                      <a:pt x="21639" y="50623"/>
                    </a:lnTo>
                    <a:lnTo>
                      <a:pt x="21639" y="46068"/>
                    </a:lnTo>
                    <a:lnTo>
                      <a:pt x="27616" y="40091"/>
                    </a:lnTo>
                    <a:close/>
                    <a:moveTo>
                      <a:pt x="27580" y="1"/>
                    </a:moveTo>
                    <a:lnTo>
                      <a:pt x="19983" y="3421"/>
                    </a:lnTo>
                    <a:lnTo>
                      <a:pt x="19983" y="9308"/>
                    </a:lnTo>
                    <a:lnTo>
                      <a:pt x="15842" y="5167"/>
                    </a:lnTo>
                    <a:lnTo>
                      <a:pt x="7813" y="7904"/>
                    </a:lnTo>
                    <a:lnTo>
                      <a:pt x="5113" y="15843"/>
                    </a:lnTo>
                    <a:lnTo>
                      <a:pt x="9307" y="20019"/>
                    </a:lnTo>
                    <a:lnTo>
                      <a:pt x="3457" y="20019"/>
                    </a:lnTo>
                    <a:lnTo>
                      <a:pt x="0" y="27526"/>
                    </a:lnTo>
                    <a:lnTo>
                      <a:pt x="3403" y="35141"/>
                    </a:lnTo>
                    <a:lnTo>
                      <a:pt x="9307" y="35141"/>
                    </a:lnTo>
                    <a:lnTo>
                      <a:pt x="5185" y="39245"/>
                    </a:lnTo>
                    <a:lnTo>
                      <a:pt x="7921" y="47256"/>
                    </a:lnTo>
                    <a:lnTo>
                      <a:pt x="15860" y="49957"/>
                    </a:lnTo>
                    <a:lnTo>
                      <a:pt x="20019" y="45816"/>
                    </a:lnTo>
                    <a:lnTo>
                      <a:pt x="20019" y="51649"/>
                    </a:lnTo>
                    <a:lnTo>
                      <a:pt x="27598" y="55069"/>
                    </a:lnTo>
                    <a:lnTo>
                      <a:pt x="35177" y="51649"/>
                    </a:lnTo>
                    <a:lnTo>
                      <a:pt x="35177" y="45798"/>
                    </a:lnTo>
                    <a:lnTo>
                      <a:pt x="39317" y="49957"/>
                    </a:lnTo>
                    <a:lnTo>
                      <a:pt x="47256" y="47256"/>
                    </a:lnTo>
                    <a:lnTo>
                      <a:pt x="50011" y="39245"/>
                    </a:lnTo>
                    <a:lnTo>
                      <a:pt x="45888" y="35141"/>
                    </a:lnTo>
                    <a:lnTo>
                      <a:pt x="51775" y="35141"/>
                    </a:lnTo>
                    <a:lnTo>
                      <a:pt x="55159" y="27544"/>
                    </a:lnTo>
                    <a:lnTo>
                      <a:pt x="51721" y="20019"/>
                    </a:lnTo>
                    <a:lnTo>
                      <a:pt x="45870" y="20019"/>
                    </a:lnTo>
                    <a:lnTo>
                      <a:pt x="50047" y="15843"/>
                    </a:lnTo>
                    <a:lnTo>
                      <a:pt x="47436" y="8174"/>
                    </a:lnTo>
                    <a:lnTo>
                      <a:pt x="47058" y="8066"/>
                    </a:lnTo>
                    <a:lnTo>
                      <a:pt x="39317" y="5167"/>
                    </a:lnTo>
                    <a:lnTo>
                      <a:pt x="35159" y="9326"/>
                    </a:lnTo>
                    <a:lnTo>
                      <a:pt x="35159" y="3421"/>
                    </a:lnTo>
                    <a:lnTo>
                      <a:pt x="2758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476;p25">
                <a:extLst>
                  <a:ext uri="{FF2B5EF4-FFF2-40B4-BE49-F238E27FC236}">
                    <a16:creationId xmlns:a16="http://schemas.microsoft.com/office/drawing/2014/main" id="{3DAB4CDD-DD6F-3510-6471-5FE1A293EDEC}"/>
                  </a:ext>
                </a:extLst>
              </p:cNvPr>
              <p:cNvSpPr/>
              <p:nvPr/>
            </p:nvSpPr>
            <p:spPr>
              <a:xfrm>
                <a:off x="1105375" y="2399325"/>
                <a:ext cx="914525" cy="914550"/>
              </a:xfrm>
              <a:custGeom>
                <a:avLst/>
                <a:gdLst/>
                <a:ahLst/>
                <a:cxnLst/>
                <a:rect l="l" t="t" r="r" b="b"/>
                <a:pathLst>
                  <a:path w="36581" h="36582" extrusionOk="0">
                    <a:moveTo>
                      <a:pt x="18309" y="7994"/>
                    </a:moveTo>
                    <a:lnTo>
                      <a:pt x="21261" y="11036"/>
                    </a:lnTo>
                    <a:lnTo>
                      <a:pt x="25528" y="11054"/>
                    </a:lnTo>
                    <a:lnTo>
                      <a:pt x="25528" y="15267"/>
                    </a:lnTo>
                    <a:lnTo>
                      <a:pt x="28552" y="18309"/>
                    </a:lnTo>
                    <a:lnTo>
                      <a:pt x="25582" y="21279"/>
                    </a:lnTo>
                    <a:lnTo>
                      <a:pt x="25546" y="25546"/>
                    </a:lnTo>
                    <a:lnTo>
                      <a:pt x="21297" y="25546"/>
                    </a:lnTo>
                    <a:lnTo>
                      <a:pt x="18327" y="28516"/>
                    </a:lnTo>
                    <a:lnTo>
                      <a:pt x="15230" y="25528"/>
                    </a:lnTo>
                    <a:lnTo>
                      <a:pt x="11000" y="25546"/>
                    </a:lnTo>
                    <a:lnTo>
                      <a:pt x="11000" y="21297"/>
                    </a:lnTo>
                    <a:lnTo>
                      <a:pt x="7975" y="18309"/>
                    </a:lnTo>
                    <a:lnTo>
                      <a:pt x="11000" y="15267"/>
                    </a:lnTo>
                    <a:lnTo>
                      <a:pt x="11000" y="11054"/>
                    </a:lnTo>
                    <a:lnTo>
                      <a:pt x="15266" y="11036"/>
                    </a:lnTo>
                    <a:lnTo>
                      <a:pt x="18309" y="7994"/>
                    </a:lnTo>
                    <a:close/>
                    <a:moveTo>
                      <a:pt x="10730" y="1"/>
                    </a:moveTo>
                    <a:lnTo>
                      <a:pt x="10730" y="10748"/>
                    </a:lnTo>
                    <a:lnTo>
                      <a:pt x="0" y="10748"/>
                    </a:lnTo>
                    <a:lnTo>
                      <a:pt x="7597" y="18327"/>
                    </a:lnTo>
                    <a:lnTo>
                      <a:pt x="18" y="25888"/>
                    </a:lnTo>
                    <a:lnTo>
                      <a:pt x="10730" y="25888"/>
                    </a:lnTo>
                    <a:lnTo>
                      <a:pt x="10730" y="36581"/>
                    </a:lnTo>
                    <a:lnTo>
                      <a:pt x="18327" y="28966"/>
                    </a:lnTo>
                    <a:lnTo>
                      <a:pt x="25870" y="36527"/>
                    </a:lnTo>
                    <a:lnTo>
                      <a:pt x="25870" y="25870"/>
                    </a:lnTo>
                    <a:lnTo>
                      <a:pt x="36581" y="25870"/>
                    </a:lnTo>
                    <a:lnTo>
                      <a:pt x="29002" y="18309"/>
                    </a:lnTo>
                    <a:lnTo>
                      <a:pt x="36581" y="10748"/>
                    </a:lnTo>
                    <a:lnTo>
                      <a:pt x="25870" y="10748"/>
                    </a:lnTo>
                    <a:lnTo>
                      <a:pt x="25870" y="55"/>
                    </a:lnTo>
                    <a:lnTo>
                      <a:pt x="18327" y="7562"/>
                    </a:lnTo>
                    <a:lnTo>
                      <a:pt x="10730" y="1"/>
                    </a:lnTo>
                    <a:close/>
                  </a:path>
                </a:pathLst>
              </a:custGeom>
              <a:solidFill>
                <a:schemeClr val="accen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477;p25">
                <a:extLst>
                  <a:ext uri="{FF2B5EF4-FFF2-40B4-BE49-F238E27FC236}">
                    <a16:creationId xmlns:a16="http://schemas.microsoft.com/office/drawing/2014/main" id="{E3A5A4B3-225B-92C8-01CB-363A130B15AA}"/>
                  </a:ext>
                </a:extLst>
              </p:cNvPr>
              <p:cNvSpPr/>
              <p:nvPr/>
            </p:nvSpPr>
            <p:spPr>
              <a:xfrm>
                <a:off x="1055875" y="2351175"/>
                <a:ext cx="1013550" cy="1012650"/>
              </a:xfrm>
              <a:custGeom>
                <a:avLst/>
                <a:gdLst/>
                <a:ahLst/>
                <a:cxnLst/>
                <a:rect l="l" t="t" r="r" b="b"/>
                <a:pathLst>
                  <a:path w="40542" h="40506" extrusionOk="0">
                    <a:moveTo>
                      <a:pt x="13520" y="3907"/>
                    </a:moveTo>
                    <a:lnTo>
                      <a:pt x="19389" y="9740"/>
                    </a:lnTo>
                    <a:lnTo>
                      <a:pt x="16940" y="12170"/>
                    </a:lnTo>
                    <a:lnTo>
                      <a:pt x="13520" y="12170"/>
                    </a:lnTo>
                    <a:lnTo>
                      <a:pt x="13520" y="3907"/>
                    </a:lnTo>
                    <a:close/>
                    <a:moveTo>
                      <a:pt x="27040" y="3925"/>
                    </a:moveTo>
                    <a:lnTo>
                      <a:pt x="27040" y="12170"/>
                    </a:lnTo>
                    <a:lnTo>
                      <a:pt x="23619" y="12170"/>
                    </a:lnTo>
                    <a:lnTo>
                      <a:pt x="21261" y="9740"/>
                    </a:lnTo>
                    <a:lnTo>
                      <a:pt x="27040" y="3925"/>
                    </a:lnTo>
                    <a:close/>
                    <a:moveTo>
                      <a:pt x="12188" y="13502"/>
                    </a:moveTo>
                    <a:lnTo>
                      <a:pt x="12188" y="16869"/>
                    </a:lnTo>
                    <a:lnTo>
                      <a:pt x="9775" y="19335"/>
                    </a:lnTo>
                    <a:lnTo>
                      <a:pt x="3943" y="13502"/>
                    </a:lnTo>
                    <a:close/>
                    <a:moveTo>
                      <a:pt x="36599" y="13502"/>
                    </a:moveTo>
                    <a:lnTo>
                      <a:pt x="30766" y="19335"/>
                    </a:lnTo>
                    <a:lnTo>
                      <a:pt x="28372" y="16869"/>
                    </a:lnTo>
                    <a:lnTo>
                      <a:pt x="28372" y="13502"/>
                    </a:lnTo>
                    <a:close/>
                    <a:moveTo>
                      <a:pt x="9775" y="21171"/>
                    </a:moveTo>
                    <a:lnTo>
                      <a:pt x="12188" y="23583"/>
                    </a:lnTo>
                    <a:lnTo>
                      <a:pt x="12188" y="27004"/>
                    </a:lnTo>
                    <a:lnTo>
                      <a:pt x="3943" y="27004"/>
                    </a:lnTo>
                    <a:lnTo>
                      <a:pt x="9775" y="21171"/>
                    </a:lnTo>
                    <a:close/>
                    <a:moveTo>
                      <a:pt x="30766" y="21171"/>
                    </a:moveTo>
                    <a:lnTo>
                      <a:pt x="36599" y="27004"/>
                    </a:lnTo>
                    <a:lnTo>
                      <a:pt x="28354" y="27004"/>
                    </a:lnTo>
                    <a:lnTo>
                      <a:pt x="28390" y="23547"/>
                    </a:lnTo>
                    <a:lnTo>
                      <a:pt x="30766" y="21171"/>
                    </a:lnTo>
                    <a:close/>
                    <a:moveTo>
                      <a:pt x="20325" y="11108"/>
                    </a:moveTo>
                    <a:lnTo>
                      <a:pt x="22467" y="13322"/>
                    </a:lnTo>
                    <a:lnTo>
                      <a:pt x="22935" y="13808"/>
                    </a:lnTo>
                    <a:lnTo>
                      <a:pt x="26715" y="13808"/>
                    </a:lnTo>
                    <a:lnTo>
                      <a:pt x="26715" y="16869"/>
                    </a:lnTo>
                    <a:lnTo>
                      <a:pt x="26715" y="17553"/>
                    </a:lnTo>
                    <a:lnTo>
                      <a:pt x="27202" y="18021"/>
                    </a:lnTo>
                    <a:lnTo>
                      <a:pt x="29398" y="20253"/>
                    </a:lnTo>
                    <a:lnTo>
                      <a:pt x="27238" y="22413"/>
                    </a:lnTo>
                    <a:lnTo>
                      <a:pt x="26769" y="22881"/>
                    </a:lnTo>
                    <a:lnTo>
                      <a:pt x="26769" y="23547"/>
                    </a:lnTo>
                    <a:lnTo>
                      <a:pt x="26751" y="26680"/>
                    </a:lnTo>
                    <a:lnTo>
                      <a:pt x="22953" y="26680"/>
                    </a:lnTo>
                    <a:lnTo>
                      <a:pt x="22485" y="27148"/>
                    </a:lnTo>
                    <a:lnTo>
                      <a:pt x="20307" y="29326"/>
                    </a:lnTo>
                    <a:lnTo>
                      <a:pt x="18056" y="27130"/>
                    </a:lnTo>
                    <a:lnTo>
                      <a:pt x="17588" y="26662"/>
                    </a:lnTo>
                    <a:lnTo>
                      <a:pt x="13844" y="26662"/>
                    </a:lnTo>
                    <a:lnTo>
                      <a:pt x="13844" y="23583"/>
                    </a:lnTo>
                    <a:lnTo>
                      <a:pt x="13844" y="22899"/>
                    </a:lnTo>
                    <a:lnTo>
                      <a:pt x="13376" y="22431"/>
                    </a:lnTo>
                    <a:lnTo>
                      <a:pt x="11180" y="20253"/>
                    </a:lnTo>
                    <a:lnTo>
                      <a:pt x="13376" y="18021"/>
                    </a:lnTo>
                    <a:lnTo>
                      <a:pt x="13844" y="17553"/>
                    </a:lnTo>
                    <a:lnTo>
                      <a:pt x="13844" y="16869"/>
                    </a:lnTo>
                    <a:lnTo>
                      <a:pt x="13844" y="13790"/>
                    </a:lnTo>
                    <a:lnTo>
                      <a:pt x="17624" y="13790"/>
                    </a:lnTo>
                    <a:lnTo>
                      <a:pt x="18110" y="13322"/>
                    </a:lnTo>
                    <a:lnTo>
                      <a:pt x="20325" y="11108"/>
                    </a:lnTo>
                    <a:close/>
                    <a:moveTo>
                      <a:pt x="27040" y="28282"/>
                    </a:moveTo>
                    <a:lnTo>
                      <a:pt x="27040" y="36473"/>
                    </a:lnTo>
                    <a:lnTo>
                      <a:pt x="21261" y="30676"/>
                    </a:lnTo>
                    <a:lnTo>
                      <a:pt x="23637" y="28282"/>
                    </a:lnTo>
                    <a:close/>
                    <a:moveTo>
                      <a:pt x="16904" y="28282"/>
                    </a:moveTo>
                    <a:lnTo>
                      <a:pt x="19371" y="30676"/>
                    </a:lnTo>
                    <a:lnTo>
                      <a:pt x="13484" y="36527"/>
                    </a:lnTo>
                    <a:lnTo>
                      <a:pt x="13484" y="28282"/>
                    </a:lnTo>
                    <a:close/>
                    <a:moveTo>
                      <a:pt x="11900" y="1"/>
                    </a:moveTo>
                    <a:lnTo>
                      <a:pt x="11900" y="3907"/>
                    </a:lnTo>
                    <a:lnTo>
                      <a:pt x="11900" y="11882"/>
                    </a:lnTo>
                    <a:lnTo>
                      <a:pt x="0" y="11882"/>
                    </a:lnTo>
                    <a:lnTo>
                      <a:pt x="2790" y="14672"/>
                    </a:lnTo>
                    <a:lnTo>
                      <a:pt x="8407" y="20271"/>
                    </a:lnTo>
                    <a:lnTo>
                      <a:pt x="2790" y="25870"/>
                    </a:lnTo>
                    <a:lnTo>
                      <a:pt x="0" y="28660"/>
                    </a:lnTo>
                    <a:lnTo>
                      <a:pt x="11900" y="28660"/>
                    </a:lnTo>
                    <a:lnTo>
                      <a:pt x="11900" y="36581"/>
                    </a:lnTo>
                    <a:lnTo>
                      <a:pt x="11900" y="40505"/>
                    </a:lnTo>
                    <a:lnTo>
                      <a:pt x="14654" y="37733"/>
                    </a:lnTo>
                    <a:lnTo>
                      <a:pt x="20307" y="32080"/>
                    </a:lnTo>
                    <a:lnTo>
                      <a:pt x="25869" y="37679"/>
                    </a:lnTo>
                    <a:lnTo>
                      <a:pt x="28660" y="40469"/>
                    </a:lnTo>
                    <a:lnTo>
                      <a:pt x="28660" y="36545"/>
                    </a:lnTo>
                    <a:lnTo>
                      <a:pt x="28660" y="28660"/>
                    </a:lnTo>
                    <a:lnTo>
                      <a:pt x="40541" y="28660"/>
                    </a:lnTo>
                    <a:lnTo>
                      <a:pt x="37751" y="25870"/>
                    </a:lnTo>
                    <a:lnTo>
                      <a:pt x="32152" y="20271"/>
                    </a:lnTo>
                    <a:lnTo>
                      <a:pt x="37751" y="14672"/>
                    </a:lnTo>
                    <a:lnTo>
                      <a:pt x="40541" y="11882"/>
                    </a:lnTo>
                    <a:lnTo>
                      <a:pt x="28660" y="11882"/>
                    </a:lnTo>
                    <a:lnTo>
                      <a:pt x="28660" y="3961"/>
                    </a:lnTo>
                    <a:lnTo>
                      <a:pt x="28660" y="37"/>
                    </a:lnTo>
                    <a:lnTo>
                      <a:pt x="25887" y="2809"/>
                    </a:lnTo>
                    <a:lnTo>
                      <a:pt x="20307" y="8372"/>
                    </a:lnTo>
                    <a:lnTo>
                      <a:pt x="14654" y="2755"/>
                    </a:lnTo>
                    <a:lnTo>
                      <a:pt x="11900"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478;p25">
                <a:extLst>
                  <a:ext uri="{FF2B5EF4-FFF2-40B4-BE49-F238E27FC236}">
                    <a16:creationId xmlns:a16="http://schemas.microsoft.com/office/drawing/2014/main" id="{027A8A98-8CF3-032D-0377-53034B9B5502}"/>
                  </a:ext>
                </a:extLst>
              </p:cNvPr>
              <p:cNvSpPr/>
              <p:nvPr/>
            </p:nvSpPr>
            <p:spPr>
              <a:xfrm>
                <a:off x="1294850" y="2588350"/>
                <a:ext cx="535600" cy="535150"/>
              </a:xfrm>
              <a:custGeom>
                <a:avLst/>
                <a:gdLst/>
                <a:ahLst/>
                <a:cxnLst/>
                <a:rect l="l" t="t" r="r" b="b"/>
                <a:pathLst>
                  <a:path w="21424" h="21406" extrusionOk="0">
                    <a:moveTo>
                      <a:pt x="10748" y="1"/>
                    </a:moveTo>
                    <a:lnTo>
                      <a:pt x="7597" y="3187"/>
                    </a:lnTo>
                    <a:lnTo>
                      <a:pt x="3151" y="3187"/>
                    </a:lnTo>
                    <a:lnTo>
                      <a:pt x="3151" y="7562"/>
                    </a:lnTo>
                    <a:lnTo>
                      <a:pt x="0" y="10766"/>
                    </a:lnTo>
                    <a:lnTo>
                      <a:pt x="3151" y="13898"/>
                    </a:lnTo>
                    <a:lnTo>
                      <a:pt x="3151" y="18327"/>
                    </a:lnTo>
                    <a:lnTo>
                      <a:pt x="7579" y="18309"/>
                    </a:lnTo>
                    <a:lnTo>
                      <a:pt x="10748" y="21405"/>
                    </a:lnTo>
                    <a:lnTo>
                      <a:pt x="11306" y="20847"/>
                    </a:lnTo>
                    <a:lnTo>
                      <a:pt x="13862" y="18309"/>
                    </a:lnTo>
                    <a:lnTo>
                      <a:pt x="18291" y="18327"/>
                    </a:lnTo>
                    <a:lnTo>
                      <a:pt x="18309" y="13844"/>
                    </a:lnTo>
                    <a:lnTo>
                      <a:pt x="21423" y="10766"/>
                    </a:lnTo>
                    <a:lnTo>
                      <a:pt x="18291" y="7562"/>
                    </a:lnTo>
                    <a:lnTo>
                      <a:pt x="18291" y="3187"/>
                    </a:lnTo>
                    <a:lnTo>
                      <a:pt x="13826" y="3187"/>
                    </a:lnTo>
                    <a:lnTo>
                      <a:pt x="10748" y="1"/>
                    </a:lnTo>
                    <a:close/>
                  </a:path>
                </a:pathLst>
              </a:custGeom>
              <a:solidFill>
                <a:srgbClr val="4FC5F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479;p25">
                <a:extLst>
                  <a:ext uri="{FF2B5EF4-FFF2-40B4-BE49-F238E27FC236}">
                    <a16:creationId xmlns:a16="http://schemas.microsoft.com/office/drawing/2014/main" id="{F51E1669-F3A2-0942-7BCC-13346DDFF58C}"/>
                  </a:ext>
                </a:extLst>
              </p:cNvPr>
              <p:cNvSpPr/>
              <p:nvPr/>
            </p:nvSpPr>
            <p:spPr>
              <a:xfrm>
                <a:off x="1294850" y="2588350"/>
                <a:ext cx="535600" cy="535150"/>
              </a:xfrm>
              <a:custGeom>
                <a:avLst/>
                <a:gdLst/>
                <a:ahLst/>
                <a:cxnLst/>
                <a:rect l="l" t="t" r="r" b="b"/>
                <a:pathLst>
                  <a:path w="21424" h="21406" extrusionOk="0">
                    <a:moveTo>
                      <a:pt x="10748" y="1"/>
                    </a:moveTo>
                    <a:lnTo>
                      <a:pt x="7597" y="3187"/>
                    </a:lnTo>
                    <a:lnTo>
                      <a:pt x="3151" y="3187"/>
                    </a:lnTo>
                    <a:lnTo>
                      <a:pt x="3151" y="7562"/>
                    </a:lnTo>
                    <a:lnTo>
                      <a:pt x="0" y="10766"/>
                    </a:lnTo>
                    <a:lnTo>
                      <a:pt x="3151" y="13898"/>
                    </a:lnTo>
                    <a:lnTo>
                      <a:pt x="3151" y="18327"/>
                    </a:lnTo>
                    <a:lnTo>
                      <a:pt x="7579" y="18309"/>
                    </a:lnTo>
                    <a:lnTo>
                      <a:pt x="10748" y="21405"/>
                    </a:lnTo>
                    <a:lnTo>
                      <a:pt x="11306" y="20847"/>
                    </a:lnTo>
                    <a:lnTo>
                      <a:pt x="13862" y="18309"/>
                    </a:lnTo>
                    <a:lnTo>
                      <a:pt x="18291" y="18327"/>
                    </a:lnTo>
                    <a:lnTo>
                      <a:pt x="18309" y="13844"/>
                    </a:lnTo>
                    <a:lnTo>
                      <a:pt x="21423" y="10766"/>
                    </a:lnTo>
                    <a:lnTo>
                      <a:pt x="18291" y="7562"/>
                    </a:lnTo>
                    <a:lnTo>
                      <a:pt x="18291" y="3187"/>
                    </a:lnTo>
                    <a:lnTo>
                      <a:pt x="13826" y="3187"/>
                    </a:lnTo>
                    <a:lnTo>
                      <a:pt x="10748" y="1"/>
                    </a:lnTo>
                    <a:close/>
                  </a:path>
                </a:pathLst>
              </a:custGeom>
              <a:solidFill>
                <a:schemeClr val="dk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480;p25">
                <a:extLst>
                  <a:ext uri="{FF2B5EF4-FFF2-40B4-BE49-F238E27FC236}">
                    <a16:creationId xmlns:a16="http://schemas.microsoft.com/office/drawing/2014/main" id="{9FBB8078-026F-CB4E-B121-D55A464C41B2}"/>
                  </a:ext>
                </a:extLst>
              </p:cNvPr>
              <p:cNvSpPr/>
              <p:nvPr/>
            </p:nvSpPr>
            <p:spPr>
              <a:xfrm>
                <a:off x="1266050" y="2560000"/>
                <a:ext cx="592750" cy="592750"/>
              </a:xfrm>
              <a:custGeom>
                <a:avLst/>
                <a:gdLst/>
                <a:ahLst/>
                <a:cxnLst/>
                <a:rect l="l" t="t" r="r" b="b"/>
                <a:pathLst>
                  <a:path w="23710" h="23710" extrusionOk="0">
                    <a:moveTo>
                      <a:pt x="11900" y="2305"/>
                    </a:moveTo>
                    <a:lnTo>
                      <a:pt x="14654" y="5131"/>
                    </a:lnTo>
                    <a:lnTo>
                      <a:pt x="18633" y="5149"/>
                    </a:lnTo>
                    <a:lnTo>
                      <a:pt x="18633" y="9038"/>
                    </a:lnTo>
                    <a:lnTo>
                      <a:pt x="21441" y="11882"/>
                    </a:lnTo>
                    <a:lnTo>
                      <a:pt x="18669" y="14636"/>
                    </a:lnTo>
                    <a:lnTo>
                      <a:pt x="18651" y="18633"/>
                    </a:lnTo>
                    <a:lnTo>
                      <a:pt x="14690" y="18633"/>
                    </a:lnTo>
                    <a:lnTo>
                      <a:pt x="11918" y="21387"/>
                    </a:lnTo>
                    <a:lnTo>
                      <a:pt x="9055" y="18633"/>
                    </a:lnTo>
                    <a:lnTo>
                      <a:pt x="5131" y="18651"/>
                    </a:lnTo>
                    <a:lnTo>
                      <a:pt x="5131" y="14690"/>
                    </a:lnTo>
                    <a:lnTo>
                      <a:pt x="2304" y="11900"/>
                    </a:lnTo>
                    <a:lnTo>
                      <a:pt x="5131" y="9056"/>
                    </a:lnTo>
                    <a:lnTo>
                      <a:pt x="5131" y="5149"/>
                    </a:lnTo>
                    <a:lnTo>
                      <a:pt x="9109" y="5149"/>
                    </a:lnTo>
                    <a:lnTo>
                      <a:pt x="11900" y="2305"/>
                    </a:lnTo>
                    <a:close/>
                    <a:moveTo>
                      <a:pt x="11918" y="1"/>
                    </a:moveTo>
                    <a:lnTo>
                      <a:pt x="10748" y="1171"/>
                    </a:lnTo>
                    <a:lnTo>
                      <a:pt x="8407" y="3511"/>
                    </a:lnTo>
                    <a:lnTo>
                      <a:pt x="3493" y="3511"/>
                    </a:lnTo>
                    <a:lnTo>
                      <a:pt x="3493" y="5131"/>
                    </a:lnTo>
                    <a:lnTo>
                      <a:pt x="3493" y="8372"/>
                    </a:lnTo>
                    <a:lnTo>
                      <a:pt x="1152" y="10730"/>
                    </a:lnTo>
                    <a:lnTo>
                      <a:pt x="0" y="11882"/>
                    </a:lnTo>
                    <a:lnTo>
                      <a:pt x="1152" y="13016"/>
                    </a:lnTo>
                    <a:lnTo>
                      <a:pt x="3457" y="15338"/>
                    </a:lnTo>
                    <a:lnTo>
                      <a:pt x="3457" y="18633"/>
                    </a:lnTo>
                    <a:lnTo>
                      <a:pt x="3457" y="20271"/>
                    </a:lnTo>
                    <a:lnTo>
                      <a:pt x="8389" y="20271"/>
                    </a:lnTo>
                    <a:lnTo>
                      <a:pt x="10784" y="22593"/>
                    </a:lnTo>
                    <a:lnTo>
                      <a:pt x="11918" y="23709"/>
                    </a:lnTo>
                    <a:lnTo>
                      <a:pt x="13052" y="22593"/>
                    </a:lnTo>
                    <a:lnTo>
                      <a:pt x="15338" y="20289"/>
                    </a:lnTo>
                    <a:lnTo>
                      <a:pt x="20253" y="20289"/>
                    </a:lnTo>
                    <a:lnTo>
                      <a:pt x="20253" y="18669"/>
                    </a:lnTo>
                    <a:lnTo>
                      <a:pt x="20271" y="15356"/>
                    </a:lnTo>
                    <a:lnTo>
                      <a:pt x="22575" y="13070"/>
                    </a:lnTo>
                    <a:lnTo>
                      <a:pt x="23709" y="11918"/>
                    </a:lnTo>
                    <a:lnTo>
                      <a:pt x="22575" y="10766"/>
                    </a:lnTo>
                    <a:lnTo>
                      <a:pt x="20235" y="8408"/>
                    </a:lnTo>
                    <a:lnTo>
                      <a:pt x="20235" y="5167"/>
                    </a:lnTo>
                    <a:lnTo>
                      <a:pt x="20235" y="3547"/>
                    </a:lnTo>
                    <a:lnTo>
                      <a:pt x="15320" y="3547"/>
                    </a:lnTo>
                    <a:lnTo>
                      <a:pt x="13070" y="1171"/>
                    </a:lnTo>
                    <a:lnTo>
                      <a:pt x="11918" y="1"/>
                    </a:lnTo>
                    <a:close/>
                  </a:path>
                </a:pathLst>
              </a:custGeom>
              <a:solidFill>
                <a:schemeClr val="lt1"/>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3" name="Google Shape;3424;p55">
            <a:extLst>
              <a:ext uri="{FF2B5EF4-FFF2-40B4-BE49-F238E27FC236}">
                <a16:creationId xmlns:a16="http://schemas.microsoft.com/office/drawing/2014/main" id="{47B43F2C-5CE9-8B40-6402-A16B740F3131}"/>
              </a:ext>
            </a:extLst>
          </p:cNvPr>
          <p:cNvSpPr/>
          <p:nvPr/>
        </p:nvSpPr>
        <p:spPr>
          <a:xfrm>
            <a:off x="1666112" y="1977705"/>
            <a:ext cx="1127613" cy="112504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425;p55">
            <a:extLst>
              <a:ext uri="{FF2B5EF4-FFF2-40B4-BE49-F238E27FC236}">
                <a16:creationId xmlns:a16="http://schemas.microsoft.com/office/drawing/2014/main" id="{C89CB169-D7D7-AA35-1810-4E43152366BD}"/>
              </a:ext>
            </a:extLst>
          </p:cNvPr>
          <p:cNvSpPr/>
          <p:nvPr/>
        </p:nvSpPr>
        <p:spPr>
          <a:xfrm>
            <a:off x="5634672" y="1977705"/>
            <a:ext cx="1127613" cy="112504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426;p55">
            <a:extLst>
              <a:ext uri="{FF2B5EF4-FFF2-40B4-BE49-F238E27FC236}">
                <a16:creationId xmlns:a16="http://schemas.microsoft.com/office/drawing/2014/main" id="{91B1E885-674B-35DE-625B-897329C25362}"/>
              </a:ext>
            </a:extLst>
          </p:cNvPr>
          <p:cNvSpPr/>
          <p:nvPr/>
        </p:nvSpPr>
        <p:spPr>
          <a:xfrm>
            <a:off x="9603254" y="1977705"/>
            <a:ext cx="1127613" cy="1125046"/>
          </a:xfrm>
          <a:custGeom>
            <a:avLst/>
            <a:gdLst/>
            <a:ahLst/>
            <a:cxnLst/>
            <a:rect l="l" t="t" r="r" b="b"/>
            <a:pathLst>
              <a:path w="72919" h="72753" extrusionOk="0">
                <a:moveTo>
                  <a:pt x="36598" y="0"/>
                </a:moveTo>
                <a:lnTo>
                  <a:pt x="25785" y="10702"/>
                </a:lnTo>
                <a:lnTo>
                  <a:pt x="10647" y="10813"/>
                </a:lnTo>
                <a:lnTo>
                  <a:pt x="10647" y="25674"/>
                </a:lnTo>
                <a:lnTo>
                  <a:pt x="1" y="36487"/>
                </a:lnTo>
                <a:lnTo>
                  <a:pt x="10647" y="47189"/>
                </a:lnTo>
                <a:lnTo>
                  <a:pt x="10647" y="62217"/>
                </a:lnTo>
                <a:lnTo>
                  <a:pt x="25730" y="62217"/>
                </a:lnTo>
                <a:lnTo>
                  <a:pt x="36598" y="72752"/>
                </a:lnTo>
                <a:lnTo>
                  <a:pt x="47134" y="62217"/>
                </a:lnTo>
                <a:lnTo>
                  <a:pt x="62217" y="62217"/>
                </a:lnTo>
                <a:lnTo>
                  <a:pt x="62328" y="47023"/>
                </a:lnTo>
                <a:lnTo>
                  <a:pt x="72919" y="36487"/>
                </a:lnTo>
                <a:lnTo>
                  <a:pt x="62161" y="25674"/>
                </a:lnTo>
                <a:lnTo>
                  <a:pt x="62161" y="10813"/>
                </a:lnTo>
                <a:lnTo>
                  <a:pt x="47079" y="10702"/>
                </a:lnTo>
                <a:lnTo>
                  <a:pt x="36598" y="0"/>
                </a:lnTo>
                <a:close/>
              </a:path>
            </a:pathLst>
          </a:custGeom>
          <a:solidFill>
            <a:srgbClr val="4B86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 name="Google Shape;3427;p55">
            <a:extLst>
              <a:ext uri="{FF2B5EF4-FFF2-40B4-BE49-F238E27FC236}">
                <a16:creationId xmlns:a16="http://schemas.microsoft.com/office/drawing/2014/main" id="{7325F368-B6DD-F0E0-30CF-99D898DB4A17}"/>
              </a:ext>
            </a:extLst>
          </p:cNvPr>
          <p:cNvGrpSpPr/>
          <p:nvPr/>
        </p:nvGrpSpPr>
        <p:grpSpPr>
          <a:xfrm>
            <a:off x="1988726" y="2299280"/>
            <a:ext cx="482380" cy="481879"/>
            <a:chOff x="520875" y="1283925"/>
            <a:chExt cx="312875" cy="312550"/>
          </a:xfrm>
        </p:grpSpPr>
        <p:sp>
          <p:nvSpPr>
            <p:cNvPr id="57" name="Google Shape;3428;p55">
              <a:extLst>
                <a:ext uri="{FF2B5EF4-FFF2-40B4-BE49-F238E27FC236}">
                  <a16:creationId xmlns:a16="http://schemas.microsoft.com/office/drawing/2014/main" id="{1D6FB072-B262-D155-D6C1-FB03516A28A3}"/>
                </a:ext>
              </a:extLst>
            </p:cNvPr>
            <p:cNvSpPr/>
            <p:nvPr/>
          </p:nvSpPr>
          <p:spPr>
            <a:xfrm>
              <a:off x="520875" y="1284525"/>
              <a:ext cx="311975" cy="311950"/>
            </a:xfrm>
            <a:custGeom>
              <a:avLst/>
              <a:gdLst/>
              <a:ahLst/>
              <a:cxnLst/>
              <a:rect l="l" t="t" r="r" b="b"/>
              <a:pathLst>
                <a:path w="12479" h="12478" extrusionOk="0">
                  <a:moveTo>
                    <a:pt x="5692" y="0"/>
                  </a:moveTo>
                  <a:cubicBezTo>
                    <a:pt x="4144" y="143"/>
                    <a:pt x="2692" y="857"/>
                    <a:pt x="1644" y="2000"/>
                  </a:cubicBezTo>
                  <a:cubicBezTo>
                    <a:pt x="584" y="3155"/>
                    <a:pt x="1" y="4667"/>
                    <a:pt x="1" y="6227"/>
                  </a:cubicBezTo>
                  <a:cubicBezTo>
                    <a:pt x="1" y="7894"/>
                    <a:pt x="656" y="9454"/>
                    <a:pt x="1835" y="10644"/>
                  </a:cubicBezTo>
                  <a:cubicBezTo>
                    <a:pt x="3013" y="11823"/>
                    <a:pt x="4585" y="12478"/>
                    <a:pt x="6252" y="12478"/>
                  </a:cubicBezTo>
                  <a:cubicBezTo>
                    <a:pt x="7835" y="12478"/>
                    <a:pt x="9335" y="11894"/>
                    <a:pt x="10478" y="10823"/>
                  </a:cubicBezTo>
                  <a:cubicBezTo>
                    <a:pt x="11621" y="9763"/>
                    <a:pt x="12336" y="8323"/>
                    <a:pt x="12479" y="6775"/>
                  </a:cubicBezTo>
                  <a:cubicBezTo>
                    <a:pt x="12479" y="6691"/>
                    <a:pt x="12395" y="6596"/>
                    <a:pt x="12312" y="6584"/>
                  </a:cubicBezTo>
                  <a:cubicBezTo>
                    <a:pt x="12304" y="6583"/>
                    <a:pt x="12296" y="6583"/>
                    <a:pt x="12288" y="6583"/>
                  </a:cubicBezTo>
                  <a:cubicBezTo>
                    <a:pt x="12203" y="6583"/>
                    <a:pt x="12130" y="6639"/>
                    <a:pt x="12098" y="6715"/>
                  </a:cubicBezTo>
                  <a:cubicBezTo>
                    <a:pt x="11788" y="7739"/>
                    <a:pt x="11145" y="8668"/>
                    <a:pt x="10288" y="9323"/>
                  </a:cubicBezTo>
                  <a:cubicBezTo>
                    <a:pt x="9395" y="9989"/>
                    <a:pt x="8335" y="10347"/>
                    <a:pt x="7216" y="10347"/>
                  </a:cubicBezTo>
                  <a:cubicBezTo>
                    <a:pt x="4406" y="10347"/>
                    <a:pt x="2132" y="8061"/>
                    <a:pt x="2132" y="5263"/>
                  </a:cubicBezTo>
                  <a:cubicBezTo>
                    <a:pt x="2132" y="4465"/>
                    <a:pt x="2311" y="3691"/>
                    <a:pt x="2668" y="3000"/>
                  </a:cubicBezTo>
                  <a:cubicBezTo>
                    <a:pt x="2704" y="2905"/>
                    <a:pt x="2680" y="2798"/>
                    <a:pt x="2573" y="2762"/>
                  </a:cubicBezTo>
                  <a:cubicBezTo>
                    <a:pt x="2546" y="2747"/>
                    <a:pt x="2516" y="2739"/>
                    <a:pt x="2487" y="2739"/>
                  </a:cubicBezTo>
                  <a:cubicBezTo>
                    <a:pt x="2426" y="2739"/>
                    <a:pt x="2367" y="2773"/>
                    <a:pt x="2335" y="2846"/>
                  </a:cubicBezTo>
                  <a:cubicBezTo>
                    <a:pt x="1965" y="3608"/>
                    <a:pt x="1775" y="4429"/>
                    <a:pt x="1775" y="5275"/>
                  </a:cubicBezTo>
                  <a:cubicBezTo>
                    <a:pt x="1775" y="6727"/>
                    <a:pt x="2335" y="8096"/>
                    <a:pt x="3370" y="9132"/>
                  </a:cubicBezTo>
                  <a:cubicBezTo>
                    <a:pt x="4394" y="10156"/>
                    <a:pt x="5764" y="10716"/>
                    <a:pt x="7216" y="10716"/>
                  </a:cubicBezTo>
                  <a:cubicBezTo>
                    <a:pt x="8431" y="10716"/>
                    <a:pt x="9550" y="10335"/>
                    <a:pt x="10514" y="9620"/>
                  </a:cubicBezTo>
                  <a:cubicBezTo>
                    <a:pt x="10979" y="9263"/>
                    <a:pt x="11407" y="8811"/>
                    <a:pt x="11729" y="8323"/>
                  </a:cubicBezTo>
                  <a:lnTo>
                    <a:pt x="11729" y="8323"/>
                  </a:lnTo>
                  <a:cubicBezTo>
                    <a:pt x="11407" y="9168"/>
                    <a:pt x="10895" y="9930"/>
                    <a:pt x="10217" y="10561"/>
                  </a:cubicBezTo>
                  <a:cubicBezTo>
                    <a:pt x="9121" y="11549"/>
                    <a:pt x="7716" y="12109"/>
                    <a:pt x="6240" y="12109"/>
                  </a:cubicBezTo>
                  <a:cubicBezTo>
                    <a:pt x="4680" y="12109"/>
                    <a:pt x="3192" y="11490"/>
                    <a:pt x="2085" y="10382"/>
                  </a:cubicBezTo>
                  <a:cubicBezTo>
                    <a:pt x="965" y="9263"/>
                    <a:pt x="358" y="7787"/>
                    <a:pt x="358" y="6227"/>
                  </a:cubicBezTo>
                  <a:cubicBezTo>
                    <a:pt x="358" y="4751"/>
                    <a:pt x="906" y="3334"/>
                    <a:pt x="1906" y="2250"/>
                  </a:cubicBezTo>
                  <a:cubicBezTo>
                    <a:pt x="2537" y="1572"/>
                    <a:pt x="3287" y="1060"/>
                    <a:pt x="4144" y="738"/>
                  </a:cubicBezTo>
                  <a:lnTo>
                    <a:pt x="4144" y="738"/>
                  </a:lnTo>
                  <a:cubicBezTo>
                    <a:pt x="3609" y="1095"/>
                    <a:pt x="3144" y="1548"/>
                    <a:pt x="2751" y="2084"/>
                  </a:cubicBezTo>
                  <a:cubicBezTo>
                    <a:pt x="2692" y="2179"/>
                    <a:pt x="2716" y="2286"/>
                    <a:pt x="2799" y="2346"/>
                  </a:cubicBezTo>
                  <a:cubicBezTo>
                    <a:pt x="2835" y="2368"/>
                    <a:pt x="2871" y="2379"/>
                    <a:pt x="2905" y="2379"/>
                  </a:cubicBezTo>
                  <a:cubicBezTo>
                    <a:pt x="2961" y="2379"/>
                    <a:pt x="3012" y="2350"/>
                    <a:pt x="3049" y="2298"/>
                  </a:cubicBezTo>
                  <a:cubicBezTo>
                    <a:pt x="3704" y="1369"/>
                    <a:pt x="4680" y="691"/>
                    <a:pt x="5752" y="357"/>
                  </a:cubicBezTo>
                  <a:cubicBezTo>
                    <a:pt x="5835" y="333"/>
                    <a:pt x="5895" y="238"/>
                    <a:pt x="5883" y="155"/>
                  </a:cubicBezTo>
                  <a:cubicBezTo>
                    <a:pt x="5871" y="60"/>
                    <a:pt x="5775" y="0"/>
                    <a:pt x="56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429;p55">
              <a:extLst>
                <a:ext uri="{FF2B5EF4-FFF2-40B4-BE49-F238E27FC236}">
                  <a16:creationId xmlns:a16="http://schemas.microsoft.com/office/drawing/2014/main" id="{31519976-5D32-34C7-F2DD-4D5460117CE0}"/>
                </a:ext>
              </a:extLst>
            </p:cNvPr>
            <p:cNvSpPr/>
            <p:nvPr/>
          </p:nvSpPr>
          <p:spPr>
            <a:xfrm>
              <a:off x="695600" y="1283925"/>
              <a:ext cx="138150" cy="130425"/>
            </a:xfrm>
            <a:custGeom>
              <a:avLst/>
              <a:gdLst/>
              <a:ahLst/>
              <a:cxnLst/>
              <a:rect l="l" t="t" r="r" b="b"/>
              <a:pathLst>
                <a:path w="5526" h="5217" extrusionOk="0">
                  <a:moveTo>
                    <a:pt x="2763" y="0"/>
                  </a:moveTo>
                  <a:cubicBezTo>
                    <a:pt x="2680" y="0"/>
                    <a:pt x="2620" y="36"/>
                    <a:pt x="2596" y="95"/>
                  </a:cubicBezTo>
                  <a:lnTo>
                    <a:pt x="1846" y="1608"/>
                  </a:lnTo>
                  <a:lnTo>
                    <a:pt x="180" y="1846"/>
                  </a:lnTo>
                  <a:cubicBezTo>
                    <a:pt x="108" y="1858"/>
                    <a:pt x="60" y="1905"/>
                    <a:pt x="37" y="1965"/>
                  </a:cubicBezTo>
                  <a:cubicBezTo>
                    <a:pt x="1" y="2024"/>
                    <a:pt x="37" y="2096"/>
                    <a:pt x="84" y="2155"/>
                  </a:cubicBezTo>
                  <a:lnTo>
                    <a:pt x="1299" y="3346"/>
                  </a:lnTo>
                  <a:lnTo>
                    <a:pt x="1013" y="5001"/>
                  </a:lnTo>
                  <a:cubicBezTo>
                    <a:pt x="1001" y="5072"/>
                    <a:pt x="1037" y="5132"/>
                    <a:pt x="1096" y="5179"/>
                  </a:cubicBezTo>
                  <a:cubicBezTo>
                    <a:pt x="1128" y="5205"/>
                    <a:pt x="1164" y="5217"/>
                    <a:pt x="1199" y="5217"/>
                  </a:cubicBezTo>
                  <a:cubicBezTo>
                    <a:pt x="1229" y="5217"/>
                    <a:pt x="1259" y="5208"/>
                    <a:pt x="1287" y="5191"/>
                  </a:cubicBezTo>
                  <a:lnTo>
                    <a:pt x="2775" y="4417"/>
                  </a:lnTo>
                  <a:lnTo>
                    <a:pt x="4263" y="5191"/>
                  </a:lnTo>
                  <a:cubicBezTo>
                    <a:pt x="4290" y="5202"/>
                    <a:pt x="4319" y="5208"/>
                    <a:pt x="4349" y="5208"/>
                  </a:cubicBezTo>
                  <a:cubicBezTo>
                    <a:pt x="4385" y="5208"/>
                    <a:pt x="4421" y="5199"/>
                    <a:pt x="4454" y="5179"/>
                  </a:cubicBezTo>
                  <a:cubicBezTo>
                    <a:pt x="4513" y="5132"/>
                    <a:pt x="4549" y="5072"/>
                    <a:pt x="4537" y="5001"/>
                  </a:cubicBezTo>
                  <a:lnTo>
                    <a:pt x="4251" y="3346"/>
                  </a:lnTo>
                  <a:lnTo>
                    <a:pt x="5454" y="2167"/>
                  </a:lnTo>
                  <a:cubicBezTo>
                    <a:pt x="5502" y="2120"/>
                    <a:pt x="5525" y="2048"/>
                    <a:pt x="5502" y="1977"/>
                  </a:cubicBezTo>
                  <a:cubicBezTo>
                    <a:pt x="5490" y="1917"/>
                    <a:pt x="5430" y="1858"/>
                    <a:pt x="5347" y="1858"/>
                  </a:cubicBezTo>
                  <a:lnTo>
                    <a:pt x="4740" y="1762"/>
                  </a:lnTo>
                  <a:cubicBezTo>
                    <a:pt x="4732" y="1761"/>
                    <a:pt x="4724" y="1761"/>
                    <a:pt x="4716" y="1761"/>
                  </a:cubicBezTo>
                  <a:cubicBezTo>
                    <a:pt x="4621" y="1761"/>
                    <a:pt x="4548" y="1829"/>
                    <a:pt x="4537" y="1917"/>
                  </a:cubicBezTo>
                  <a:cubicBezTo>
                    <a:pt x="4513" y="2024"/>
                    <a:pt x="4597" y="2108"/>
                    <a:pt x="4680" y="2120"/>
                  </a:cubicBezTo>
                  <a:lnTo>
                    <a:pt x="4918" y="2155"/>
                  </a:lnTo>
                  <a:lnTo>
                    <a:pt x="3906" y="3132"/>
                  </a:lnTo>
                  <a:cubicBezTo>
                    <a:pt x="3859" y="3179"/>
                    <a:pt x="3847" y="3239"/>
                    <a:pt x="3847" y="3298"/>
                  </a:cubicBezTo>
                  <a:lnTo>
                    <a:pt x="4085" y="4679"/>
                  </a:lnTo>
                  <a:lnTo>
                    <a:pt x="2847" y="4025"/>
                  </a:lnTo>
                  <a:cubicBezTo>
                    <a:pt x="2817" y="4013"/>
                    <a:pt x="2787" y="4007"/>
                    <a:pt x="2759" y="4007"/>
                  </a:cubicBezTo>
                  <a:cubicBezTo>
                    <a:pt x="2730" y="4007"/>
                    <a:pt x="2704" y="4013"/>
                    <a:pt x="2680" y="4025"/>
                  </a:cubicBezTo>
                  <a:lnTo>
                    <a:pt x="1453" y="4679"/>
                  </a:lnTo>
                  <a:lnTo>
                    <a:pt x="1692" y="3298"/>
                  </a:lnTo>
                  <a:cubicBezTo>
                    <a:pt x="1704" y="3239"/>
                    <a:pt x="1668" y="3179"/>
                    <a:pt x="1632" y="3132"/>
                  </a:cubicBezTo>
                  <a:lnTo>
                    <a:pt x="620" y="2155"/>
                  </a:lnTo>
                  <a:lnTo>
                    <a:pt x="2001" y="1941"/>
                  </a:lnTo>
                  <a:cubicBezTo>
                    <a:pt x="2061" y="1929"/>
                    <a:pt x="2108" y="1905"/>
                    <a:pt x="2132" y="1846"/>
                  </a:cubicBezTo>
                  <a:lnTo>
                    <a:pt x="2763" y="572"/>
                  </a:lnTo>
                  <a:lnTo>
                    <a:pt x="3382" y="1846"/>
                  </a:lnTo>
                  <a:cubicBezTo>
                    <a:pt x="3418" y="1905"/>
                    <a:pt x="3454" y="1929"/>
                    <a:pt x="3513" y="1941"/>
                  </a:cubicBezTo>
                  <a:lnTo>
                    <a:pt x="3906" y="2000"/>
                  </a:lnTo>
                  <a:cubicBezTo>
                    <a:pt x="3919" y="2003"/>
                    <a:pt x="3931" y="2005"/>
                    <a:pt x="3943" y="2005"/>
                  </a:cubicBezTo>
                  <a:cubicBezTo>
                    <a:pt x="4032" y="2005"/>
                    <a:pt x="4098" y="1931"/>
                    <a:pt x="4109" y="1858"/>
                  </a:cubicBezTo>
                  <a:cubicBezTo>
                    <a:pt x="4132" y="1750"/>
                    <a:pt x="4049" y="1667"/>
                    <a:pt x="3966" y="1643"/>
                  </a:cubicBezTo>
                  <a:lnTo>
                    <a:pt x="3668" y="1608"/>
                  </a:lnTo>
                  <a:lnTo>
                    <a:pt x="2918" y="95"/>
                  </a:lnTo>
                  <a:cubicBezTo>
                    <a:pt x="2894" y="36"/>
                    <a:pt x="2835" y="0"/>
                    <a:pt x="27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3430;p55">
            <a:extLst>
              <a:ext uri="{FF2B5EF4-FFF2-40B4-BE49-F238E27FC236}">
                <a16:creationId xmlns:a16="http://schemas.microsoft.com/office/drawing/2014/main" id="{189B1FF9-B714-AB8E-868D-11614D816844}"/>
              </a:ext>
            </a:extLst>
          </p:cNvPr>
          <p:cNvSpPr/>
          <p:nvPr/>
        </p:nvSpPr>
        <p:spPr>
          <a:xfrm>
            <a:off x="5902970" y="2259965"/>
            <a:ext cx="591017" cy="481866"/>
          </a:xfrm>
          <a:custGeom>
            <a:avLst/>
            <a:gdLst/>
            <a:ahLst/>
            <a:cxnLst/>
            <a:rect l="l" t="t" r="r" b="b"/>
            <a:pathLst>
              <a:path w="12443" h="10145" extrusionOk="0">
                <a:moveTo>
                  <a:pt x="1703" y="1095"/>
                </a:moveTo>
                <a:lnTo>
                  <a:pt x="1858" y="1929"/>
                </a:lnTo>
                <a:lnTo>
                  <a:pt x="1524" y="1929"/>
                </a:lnTo>
                <a:lnTo>
                  <a:pt x="1703" y="1095"/>
                </a:lnTo>
                <a:close/>
                <a:moveTo>
                  <a:pt x="10692" y="1095"/>
                </a:moveTo>
                <a:lnTo>
                  <a:pt x="10847" y="1929"/>
                </a:lnTo>
                <a:lnTo>
                  <a:pt x="10514" y="1929"/>
                </a:lnTo>
                <a:lnTo>
                  <a:pt x="10692" y="1095"/>
                </a:lnTo>
                <a:close/>
                <a:moveTo>
                  <a:pt x="1905" y="2298"/>
                </a:moveTo>
                <a:lnTo>
                  <a:pt x="1905" y="3108"/>
                </a:lnTo>
                <a:lnTo>
                  <a:pt x="1489" y="3108"/>
                </a:lnTo>
                <a:lnTo>
                  <a:pt x="1489" y="2298"/>
                </a:lnTo>
                <a:close/>
                <a:moveTo>
                  <a:pt x="10895" y="2298"/>
                </a:moveTo>
                <a:lnTo>
                  <a:pt x="10895" y="3108"/>
                </a:lnTo>
                <a:lnTo>
                  <a:pt x="10478" y="3108"/>
                </a:lnTo>
                <a:lnTo>
                  <a:pt x="10478" y="2298"/>
                </a:lnTo>
                <a:close/>
                <a:moveTo>
                  <a:pt x="2310" y="3477"/>
                </a:moveTo>
                <a:lnTo>
                  <a:pt x="2310" y="3691"/>
                </a:lnTo>
                <a:cubicBezTo>
                  <a:pt x="2310" y="3810"/>
                  <a:pt x="2215" y="3893"/>
                  <a:pt x="2096" y="3893"/>
                </a:cubicBezTo>
                <a:lnTo>
                  <a:pt x="1310" y="3893"/>
                </a:lnTo>
                <a:cubicBezTo>
                  <a:pt x="1191" y="3893"/>
                  <a:pt x="1108" y="3810"/>
                  <a:pt x="1108" y="3691"/>
                </a:cubicBezTo>
                <a:lnTo>
                  <a:pt x="1108" y="3477"/>
                </a:lnTo>
                <a:close/>
                <a:moveTo>
                  <a:pt x="11299" y="3477"/>
                </a:moveTo>
                <a:lnTo>
                  <a:pt x="11299" y="3691"/>
                </a:lnTo>
                <a:cubicBezTo>
                  <a:pt x="11299" y="3810"/>
                  <a:pt x="11204" y="3893"/>
                  <a:pt x="11085" y="3893"/>
                </a:cubicBezTo>
                <a:lnTo>
                  <a:pt x="10299" y="3893"/>
                </a:lnTo>
                <a:cubicBezTo>
                  <a:pt x="10180" y="3893"/>
                  <a:pt x="10097" y="3810"/>
                  <a:pt x="10097" y="3691"/>
                </a:cubicBezTo>
                <a:lnTo>
                  <a:pt x="10097" y="3477"/>
                </a:lnTo>
                <a:close/>
                <a:moveTo>
                  <a:pt x="1905" y="4274"/>
                </a:moveTo>
                <a:lnTo>
                  <a:pt x="1905" y="5072"/>
                </a:lnTo>
                <a:lnTo>
                  <a:pt x="1489" y="5072"/>
                </a:lnTo>
                <a:lnTo>
                  <a:pt x="1489" y="4274"/>
                </a:lnTo>
                <a:close/>
                <a:moveTo>
                  <a:pt x="10895" y="4274"/>
                </a:moveTo>
                <a:lnTo>
                  <a:pt x="10895" y="5072"/>
                </a:lnTo>
                <a:lnTo>
                  <a:pt x="10478" y="5072"/>
                </a:lnTo>
                <a:lnTo>
                  <a:pt x="10478" y="4274"/>
                </a:lnTo>
                <a:close/>
                <a:moveTo>
                  <a:pt x="2310" y="5429"/>
                </a:moveTo>
                <a:lnTo>
                  <a:pt x="2310" y="5632"/>
                </a:lnTo>
                <a:cubicBezTo>
                  <a:pt x="2310" y="5763"/>
                  <a:pt x="2215" y="5846"/>
                  <a:pt x="2096" y="5846"/>
                </a:cubicBezTo>
                <a:lnTo>
                  <a:pt x="1310" y="5846"/>
                </a:lnTo>
                <a:cubicBezTo>
                  <a:pt x="1191" y="5846"/>
                  <a:pt x="1108" y="5751"/>
                  <a:pt x="1108" y="5632"/>
                </a:cubicBezTo>
                <a:lnTo>
                  <a:pt x="1108" y="5429"/>
                </a:lnTo>
                <a:close/>
                <a:moveTo>
                  <a:pt x="11299" y="5429"/>
                </a:moveTo>
                <a:lnTo>
                  <a:pt x="11299" y="5632"/>
                </a:lnTo>
                <a:cubicBezTo>
                  <a:pt x="11299" y="5763"/>
                  <a:pt x="11204" y="5846"/>
                  <a:pt x="11085" y="5846"/>
                </a:cubicBezTo>
                <a:lnTo>
                  <a:pt x="10299" y="5846"/>
                </a:lnTo>
                <a:cubicBezTo>
                  <a:pt x="10180" y="5846"/>
                  <a:pt x="10097" y="5751"/>
                  <a:pt x="10097" y="5632"/>
                </a:cubicBezTo>
                <a:lnTo>
                  <a:pt x="10097" y="5429"/>
                </a:lnTo>
                <a:close/>
                <a:moveTo>
                  <a:pt x="6192" y="4286"/>
                </a:moveTo>
                <a:cubicBezTo>
                  <a:pt x="6978" y="4286"/>
                  <a:pt x="7632" y="4715"/>
                  <a:pt x="7751" y="5286"/>
                </a:cubicBezTo>
                <a:lnTo>
                  <a:pt x="5608" y="5286"/>
                </a:lnTo>
                <a:cubicBezTo>
                  <a:pt x="5513" y="5286"/>
                  <a:pt x="5430" y="5370"/>
                  <a:pt x="5430" y="5465"/>
                </a:cubicBezTo>
                <a:cubicBezTo>
                  <a:pt x="5430" y="5548"/>
                  <a:pt x="5525" y="5644"/>
                  <a:pt x="5608" y="5644"/>
                </a:cubicBezTo>
                <a:lnTo>
                  <a:pt x="8168" y="5644"/>
                </a:lnTo>
                <a:lnTo>
                  <a:pt x="8168" y="6060"/>
                </a:lnTo>
                <a:lnTo>
                  <a:pt x="8156" y="6060"/>
                </a:lnTo>
                <a:cubicBezTo>
                  <a:pt x="7740" y="6060"/>
                  <a:pt x="7382" y="6239"/>
                  <a:pt x="7168" y="6501"/>
                </a:cubicBezTo>
                <a:cubicBezTo>
                  <a:pt x="6966" y="6239"/>
                  <a:pt x="6608" y="6060"/>
                  <a:pt x="6192" y="6060"/>
                </a:cubicBezTo>
                <a:cubicBezTo>
                  <a:pt x="5775" y="6060"/>
                  <a:pt x="5418" y="6239"/>
                  <a:pt x="5203" y="6501"/>
                </a:cubicBezTo>
                <a:cubicBezTo>
                  <a:pt x="5001" y="6239"/>
                  <a:pt x="4644" y="6060"/>
                  <a:pt x="4227" y="6060"/>
                </a:cubicBezTo>
                <a:lnTo>
                  <a:pt x="4215" y="6060"/>
                </a:lnTo>
                <a:lnTo>
                  <a:pt x="4227" y="5644"/>
                </a:lnTo>
                <a:lnTo>
                  <a:pt x="4822" y="5644"/>
                </a:lnTo>
                <a:cubicBezTo>
                  <a:pt x="4930" y="5644"/>
                  <a:pt x="5001" y="5548"/>
                  <a:pt x="5001" y="5465"/>
                </a:cubicBezTo>
                <a:cubicBezTo>
                  <a:pt x="5001" y="5370"/>
                  <a:pt x="4918" y="5286"/>
                  <a:pt x="4822" y="5286"/>
                </a:cubicBezTo>
                <a:lnTo>
                  <a:pt x="4632" y="5286"/>
                </a:lnTo>
                <a:cubicBezTo>
                  <a:pt x="4751" y="4715"/>
                  <a:pt x="5406" y="4286"/>
                  <a:pt x="6192" y="4286"/>
                </a:cubicBezTo>
                <a:close/>
                <a:moveTo>
                  <a:pt x="4239" y="6418"/>
                </a:moveTo>
                <a:cubicBezTo>
                  <a:pt x="4596" y="6418"/>
                  <a:pt x="4894" y="6596"/>
                  <a:pt x="5001" y="6834"/>
                </a:cubicBezTo>
                <a:lnTo>
                  <a:pt x="3489" y="6834"/>
                </a:lnTo>
                <a:cubicBezTo>
                  <a:pt x="3584" y="6596"/>
                  <a:pt x="3882" y="6418"/>
                  <a:pt x="4239" y="6418"/>
                </a:cubicBezTo>
                <a:close/>
                <a:moveTo>
                  <a:pt x="6192" y="6418"/>
                </a:moveTo>
                <a:cubicBezTo>
                  <a:pt x="6549" y="6418"/>
                  <a:pt x="6847" y="6596"/>
                  <a:pt x="6954" y="6834"/>
                </a:cubicBezTo>
                <a:lnTo>
                  <a:pt x="5430" y="6834"/>
                </a:lnTo>
                <a:cubicBezTo>
                  <a:pt x="5537" y="6596"/>
                  <a:pt x="5835" y="6418"/>
                  <a:pt x="6192" y="6418"/>
                </a:cubicBezTo>
                <a:close/>
                <a:moveTo>
                  <a:pt x="8144" y="6418"/>
                </a:moveTo>
                <a:cubicBezTo>
                  <a:pt x="8502" y="6418"/>
                  <a:pt x="8811" y="6596"/>
                  <a:pt x="8906" y="6834"/>
                </a:cubicBezTo>
                <a:lnTo>
                  <a:pt x="7382" y="6834"/>
                </a:lnTo>
                <a:cubicBezTo>
                  <a:pt x="7489" y="6596"/>
                  <a:pt x="7787" y="6418"/>
                  <a:pt x="8144" y="6418"/>
                </a:cubicBezTo>
                <a:close/>
                <a:moveTo>
                  <a:pt x="1905" y="6215"/>
                </a:moveTo>
                <a:lnTo>
                  <a:pt x="1905" y="7215"/>
                </a:lnTo>
                <a:lnTo>
                  <a:pt x="1894" y="7215"/>
                </a:lnTo>
                <a:cubicBezTo>
                  <a:pt x="1739" y="7215"/>
                  <a:pt x="1608" y="7227"/>
                  <a:pt x="1489" y="7275"/>
                </a:cubicBezTo>
                <a:lnTo>
                  <a:pt x="1489" y="6215"/>
                </a:lnTo>
                <a:close/>
                <a:moveTo>
                  <a:pt x="10895" y="6215"/>
                </a:moveTo>
                <a:lnTo>
                  <a:pt x="10895" y="7275"/>
                </a:lnTo>
                <a:cubicBezTo>
                  <a:pt x="10776" y="7227"/>
                  <a:pt x="10633" y="7215"/>
                  <a:pt x="10490" y="7215"/>
                </a:cubicBezTo>
                <a:lnTo>
                  <a:pt x="10478" y="7215"/>
                </a:lnTo>
                <a:lnTo>
                  <a:pt x="10478" y="6215"/>
                </a:lnTo>
                <a:close/>
                <a:moveTo>
                  <a:pt x="1894" y="7584"/>
                </a:moveTo>
                <a:cubicBezTo>
                  <a:pt x="2251" y="7584"/>
                  <a:pt x="2548" y="7763"/>
                  <a:pt x="2656" y="8001"/>
                </a:cubicBezTo>
                <a:lnTo>
                  <a:pt x="1132" y="8001"/>
                </a:lnTo>
                <a:cubicBezTo>
                  <a:pt x="1239" y="7763"/>
                  <a:pt x="1548" y="7584"/>
                  <a:pt x="1894" y="7584"/>
                </a:cubicBezTo>
                <a:close/>
                <a:moveTo>
                  <a:pt x="10490" y="7584"/>
                </a:moveTo>
                <a:cubicBezTo>
                  <a:pt x="10847" y="7584"/>
                  <a:pt x="11145" y="7763"/>
                  <a:pt x="11252" y="8001"/>
                </a:cubicBezTo>
                <a:lnTo>
                  <a:pt x="9740" y="8001"/>
                </a:lnTo>
                <a:cubicBezTo>
                  <a:pt x="9835" y="7763"/>
                  <a:pt x="10145" y="7584"/>
                  <a:pt x="10490" y="7584"/>
                </a:cubicBezTo>
                <a:close/>
                <a:moveTo>
                  <a:pt x="1703" y="9192"/>
                </a:moveTo>
                <a:lnTo>
                  <a:pt x="1822" y="9287"/>
                </a:lnTo>
                <a:cubicBezTo>
                  <a:pt x="1882" y="9335"/>
                  <a:pt x="1905" y="9382"/>
                  <a:pt x="1905" y="9454"/>
                </a:cubicBezTo>
                <a:lnTo>
                  <a:pt x="1905" y="9763"/>
                </a:lnTo>
                <a:lnTo>
                  <a:pt x="1489" y="9763"/>
                </a:lnTo>
                <a:lnTo>
                  <a:pt x="1489" y="9454"/>
                </a:lnTo>
                <a:cubicBezTo>
                  <a:pt x="1489" y="9394"/>
                  <a:pt x="1513" y="9311"/>
                  <a:pt x="1584" y="9287"/>
                </a:cubicBezTo>
                <a:lnTo>
                  <a:pt x="1703" y="9192"/>
                </a:lnTo>
                <a:close/>
                <a:moveTo>
                  <a:pt x="2691" y="8358"/>
                </a:moveTo>
                <a:lnTo>
                  <a:pt x="2691" y="9763"/>
                </a:lnTo>
                <a:lnTo>
                  <a:pt x="2275" y="9763"/>
                </a:lnTo>
                <a:lnTo>
                  <a:pt x="2275" y="9454"/>
                </a:lnTo>
                <a:cubicBezTo>
                  <a:pt x="2275" y="9275"/>
                  <a:pt x="2191" y="9096"/>
                  <a:pt x="2060" y="8989"/>
                </a:cubicBezTo>
                <a:lnTo>
                  <a:pt x="1810" y="8811"/>
                </a:lnTo>
                <a:cubicBezTo>
                  <a:pt x="1786" y="8787"/>
                  <a:pt x="1751" y="8775"/>
                  <a:pt x="1712" y="8775"/>
                </a:cubicBezTo>
                <a:cubicBezTo>
                  <a:pt x="1673" y="8775"/>
                  <a:pt x="1632" y="8787"/>
                  <a:pt x="1596" y="8811"/>
                </a:cubicBezTo>
                <a:lnTo>
                  <a:pt x="1358" y="8989"/>
                </a:lnTo>
                <a:cubicBezTo>
                  <a:pt x="1203" y="9085"/>
                  <a:pt x="1132" y="9263"/>
                  <a:pt x="1132" y="9454"/>
                </a:cubicBezTo>
                <a:lnTo>
                  <a:pt x="1132" y="9763"/>
                </a:lnTo>
                <a:lnTo>
                  <a:pt x="715" y="9763"/>
                </a:lnTo>
                <a:lnTo>
                  <a:pt x="715" y="8358"/>
                </a:lnTo>
                <a:close/>
                <a:moveTo>
                  <a:pt x="4144" y="8418"/>
                </a:moveTo>
                <a:lnTo>
                  <a:pt x="4322" y="8561"/>
                </a:lnTo>
                <a:cubicBezTo>
                  <a:pt x="4394" y="8608"/>
                  <a:pt x="4441" y="8704"/>
                  <a:pt x="4441" y="8799"/>
                </a:cubicBezTo>
                <a:lnTo>
                  <a:pt x="4453" y="9763"/>
                </a:lnTo>
                <a:lnTo>
                  <a:pt x="3846" y="9763"/>
                </a:lnTo>
                <a:lnTo>
                  <a:pt x="3846" y="8799"/>
                </a:lnTo>
                <a:cubicBezTo>
                  <a:pt x="3846" y="8704"/>
                  <a:pt x="3882" y="8596"/>
                  <a:pt x="3965" y="8561"/>
                </a:cubicBezTo>
                <a:lnTo>
                  <a:pt x="4144" y="8418"/>
                </a:lnTo>
                <a:close/>
                <a:moveTo>
                  <a:pt x="8251" y="8418"/>
                </a:moveTo>
                <a:lnTo>
                  <a:pt x="8430" y="8561"/>
                </a:lnTo>
                <a:cubicBezTo>
                  <a:pt x="8502" y="8608"/>
                  <a:pt x="8549" y="8704"/>
                  <a:pt x="8549" y="8799"/>
                </a:cubicBezTo>
                <a:lnTo>
                  <a:pt x="8561" y="9763"/>
                </a:lnTo>
                <a:lnTo>
                  <a:pt x="7954" y="9763"/>
                </a:lnTo>
                <a:lnTo>
                  <a:pt x="7954" y="8799"/>
                </a:lnTo>
                <a:cubicBezTo>
                  <a:pt x="7954" y="8704"/>
                  <a:pt x="7990" y="8596"/>
                  <a:pt x="8073" y="8561"/>
                </a:cubicBezTo>
                <a:lnTo>
                  <a:pt x="8251" y="8418"/>
                </a:lnTo>
                <a:close/>
                <a:moveTo>
                  <a:pt x="10692" y="9192"/>
                </a:moveTo>
                <a:lnTo>
                  <a:pt x="10799" y="9287"/>
                </a:lnTo>
                <a:cubicBezTo>
                  <a:pt x="10859" y="9335"/>
                  <a:pt x="10895" y="9382"/>
                  <a:pt x="10895" y="9454"/>
                </a:cubicBezTo>
                <a:lnTo>
                  <a:pt x="10895" y="9763"/>
                </a:lnTo>
                <a:lnTo>
                  <a:pt x="10478" y="9763"/>
                </a:lnTo>
                <a:lnTo>
                  <a:pt x="10478" y="9454"/>
                </a:lnTo>
                <a:cubicBezTo>
                  <a:pt x="10478" y="9394"/>
                  <a:pt x="10514" y="9311"/>
                  <a:pt x="10573" y="9287"/>
                </a:cubicBezTo>
                <a:lnTo>
                  <a:pt x="10692" y="9192"/>
                </a:lnTo>
                <a:close/>
                <a:moveTo>
                  <a:pt x="11680" y="8358"/>
                </a:moveTo>
                <a:lnTo>
                  <a:pt x="11680" y="9763"/>
                </a:lnTo>
                <a:lnTo>
                  <a:pt x="11264" y="9763"/>
                </a:lnTo>
                <a:lnTo>
                  <a:pt x="11264" y="9454"/>
                </a:lnTo>
                <a:cubicBezTo>
                  <a:pt x="11264" y="9275"/>
                  <a:pt x="11180" y="9096"/>
                  <a:pt x="11049" y="8989"/>
                </a:cubicBezTo>
                <a:lnTo>
                  <a:pt x="10811" y="8811"/>
                </a:lnTo>
                <a:cubicBezTo>
                  <a:pt x="10782" y="8787"/>
                  <a:pt x="10743" y="8775"/>
                  <a:pt x="10703" y="8775"/>
                </a:cubicBezTo>
                <a:cubicBezTo>
                  <a:pt x="10662" y="8775"/>
                  <a:pt x="10621" y="8787"/>
                  <a:pt x="10585" y="8811"/>
                </a:cubicBezTo>
                <a:lnTo>
                  <a:pt x="10347" y="8989"/>
                </a:lnTo>
                <a:cubicBezTo>
                  <a:pt x="10192" y="9085"/>
                  <a:pt x="10121" y="9263"/>
                  <a:pt x="10121" y="9454"/>
                </a:cubicBezTo>
                <a:lnTo>
                  <a:pt x="10121" y="9763"/>
                </a:lnTo>
                <a:lnTo>
                  <a:pt x="9704" y="9763"/>
                </a:lnTo>
                <a:lnTo>
                  <a:pt x="9704" y="8358"/>
                </a:lnTo>
                <a:close/>
                <a:moveTo>
                  <a:pt x="9335" y="7203"/>
                </a:moveTo>
                <a:lnTo>
                  <a:pt x="9335" y="9763"/>
                </a:lnTo>
                <a:lnTo>
                  <a:pt x="8918" y="9763"/>
                </a:lnTo>
                <a:lnTo>
                  <a:pt x="8918" y="8799"/>
                </a:lnTo>
                <a:cubicBezTo>
                  <a:pt x="8918" y="8584"/>
                  <a:pt x="8811" y="8382"/>
                  <a:pt x="8644" y="8263"/>
                </a:cubicBezTo>
                <a:lnTo>
                  <a:pt x="8347" y="8037"/>
                </a:lnTo>
                <a:cubicBezTo>
                  <a:pt x="8317" y="8013"/>
                  <a:pt x="8281" y="8001"/>
                  <a:pt x="8244" y="8001"/>
                </a:cubicBezTo>
                <a:cubicBezTo>
                  <a:pt x="8207" y="8001"/>
                  <a:pt x="8168" y="8013"/>
                  <a:pt x="8132" y="8037"/>
                </a:cubicBezTo>
                <a:lnTo>
                  <a:pt x="7835" y="8263"/>
                </a:lnTo>
                <a:cubicBezTo>
                  <a:pt x="7668" y="8382"/>
                  <a:pt x="7561" y="8584"/>
                  <a:pt x="7561" y="8799"/>
                </a:cubicBezTo>
                <a:lnTo>
                  <a:pt x="7561" y="9763"/>
                </a:lnTo>
                <a:lnTo>
                  <a:pt x="7144" y="9763"/>
                </a:lnTo>
                <a:lnTo>
                  <a:pt x="7144" y="8977"/>
                </a:lnTo>
                <a:cubicBezTo>
                  <a:pt x="7144" y="8870"/>
                  <a:pt x="7061" y="8799"/>
                  <a:pt x="6966" y="8799"/>
                </a:cubicBezTo>
                <a:cubicBezTo>
                  <a:pt x="6882" y="8799"/>
                  <a:pt x="6787" y="8882"/>
                  <a:pt x="6787" y="8977"/>
                </a:cubicBezTo>
                <a:lnTo>
                  <a:pt x="6787" y="9763"/>
                </a:lnTo>
                <a:lnTo>
                  <a:pt x="5584" y="9763"/>
                </a:lnTo>
                <a:lnTo>
                  <a:pt x="5584" y="8763"/>
                </a:lnTo>
                <a:cubicBezTo>
                  <a:pt x="5584" y="8573"/>
                  <a:pt x="5668" y="8394"/>
                  <a:pt x="5823" y="8287"/>
                </a:cubicBezTo>
                <a:lnTo>
                  <a:pt x="6180" y="8025"/>
                </a:lnTo>
                <a:lnTo>
                  <a:pt x="6537" y="8287"/>
                </a:lnTo>
                <a:cubicBezTo>
                  <a:pt x="6568" y="8313"/>
                  <a:pt x="6608" y="8325"/>
                  <a:pt x="6648" y="8325"/>
                </a:cubicBezTo>
                <a:cubicBezTo>
                  <a:pt x="6700" y="8325"/>
                  <a:pt x="6753" y="8304"/>
                  <a:pt x="6787" y="8263"/>
                </a:cubicBezTo>
                <a:cubicBezTo>
                  <a:pt x="6847" y="8180"/>
                  <a:pt x="6835" y="8061"/>
                  <a:pt x="6763" y="8001"/>
                </a:cubicBezTo>
                <a:lnTo>
                  <a:pt x="6287" y="7644"/>
                </a:lnTo>
                <a:cubicBezTo>
                  <a:pt x="6257" y="7626"/>
                  <a:pt x="6218" y="7617"/>
                  <a:pt x="6178" y="7617"/>
                </a:cubicBezTo>
                <a:cubicBezTo>
                  <a:pt x="6138" y="7617"/>
                  <a:pt x="6096" y="7626"/>
                  <a:pt x="6061" y="7644"/>
                </a:cubicBezTo>
                <a:lnTo>
                  <a:pt x="5584" y="8001"/>
                </a:lnTo>
                <a:cubicBezTo>
                  <a:pt x="5346" y="8180"/>
                  <a:pt x="5192" y="8477"/>
                  <a:pt x="5192" y="8775"/>
                </a:cubicBezTo>
                <a:lnTo>
                  <a:pt x="5192" y="9775"/>
                </a:lnTo>
                <a:lnTo>
                  <a:pt x="4822" y="9775"/>
                </a:lnTo>
                <a:lnTo>
                  <a:pt x="4822" y="8799"/>
                </a:lnTo>
                <a:cubicBezTo>
                  <a:pt x="4822" y="8584"/>
                  <a:pt x="4715" y="8382"/>
                  <a:pt x="4561" y="8263"/>
                </a:cubicBezTo>
                <a:lnTo>
                  <a:pt x="4263" y="8037"/>
                </a:lnTo>
                <a:cubicBezTo>
                  <a:pt x="4233" y="8013"/>
                  <a:pt x="4194" y="8001"/>
                  <a:pt x="4154" y="8001"/>
                </a:cubicBezTo>
                <a:cubicBezTo>
                  <a:pt x="4114" y="8001"/>
                  <a:pt x="4072" y="8013"/>
                  <a:pt x="4037" y="8037"/>
                </a:cubicBezTo>
                <a:lnTo>
                  <a:pt x="3739" y="8263"/>
                </a:lnTo>
                <a:cubicBezTo>
                  <a:pt x="3572" y="8382"/>
                  <a:pt x="3465" y="8584"/>
                  <a:pt x="3465" y="8799"/>
                </a:cubicBezTo>
                <a:lnTo>
                  <a:pt x="3465" y="9763"/>
                </a:lnTo>
                <a:lnTo>
                  <a:pt x="3048" y="9763"/>
                </a:lnTo>
                <a:lnTo>
                  <a:pt x="3048" y="7203"/>
                </a:lnTo>
                <a:close/>
                <a:moveTo>
                  <a:pt x="10716" y="0"/>
                </a:moveTo>
                <a:cubicBezTo>
                  <a:pt x="10621" y="0"/>
                  <a:pt x="10549" y="60"/>
                  <a:pt x="10537" y="143"/>
                </a:cubicBezTo>
                <a:lnTo>
                  <a:pt x="10145" y="2096"/>
                </a:lnTo>
                <a:lnTo>
                  <a:pt x="10145" y="2119"/>
                </a:lnTo>
                <a:lnTo>
                  <a:pt x="10145" y="3119"/>
                </a:lnTo>
                <a:lnTo>
                  <a:pt x="9942" y="3119"/>
                </a:lnTo>
                <a:cubicBezTo>
                  <a:pt x="9835" y="3119"/>
                  <a:pt x="9764" y="3215"/>
                  <a:pt x="9764" y="3298"/>
                </a:cubicBezTo>
                <a:lnTo>
                  <a:pt x="9764" y="3691"/>
                </a:lnTo>
                <a:cubicBezTo>
                  <a:pt x="9764" y="3941"/>
                  <a:pt x="9930" y="4143"/>
                  <a:pt x="10145" y="4239"/>
                </a:cubicBezTo>
                <a:lnTo>
                  <a:pt x="10145" y="5072"/>
                </a:lnTo>
                <a:lnTo>
                  <a:pt x="9942" y="5072"/>
                </a:lnTo>
                <a:cubicBezTo>
                  <a:pt x="9835" y="5072"/>
                  <a:pt x="9764" y="5167"/>
                  <a:pt x="9764" y="5251"/>
                </a:cubicBezTo>
                <a:lnTo>
                  <a:pt x="9764" y="5632"/>
                </a:lnTo>
                <a:cubicBezTo>
                  <a:pt x="9764" y="5894"/>
                  <a:pt x="9930" y="6096"/>
                  <a:pt x="10145" y="6191"/>
                </a:cubicBezTo>
                <a:lnTo>
                  <a:pt x="10145" y="7275"/>
                </a:lnTo>
                <a:cubicBezTo>
                  <a:pt x="9990" y="7322"/>
                  <a:pt x="9847" y="7394"/>
                  <a:pt x="9728" y="7477"/>
                </a:cubicBezTo>
                <a:lnTo>
                  <a:pt x="9728" y="7013"/>
                </a:lnTo>
                <a:cubicBezTo>
                  <a:pt x="9728" y="6906"/>
                  <a:pt x="9645" y="6834"/>
                  <a:pt x="9549" y="6834"/>
                </a:cubicBezTo>
                <a:lnTo>
                  <a:pt x="9287" y="6834"/>
                </a:lnTo>
                <a:cubicBezTo>
                  <a:pt x="9216" y="6489"/>
                  <a:pt x="8918" y="6215"/>
                  <a:pt x="8525" y="6096"/>
                </a:cubicBezTo>
                <a:lnTo>
                  <a:pt x="8525" y="5441"/>
                </a:lnTo>
                <a:cubicBezTo>
                  <a:pt x="8525" y="5346"/>
                  <a:pt x="8442" y="5263"/>
                  <a:pt x="8347" y="5263"/>
                </a:cubicBezTo>
                <a:lnTo>
                  <a:pt x="8132" y="5263"/>
                </a:lnTo>
                <a:cubicBezTo>
                  <a:pt x="8025" y="4548"/>
                  <a:pt x="7299" y="3977"/>
                  <a:pt x="6382" y="3917"/>
                </a:cubicBezTo>
                <a:lnTo>
                  <a:pt x="6382" y="3465"/>
                </a:lnTo>
                <a:cubicBezTo>
                  <a:pt x="6525" y="3441"/>
                  <a:pt x="6644" y="3358"/>
                  <a:pt x="6739" y="3262"/>
                </a:cubicBezTo>
                <a:cubicBezTo>
                  <a:pt x="6823" y="3179"/>
                  <a:pt x="6823" y="3060"/>
                  <a:pt x="6739" y="3000"/>
                </a:cubicBezTo>
                <a:cubicBezTo>
                  <a:pt x="6704" y="2965"/>
                  <a:pt x="6656" y="2947"/>
                  <a:pt x="6610" y="2947"/>
                </a:cubicBezTo>
                <a:cubicBezTo>
                  <a:pt x="6564" y="2947"/>
                  <a:pt x="6519" y="2965"/>
                  <a:pt x="6489" y="3000"/>
                </a:cubicBezTo>
                <a:cubicBezTo>
                  <a:pt x="6406" y="3084"/>
                  <a:pt x="6302" y="3125"/>
                  <a:pt x="6201" y="3125"/>
                </a:cubicBezTo>
                <a:cubicBezTo>
                  <a:pt x="6099" y="3125"/>
                  <a:pt x="6001" y="3084"/>
                  <a:pt x="5930" y="3000"/>
                </a:cubicBezTo>
                <a:cubicBezTo>
                  <a:pt x="5846" y="2929"/>
                  <a:pt x="5811" y="2822"/>
                  <a:pt x="5811" y="2727"/>
                </a:cubicBezTo>
                <a:cubicBezTo>
                  <a:pt x="5811" y="2619"/>
                  <a:pt x="5846" y="2512"/>
                  <a:pt x="5930" y="2441"/>
                </a:cubicBezTo>
                <a:cubicBezTo>
                  <a:pt x="6001" y="2369"/>
                  <a:pt x="6108" y="2322"/>
                  <a:pt x="6204" y="2322"/>
                </a:cubicBezTo>
                <a:cubicBezTo>
                  <a:pt x="6311" y="2322"/>
                  <a:pt x="6382" y="2227"/>
                  <a:pt x="6382" y="2143"/>
                </a:cubicBezTo>
                <a:cubicBezTo>
                  <a:pt x="6382" y="2048"/>
                  <a:pt x="6299" y="1965"/>
                  <a:pt x="6204" y="1965"/>
                </a:cubicBezTo>
                <a:cubicBezTo>
                  <a:pt x="6001" y="1965"/>
                  <a:pt x="5811" y="2036"/>
                  <a:pt x="5656" y="2191"/>
                </a:cubicBezTo>
                <a:cubicBezTo>
                  <a:pt x="5513" y="2334"/>
                  <a:pt x="5430" y="2524"/>
                  <a:pt x="5430" y="2738"/>
                </a:cubicBezTo>
                <a:cubicBezTo>
                  <a:pt x="5430" y="2941"/>
                  <a:pt x="5513" y="3143"/>
                  <a:pt x="5656" y="3286"/>
                </a:cubicBezTo>
                <a:cubicBezTo>
                  <a:pt x="5763" y="3393"/>
                  <a:pt x="5882" y="3453"/>
                  <a:pt x="6013" y="3500"/>
                </a:cubicBezTo>
                <a:lnTo>
                  <a:pt x="6013" y="3941"/>
                </a:lnTo>
                <a:cubicBezTo>
                  <a:pt x="5108" y="4012"/>
                  <a:pt x="4370" y="4584"/>
                  <a:pt x="4275" y="5298"/>
                </a:cubicBezTo>
                <a:lnTo>
                  <a:pt x="4049" y="5298"/>
                </a:lnTo>
                <a:cubicBezTo>
                  <a:pt x="3941" y="5298"/>
                  <a:pt x="3870" y="5382"/>
                  <a:pt x="3870" y="5477"/>
                </a:cubicBezTo>
                <a:lnTo>
                  <a:pt x="3870" y="6132"/>
                </a:lnTo>
                <a:cubicBezTo>
                  <a:pt x="3477" y="6239"/>
                  <a:pt x="3179" y="6513"/>
                  <a:pt x="3108" y="6858"/>
                </a:cubicBezTo>
                <a:lnTo>
                  <a:pt x="2882" y="6858"/>
                </a:lnTo>
                <a:cubicBezTo>
                  <a:pt x="2787" y="6858"/>
                  <a:pt x="2703" y="6953"/>
                  <a:pt x="2703" y="7037"/>
                </a:cubicBezTo>
                <a:lnTo>
                  <a:pt x="2703" y="7513"/>
                </a:lnTo>
                <a:cubicBezTo>
                  <a:pt x="2584" y="7430"/>
                  <a:pt x="2453" y="7346"/>
                  <a:pt x="2286" y="7310"/>
                </a:cubicBezTo>
                <a:lnTo>
                  <a:pt x="2286" y="6215"/>
                </a:lnTo>
                <a:cubicBezTo>
                  <a:pt x="2513" y="6144"/>
                  <a:pt x="2679" y="5917"/>
                  <a:pt x="2679" y="5667"/>
                </a:cubicBezTo>
                <a:lnTo>
                  <a:pt x="2679" y="5286"/>
                </a:lnTo>
                <a:cubicBezTo>
                  <a:pt x="2679" y="5179"/>
                  <a:pt x="2584" y="5108"/>
                  <a:pt x="2501" y="5108"/>
                </a:cubicBezTo>
                <a:lnTo>
                  <a:pt x="2298" y="5108"/>
                </a:lnTo>
                <a:lnTo>
                  <a:pt x="2298" y="4274"/>
                </a:lnTo>
                <a:cubicBezTo>
                  <a:pt x="2513" y="4191"/>
                  <a:pt x="2679" y="3977"/>
                  <a:pt x="2679" y="3715"/>
                </a:cubicBezTo>
                <a:lnTo>
                  <a:pt x="2679" y="3334"/>
                </a:lnTo>
                <a:cubicBezTo>
                  <a:pt x="2679" y="3227"/>
                  <a:pt x="2596" y="3155"/>
                  <a:pt x="2501" y="3155"/>
                </a:cubicBezTo>
                <a:lnTo>
                  <a:pt x="2298" y="3155"/>
                </a:lnTo>
                <a:lnTo>
                  <a:pt x="2298" y="2155"/>
                </a:lnTo>
                <a:lnTo>
                  <a:pt x="2298" y="2131"/>
                </a:lnTo>
                <a:lnTo>
                  <a:pt x="1905" y="179"/>
                </a:lnTo>
                <a:cubicBezTo>
                  <a:pt x="1894" y="83"/>
                  <a:pt x="1822" y="24"/>
                  <a:pt x="1727" y="24"/>
                </a:cubicBezTo>
                <a:cubicBezTo>
                  <a:pt x="1644" y="24"/>
                  <a:pt x="1560" y="83"/>
                  <a:pt x="1548" y="179"/>
                </a:cubicBezTo>
                <a:lnTo>
                  <a:pt x="1167" y="2131"/>
                </a:lnTo>
                <a:lnTo>
                  <a:pt x="1167" y="2155"/>
                </a:lnTo>
                <a:lnTo>
                  <a:pt x="1167" y="3155"/>
                </a:lnTo>
                <a:lnTo>
                  <a:pt x="953" y="3155"/>
                </a:lnTo>
                <a:cubicBezTo>
                  <a:pt x="846" y="3155"/>
                  <a:pt x="774" y="3239"/>
                  <a:pt x="774" y="3334"/>
                </a:cubicBezTo>
                <a:lnTo>
                  <a:pt x="774" y="3715"/>
                </a:lnTo>
                <a:cubicBezTo>
                  <a:pt x="774" y="3977"/>
                  <a:pt x="941" y="4179"/>
                  <a:pt x="1167" y="4274"/>
                </a:cubicBezTo>
                <a:lnTo>
                  <a:pt x="1167" y="5108"/>
                </a:lnTo>
                <a:lnTo>
                  <a:pt x="953" y="5108"/>
                </a:lnTo>
                <a:cubicBezTo>
                  <a:pt x="846" y="5108"/>
                  <a:pt x="774" y="5191"/>
                  <a:pt x="774" y="5286"/>
                </a:cubicBezTo>
                <a:lnTo>
                  <a:pt x="774" y="5667"/>
                </a:lnTo>
                <a:cubicBezTo>
                  <a:pt x="774" y="5917"/>
                  <a:pt x="941" y="6132"/>
                  <a:pt x="1167" y="6215"/>
                </a:cubicBezTo>
                <a:lnTo>
                  <a:pt x="1167" y="7501"/>
                </a:lnTo>
                <a:cubicBezTo>
                  <a:pt x="965" y="7632"/>
                  <a:pt x="834" y="7822"/>
                  <a:pt x="786" y="8037"/>
                </a:cubicBezTo>
                <a:lnTo>
                  <a:pt x="572" y="8037"/>
                </a:lnTo>
                <a:cubicBezTo>
                  <a:pt x="465" y="8037"/>
                  <a:pt x="393" y="8120"/>
                  <a:pt x="393" y="8215"/>
                </a:cubicBezTo>
                <a:lnTo>
                  <a:pt x="393" y="9787"/>
                </a:lnTo>
                <a:lnTo>
                  <a:pt x="179" y="9787"/>
                </a:lnTo>
                <a:cubicBezTo>
                  <a:pt x="72" y="9787"/>
                  <a:pt x="0" y="9882"/>
                  <a:pt x="0" y="9966"/>
                </a:cubicBezTo>
                <a:cubicBezTo>
                  <a:pt x="0" y="10061"/>
                  <a:pt x="96" y="10144"/>
                  <a:pt x="179" y="10144"/>
                </a:cubicBezTo>
                <a:lnTo>
                  <a:pt x="12264" y="10144"/>
                </a:lnTo>
                <a:cubicBezTo>
                  <a:pt x="12371" y="10144"/>
                  <a:pt x="12442" y="10061"/>
                  <a:pt x="12442" y="9966"/>
                </a:cubicBezTo>
                <a:cubicBezTo>
                  <a:pt x="12442" y="9882"/>
                  <a:pt x="12359" y="9763"/>
                  <a:pt x="12264" y="9763"/>
                </a:cubicBezTo>
                <a:lnTo>
                  <a:pt x="12061" y="9763"/>
                </a:lnTo>
                <a:lnTo>
                  <a:pt x="12061" y="8180"/>
                </a:lnTo>
                <a:cubicBezTo>
                  <a:pt x="12061" y="8084"/>
                  <a:pt x="11966" y="8001"/>
                  <a:pt x="11883" y="8001"/>
                </a:cubicBezTo>
                <a:lnTo>
                  <a:pt x="11657" y="8001"/>
                </a:lnTo>
                <a:cubicBezTo>
                  <a:pt x="11609" y="7799"/>
                  <a:pt x="11478" y="7608"/>
                  <a:pt x="11288" y="7465"/>
                </a:cubicBezTo>
                <a:lnTo>
                  <a:pt x="11288" y="6191"/>
                </a:lnTo>
                <a:cubicBezTo>
                  <a:pt x="11502" y="6108"/>
                  <a:pt x="11669" y="5894"/>
                  <a:pt x="11669" y="5632"/>
                </a:cubicBezTo>
                <a:lnTo>
                  <a:pt x="11669" y="5251"/>
                </a:lnTo>
                <a:cubicBezTo>
                  <a:pt x="11669" y="5144"/>
                  <a:pt x="11585" y="5072"/>
                  <a:pt x="11490" y="5072"/>
                </a:cubicBezTo>
                <a:lnTo>
                  <a:pt x="11288" y="5072"/>
                </a:lnTo>
                <a:lnTo>
                  <a:pt x="11288" y="4239"/>
                </a:lnTo>
                <a:cubicBezTo>
                  <a:pt x="11502" y="4167"/>
                  <a:pt x="11669" y="3941"/>
                  <a:pt x="11669" y="3691"/>
                </a:cubicBezTo>
                <a:lnTo>
                  <a:pt x="11669" y="3298"/>
                </a:lnTo>
                <a:cubicBezTo>
                  <a:pt x="11669" y="3191"/>
                  <a:pt x="11585" y="3119"/>
                  <a:pt x="11490" y="3119"/>
                </a:cubicBezTo>
                <a:lnTo>
                  <a:pt x="11288" y="3119"/>
                </a:lnTo>
                <a:lnTo>
                  <a:pt x="11288" y="2119"/>
                </a:lnTo>
                <a:lnTo>
                  <a:pt x="11288" y="2096"/>
                </a:lnTo>
                <a:lnTo>
                  <a:pt x="10895" y="143"/>
                </a:lnTo>
                <a:cubicBezTo>
                  <a:pt x="10883" y="60"/>
                  <a:pt x="10799" y="0"/>
                  <a:pt x="107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 name="Google Shape;3431;p55">
            <a:extLst>
              <a:ext uri="{FF2B5EF4-FFF2-40B4-BE49-F238E27FC236}">
                <a16:creationId xmlns:a16="http://schemas.microsoft.com/office/drawing/2014/main" id="{F2916044-7BBD-5FBB-87F1-55B43938CA5F}"/>
              </a:ext>
            </a:extLst>
          </p:cNvPr>
          <p:cNvGrpSpPr/>
          <p:nvPr/>
        </p:nvGrpSpPr>
        <p:grpSpPr>
          <a:xfrm>
            <a:off x="9925850" y="2230807"/>
            <a:ext cx="482369" cy="540193"/>
            <a:chOff x="4028475" y="1963100"/>
            <a:chExt cx="278625" cy="312025"/>
          </a:xfrm>
        </p:grpSpPr>
        <p:sp>
          <p:nvSpPr>
            <p:cNvPr id="61" name="Google Shape;3432;p55">
              <a:extLst>
                <a:ext uri="{FF2B5EF4-FFF2-40B4-BE49-F238E27FC236}">
                  <a16:creationId xmlns:a16="http://schemas.microsoft.com/office/drawing/2014/main" id="{2991DE37-BE0D-A300-CCD1-94459F525292}"/>
                </a:ext>
              </a:extLst>
            </p:cNvPr>
            <p:cNvSpPr/>
            <p:nvPr/>
          </p:nvSpPr>
          <p:spPr>
            <a:xfrm>
              <a:off x="4084125" y="1963100"/>
              <a:ext cx="222975" cy="126600"/>
            </a:xfrm>
            <a:custGeom>
              <a:avLst/>
              <a:gdLst/>
              <a:ahLst/>
              <a:cxnLst/>
              <a:rect l="l" t="t" r="r" b="b"/>
              <a:pathLst>
                <a:path w="8919" h="5064" extrusionOk="0">
                  <a:moveTo>
                    <a:pt x="7350" y="1"/>
                  </a:moveTo>
                  <a:cubicBezTo>
                    <a:pt x="7310" y="1"/>
                    <a:pt x="7271" y="13"/>
                    <a:pt x="7240" y="39"/>
                  </a:cubicBezTo>
                  <a:lnTo>
                    <a:pt x="5751" y="1194"/>
                  </a:lnTo>
                  <a:cubicBezTo>
                    <a:pt x="5640" y="1277"/>
                    <a:pt x="5522" y="1325"/>
                    <a:pt x="5396" y="1325"/>
                  </a:cubicBezTo>
                  <a:cubicBezTo>
                    <a:pt x="5360" y="1325"/>
                    <a:pt x="5324" y="1321"/>
                    <a:pt x="5287" y="1313"/>
                  </a:cubicBezTo>
                  <a:lnTo>
                    <a:pt x="3620" y="1063"/>
                  </a:lnTo>
                  <a:cubicBezTo>
                    <a:pt x="3553" y="1053"/>
                    <a:pt x="3486" y="1048"/>
                    <a:pt x="3420" y="1048"/>
                  </a:cubicBezTo>
                  <a:cubicBezTo>
                    <a:pt x="3096" y="1048"/>
                    <a:pt x="2784" y="1165"/>
                    <a:pt x="2537" y="1372"/>
                  </a:cubicBezTo>
                  <a:lnTo>
                    <a:pt x="251" y="3337"/>
                  </a:lnTo>
                  <a:cubicBezTo>
                    <a:pt x="48" y="3516"/>
                    <a:pt x="1" y="3837"/>
                    <a:pt x="155" y="4075"/>
                  </a:cubicBezTo>
                  <a:cubicBezTo>
                    <a:pt x="239" y="4194"/>
                    <a:pt x="358" y="4278"/>
                    <a:pt x="513" y="4313"/>
                  </a:cubicBezTo>
                  <a:cubicBezTo>
                    <a:pt x="536" y="4313"/>
                    <a:pt x="584" y="4325"/>
                    <a:pt x="620" y="4325"/>
                  </a:cubicBezTo>
                  <a:cubicBezTo>
                    <a:pt x="715" y="4325"/>
                    <a:pt x="822" y="4289"/>
                    <a:pt x="929" y="4230"/>
                  </a:cubicBezTo>
                  <a:lnTo>
                    <a:pt x="1513" y="3849"/>
                  </a:lnTo>
                  <a:lnTo>
                    <a:pt x="1513" y="3908"/>
                  </a:lnTo>
                  <a:cubicBezTo>
                    <a:pt x="1513" y="4551"/>
                    <a:pt x="2025" y="5063"/>
                    <a:pt x="2668" y="5063"/>
                  </a:cubicBezTo>
                  <a:cubicBezTo>
                    <a:pt x="3037" y="5063"/>
                    <a:pt x="3370" y="4909"/>
                    <a:pt x="3596" y="4611"/>
                  </a:cubicBezTo>
                  <a:cubicBezTo>
                    <a:pt x="3656" y="4528"/>
                    <a:pt x="3632" y="4409"/>
                    <a:pt x="3561" y="4349"/>
                  </a:cubicBezTo>
                  <a:cubicBezTo>
                    <a:pt x="3533" y="4326"/>
                    <a:pt x="3498" y="4315"/>
                    <a:pt x="3462" y="4315"/>
                  </a:cubicBezTo>
                  <a:cubicBezTo>
                    <a:pt x="3405" y="4315"/>
                    <a:pt x="3347" y="4341"/>
                    <a:pt x="3311" y="4385"/>
                  </a:cubicBezTo>
                  <a:cubicBezTo>
                    <a:pt x="3156" y="4587"/>
                    <a:pt x="2918" y="4694"/>
                    <a:pt x="2668" y="4694"/>
                  </a:cubicBezTo>
                  <a:cubicBezTo>
                    <a:pt x="2239" y="4694"/>
                    <a:pt x="1882" y="4337"/>
                    <a:pt x="1882" y="3908"/>
                  </a:cubicBezTo>
                  <a:cubicBezTo>
                    <a:pt x="1882" y="3480"/>
                    <a:pt x="2239" y="3123"/>
                    <a:pt x="2668" y="3123"/>
                  </a:cubicBezTo>
                  <a:cubicBezTo>
                    <a:pt x="2775" y="3123"/>
                    <a:pt x="2858" y="3135"/>
                    <a:pt x="2953" y="3170"/>
                  </a:cubicBezTo>
                  <a:cubicBezTo>
                    <a:pt x="2894" y="3277"/>
                    <a:pt x="2858" y="3397"/>
                    <a:pt x="2858" y="3527"/>
                  </a:cubicBezTo>
                  <a:cubicBezTo>
                    <a:pt x="2858" y="3742"/>
                    <a:pt x="3025" y="3908"/>
                    <a:pt x="3239" y="3908"/>
                  </a:cubicBezTo>
                  <a:lnTo>
                    <a:pt x="4942" y="3908"/>
                  </a:lnTo>
                  <a:cubicBezTo>
                    <a:pt x="5525" y="3908"/>
                    <a:pt x="6097" y="3730"/>
                    <a:pt x="6549" y="3385"/>
                  </a:cubicBezTo>
                  <a:lnTo>
                    <a:pt x="8811" y="1730"/>
                  </a:lnTo>
                  <a:cubicBezTo>
                    <a:pt x="8895" y="1634"/>
                    <a:pt x="8918" y="1515"/>
                    <a:pt x="8859" y="1420"/>
                  </a:cubicBezTo>
                  <a:cubicBezTo>
                    <a:pt x="8820" y="1374"/>
                    <a:pt x="8757" y="1342"/>
                    <a:pt x="8697" y="1342"/>
                  </a:cubicBezTo>
                  <a:cubicBezTo>
                    <a:pt x="8665" y="1342"/>
                    <a:pt x="8634" y="1352"/>
                    <a:pt x="8609" y="1372"/>
                  </a:cubicBezTo>
                  <a:lnTo>
                    <a:pt x="6347" y="3027"/>
                  </a:lnTo>
                  <a:cubicBezTo>
                    <a:pt x="5942" y="3325"/>
                    <a:pt x="5454" y="3492"/>
                    <a:pt x="4942" y="3492"/>
                  </a:cubicBezTo>
                  <a:lnTo>
                    <a:pt x="3227" y="3492"/>
                  </a:lnTo>
                  <a:cubicBezTo>
                    <a:pt x="3227" y="3492"/>
                    <a:pt x="3215" y="3492"/>
                    <a:pt x="3215" y="3480"/>
                  </a:cubicBezTo>
                  <a:cubicBezTo>
                    <a:pt x="3215" y="3254"/>
                    <a:pt x="3394" y="3075"/>
                    <a:pt x="3620" y="3075"/>
                  </a:cubicBezTo>
                  <a:lnTo>
                    <a:pt x="4989" y="3075"/>
                  </a:lnTo>
                  <a:cubicBezTo>
                    <a:pt x="5097" y="3075"/>
                    <a:pt x="5168" y="2980"/>
                    <a:pt x="5168" y="2896"/>
                  </a:cubicBezTo>
                  <a:cubicBezTo>
                    <a:pt x="5168" y="2801"/>
                    <a:pt x="5085" y="2718"/>
                    <a:pt x="4989" y="2718"/>
                  </a:cubicBezTo>
                  <a:lnTo>
                    <a:pt x="3620" y="2718"/>
                  </a:lnTo>
                  <a:cubicBezTo>
                    <a:pt x="3453" y="2718"/>
                    <a:pt x="3311" y="2765"/>
                    <a:pt x="3192" y="2849"/>
                  </a:cubicBezTo>
                  <a:cubicBezTo>
                    <a:pt x="3156" y="2837"/>
                    <a:pt x="3132" y="2825"/>
                    <a:pt x="3084" y="2801"/>
                  </a:cubicBezTo>
                  <a:lnTo>
                    <a:pt x="3346" y="2611"/>
                  </a:lnTo>
                  <a:cubicBezTo>
                    <a:pt x="3430" y="2551"/>
                    <a:pt x="3453" y="2432"/>
                    <a:pt x="3394" y="2361"/>
                  </a:cubicBezTo>
                  <a:cubicBezTo>
                    <a:pt x="3355" y="2314"/>
                    <a:pt x="3292" y="2283"/>
                    <a:pt x="3232" y="2283"/>
                  </a:cubicBezTo>
                  <a:cubicBezTo>
                    <a:pt x="3200" y="2283"/>
                    <a:pt x="3169" y="2292"/>
                    <a:pt x="3144" y="2313"/>
                  </a:cubicBezTo>
                  <a:lnTo>
                    <a:pt x="2596" y="2718"/>
                  </a:lnTo>
                  <a:cubicBezTo>
                    <a:pt x="2203" y="2730"/>
                    <a:pt x="1858" y="2956"/>
                    <a:pt x="1668" y="3266"/>
                  </a:cubicBezTo>
                  <a:lnTo>
                    <a:pt x="715" y="3908"/>
                  </a:lnTo>
                  <a:cubicBezTo>
                    <a:pt x="681" y="3925"/>
                    <a:pt x="654" y="3942"/>
                    <a:pt x="619" y="3942"/>
                  </a:cubicBezTo>
                  <a:cubicBezTo>
                    <a:pt x="605" y="3942"/>
                    <a:pt x="590" y="3939"/>
                    <a:pt x="572" y="3932"/>
                  </a:cubicBezTo>
                  <a:cubicBezTo>
                    <a:pt x="525" y="3920"/>
                    <a:pt x="477" y="3897"/>
                    <a:pt x="453" y="3861"/>
                  </a:cubicBezTo>
                  <a:cubicBezTo>
                    <a:pt x="394" y="3789"/>
                    <a:pt x="405" y="3670"/>
                    <a:pt x="477" y="3611"/>
                  </a:cubicBezTo>
                  <a:lnTo>
                    <a:pt x="2751" y="1646"/>
                  </a:lnTo>
                  <a:cubicBezTo>
                    <a:pt x="2935" y="1491"/>
                    <a:pt x="3159" y="1407"/>
                    <a:pt x="3397" y="1407"/>
                  </a:cubicBezTo>
                  <a:cubicBezTo>
                    <a:pt x="3451" y="1407"/>
                    <a:pt x="3506" y="1411"/>
                    <a:pt x="3561" y="1420"/>
                  </a:cubicBezTo>
                  <a:lnTo>
                    <a:pt x="5228" y="1670"/>
                  </a:lnTo>
                  <a:cubicBezTo>
                    <a:pt x="5281" y="1680"/>
                    <a:pt x="5335" y="1685"/>
                    <a:pt x="5389" y="1685"/>
                  </a:cubicBezTo>
                  <a:cubicBezTo>
                    <a:pt x="5598" y="1685"/>
                    <a:pt x="5805" y="1612"/>
                    <a:pt x="5966" y="1480"/>
                  </a:cubicBezTo>
                  <a:lnTo>
                    <a:pt x="7454" y="325"/>
                  </a:lnTo>
                  <a:cubicBezTo>
                    <a:pt x="7537" y="265"/>
                    <a:pt x="7549" y="146"/>
                    <a:pt x="7490" y="63"/>
                  </a:cubicBezTo>
                  <a:cubicBezTo>
                    <a:pt x="7456" y="22"/>
                    <a:pt x="7403" y="1"/>
                    <a:pt x="73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433;p55">
              <a:extLst>
                <a:ext uri="{FF2B5EF4-FFF2-40B4-BE49-F238E27FC236}">
                  <a16:creationId xmlns:a16="http://schemas.microsoft.com/office/drawing/2014/main" id="{947A1D0F-DFFD-F702-29CC-1EE6BE96A057}"/>
                </a:ext>
              </a:extLst>
            </p:cNvPr>
            <p:cNvSpPr/>
            <p:nvPr/>
          </p:nvSpPr>
          <p:spPr>
            <a:xfrm>
              <a:off x="4028475" y="2100400"/>
              <a:ext cx="244100" cy="174725"/>
            </a:xfrm>
            <a:custGeom>
              <a:avLst/>
              <a:gdLst/>
              <a:ahLst/>
              <a:cxnLst/>
              <a:rect l="l" t="t" r="r" b="b"/>
              <a:pathLst>
                <a:path w="9764" h="6989" extrusionOk="0">
                  <a:moveTo>
                    <a:pt x="8156" y="345"/>
                  </a:moveTo>
                  <a:cubicBezTo>
                    <a:pt x="8227" y="345"/>
                    <a:pt x="8299" y="393"/>
                    <a:pt x="8346" y="464"/>
                  </a:cubicBezTo>
                  <a:lnTo>
                    <a:pt x="8501" y="762"/>
                  </a:lnTo>
                  <a:lnTo>
                    <a:pt x="8001" y="762"/>
                  </a:lnTo>
                  <a:cubicBezTo>
                    <a:pt x="7906" y="762"/>
                    <a:pt x="7823" y="857"/>
                    <a:pt x="7823" y="941"/>
                  </a:cubicBezTo>
                  <a:cubicBezTo>
                    <a:pt x="7823" y="1036"/>
                    <a:pt x="7918" y="1119"/>
                    <a:pt x="8001" y="1119"/>
                  </a:cubicBezTo>
                  <a:lnTo>
                    <a:pt x="8989" y="1119"/>
                  </a:lnTo>
                  <a:cubicBezTo>
                    <a:pt x="8989" y="1119"/>
                    <a:pt x="9001" y="1119"/>
                    <a:pt x="9001" y="1143"/>
                  </a:cubicBezTo>
                  <a:lnTo>
                    <a:pt x="9001" y="1524"/>
                  </a:lnTo>
                  <a:cubicBezTo>
                    <a:pt x="9001" y="1524"/>
                    <a:pt x="9001" y="1536"/>
                    <a:pt x="8989" y="1536"/>
                  </a:cubicBezTo>
                  <a:lnTo>
                    <a:pt x="762" y="1524"/>
                  </a:lnTo>
                  <a:lnTo>
                    <a:pt x="762" y="1143"/>
                  </a:lnTo>
                  <a:cubicBezTo>
                    <a:pt x="762" y="1143"/>
                    <a:pt x="762" y="1119"/>
                    <a:pt x="774" y="1119"/>
                  </a:cubicBezTo>
                  <a:lnTo>
                    <a:pt x="7215" y="1119"/>
                  </a:lnTo>
                  <a:cubicBezTo>
                    <a:pt x="7323" y="1119"/>
                    <a:pt x="7394" y="1036"/>
                    <a:pt x="7394" y="941"/>
                  </a:cubicBezTo>
                  <a:cubicBezTo>
                    <a:pt x="7394" y="857"/>
                    <a:pt x="7311" y="762"/>
                    <a:pt x="7215" y="762"/>
                  </a:cubicBezTo>
                  <a:lnTo>
                    <a:pt x="1262" y="762"/>
                  </a:lnTo>
                  <a:lnTo>
                    <a:pt x="1417" y="464"/>
                  </a:lnTo>
                  <a:cubicBezTo>
                    <a:pt x="1441" y="393"/>
                    <a:pt x="1512" y="345"/>
                    <a:pt x="1608" y="345"/>
                  </a:cubicBezTo>
                  <a:close/>
                  <a:moveTo>
                    <a:pt x="8608" y="1917"/>
                  </a:moveTo>
                  <a:lnTo>
                    <a:pt x="8608" y="5846"/>
                  </a:lnTo>
                  <a:lnTo>
                    <a:pt x="2548" y="5846"/>
                  </a:lnTo>
                  <a:cubicBezTo>
                    <a:pt x="2441" y="5846"/>
                    <a:pt x="2358" y="5929"/>
                    <a:pt x="2358" y="6025"/>
                  </a:cubicBezTo>
                  <a:cubicBezTo>
                    <a:pt x="2358" y="6108"/>
                    <a:pt x="2453" y="6203"/>
                    <a:pt x="2548" y="6203"/>
                  </a:cubicBezTo>
                  <a:lnTo>
                    <a:pt x="8942" y="6203"/>
                  </a:lnTo>
                  <a:cubicBezTo>
                    <a:pt x="9013" y="6203"/>
                    <a:pt x="9097" y="6239"/>
                    <a:pt x="9132" y="6322"/>
                  </a:cubicBezTo>
                  <a:lnTo>
                    <a:pt x="9287" y="6620"/>
                  </a:lnTo>
                  <a:lnTo>
                    <a:pt x="476" y="6620"/>
                  </a:lnTo>
                  <a:lnTo>
                    <a:pt x="619" y="6322"/>
                  </a:lnTo>
                  <a:cubicBezTo>
                    <a:pt x="655" y="6239"/>
                    <a:pt x="726" y="6203"/>
                    <a:pt x="822" y="6203"/>
                  </a:cubicBezTo>
                  <a:lnTo>
                    <a:pt x="1750" y="6203"/>
                  </a:lnTo>
                  <a:cubicBezTo>
                    <a:pt x="1858" y="6203"/>
                    <a:pt x="1929" y="6108"/>
                    <a:pt x="1929" y="6025"/>
                  </a:cubicBezTo>
                  <a:cubicBezTo>
                    <a:pt x="1929" y="5929"/>
                    <a:pt x="1846" y="5846"/>
                    <a:pt x="1750" y="5846"/>
                  </a:cubicBezTo>
                  <a:lnTo>
                    <a:pt x="1155" y="5846"/>
                  </a:lnTo>
                  <a:lnTo>
                    <a:pt x="1155" y="1917"/>
                  </a:lnTo>
                  <a:close/>
                  <a:moveTo>
                    <a:pt x="1608" y="0"/>
                  </a:moveTo>
                  <a:cubicBezTo>
                    <a:pt x="1381" y="0"/>
                    <a:pt x="1191" y="119"/>
                    <a:pt x="1096" y="321"/>
                  </a:cubicBezTo>
                  <a:lnTo>
                    <a:pt x="857" y="786"/>
                  </a:lnTo>
                  <a:lnTo>
                    <a:pt x="774" y="786"/>
                  </a:lnTo>
                  <a:cubicBezTo>
                    <a:pt x="560" y="786"/>
                    <a:pt x="405" y="941"/>
                    <a:pt x="405" y="1155"/>
                  </a:cubicBezTo>
                  <a:lnTo>
                    <a:pt x="405" y="1536"/>
                  </a:lnTo>
                  <a:cubicBezTo>
                    <a:pt x="405" y="1750"/>
                    <a:pt x="560" y="1917"/>
                    <a:pt x="774" y="1917"/>
                  </a:cubicBezTo>
                  <a:lnTo>
                    <a:pt x="786" y="1917"/>
                  </a:lnTo>
                  <a:lnTo>
                    <a:pt x="786" y="5846"/>
                  </a:lnTo>
                  <a:cubicBezTo>
                    <a:pt x="584" y="5858"/>
                    <a:pt x="405" y="5977"/>
                    <a:pt x="310" y="6156"/>
                  </a:cubicBezTo>
                  <a:lnTo>
                    <a:pt x="24" y="6715"/>
                  </a:lnTo>
                  <a:cubicBezTo>
                    <a:pt x="0" y="6775"/>
                    <a:pt x="0" y="6834"/>
                    <a:pt x="48" y="6894"/>
                  </a:cubicBezTo>
                  <a:cubicBezTo>
                    <a:pt x="72" y="6953"/>
                    <a:pt x="131" y="6989"/>
                    <a:pt x="191" y="6989"/>
                  </a:cubicBezTo>
                  <a:lnTo>
                    <a:pt x="9585" y="6989"/>
                  </a:lnTo>
                  <a:cubicBezTo>
                    <a:pt x="9644" y="6989"/>
                    <a:pt x="9704" y="6953"/>
                    <a:pt x="9728" y="6894"/>
                  </a:cubicBezTo>
                  <a:cubicBezTo>
                    <a:pt x="9763" y="6834"/>
                    <a:pt x="9763" y="6775"/>
                    <a:pt x="9740" y="6715"/>
                  </a:cubicBezTo>
                  <a:lnTo>
                    <a:pt x="9454" y="6156"/>
                  </a:lnTo>
                  <a:cubicBezTo>
                    <a:pt x="9359" y="5977"/>
                    <a:pt x="9180" y="5858"/>
                    <a:pt x="8978" y="5846"/>
                  </a:cubicBezTo>
                  <a:lnTo>
                    <a:pt x="8978" y="1917"/>
                  </a:lnTo>
                  <a:lnTo>
                    <a:pt x="8989" y="1917"/>
                  </a:lnTo>
                  <a:cubicBezTo>
                    <a:pt x="9192" y="1917"/>
                    <a:pt x="9359" y="1750"/>
                    <a:pt x="9359" y="1536"/>
                  </a:cubicBezTo>
                  <a:lnTo>
                    <a:pt x="9359" y="1155"/>
                  </a:lnTo>
                  <a:cubicBezTo>
                    <a:pt x="9359" y="941"/>
                    <a:pt x="9192" y="786"/>
                    <a:pt x="8989" y="786"/>
                  </a:cubicBezTo>
                  <a:lnTo>
                    <a:pt x="8894" y="786"/>
                  </a:lnTo>
                  <a:lnTo>
                    <a:pt x="8656" y="321"/>
                  </a:lnTo>
                  <a:cubicBezTo>
                    <a:pt x="8561" y="119"/>
                    <a:pt x="8358" y="0"/>
                    <a:pt x="8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434;p55">
              <a:extLst>
                <a:ext uri="{FF2B5EF4-FFF2-40B4-BE49-F238E27FC236}">
                  <a16:creationId xmlns:a16="http://schemas.microsoft.com/office/drawing/2014/main" id="{2AEB48CF-95D9-66C6-CEEB-C8153A9B29F7}"/>
                </a:ext>
              </a:extLst>
            </p:cNvPr>
            <p:cNvSpPr/>
            <p:nvPr/>
          </p:nvSpPr>
          <p:spPr>
            <a:xfrm>
              <a:off x="4111525" y="2158125"/>
              <a:ext cx="77400" cy="77425"/>
            </a:xfrm>
            <a:custGeom>
              <a:avLst/>
              <a:gdLst/>
              <a:ahLst/>
              <a:cxnLst/>
              <a:rect l="l" t="t" r="r" b="b"/>
              <a:pathLst>
                <a:path w="3096" h="3097" extrusionOk="0">
                  <a:moveTo>
                    <a:pt x="1536" y="584"/>
                  </a:moveTo>
                  <a:lnTo>
                    <a:pt x="1691" y="882"/>
                  </a:lnTo>
                  <a:cubicBezTo>
                    <a:pt x="1727" y="937"/>
                    <a:pt x="1785" y="977"/>
                    <a:pt x="1852" y="977"/>
                  </a:cubicBezTo>
                  <a:cubicBezTo>
                    <a:pt x="1873" y="977"/>
                    <a:pt x="1895" y="974"/>
                    <a:pt x="1917" y="965"/>
                  </a:cubicBezTo>
                  <a:lnTo>
                    <a:pt x="2227" y="870"/>
                  </a:lnTo>
                  <a:lnTo>
                    <a:pt x="2119" y="1180"/>
                  </a:lnTo>
                  <a:cubicBezTo>
                    <a:pt x="2096" y="1275"/>
                    <a:pt x="2131" y="1358"/>
                    <a:pt x="2215" y="1406"/>
                  </a:cubicBezTo>
                  <a:lnTo>
                    <a:pt x="2512" y="1549"/>
                  </a:lnTo>
                  <a:lnTo>
                    <a:pt x="2215" y="1703"/>
                  </a:lnTo>
                  <a:cubicBezTo>
                    <a:pt x="2131" y="1751"/>
                    <a:pt x="2096" y="1834"/>
                    <a:pt x="2119" y="1930"/>
                  </a:cubicBezTo>
                  <a:lnTo>
                    <a:pt x="2227" y="2239"/>
                  </a:lnTo>
                  <a:lnTo>
                    <a:pt x="2227" y="2239"/>
                  </a:lnTo>
                  <a:lnTo>
                    <a:pt x="1917" y="2132"/>
                  </a:lnTo>
                  <a:cubicBezTo>
                    <a:pt x="1897" y="2127"/>
                    <a:pt x="1879" y="2125"/>
                    <a:pt x="1860" y="2125"/>
                  </a:cubicBezTo>
                  <a:cubicBezTo>
                    <a:pt x="1789" y="2125"/>
                    <a:pt x="1729" y="2161"/>
                    <a:pt x="1691" y="2227"/>
                  </a:cubicBezTo>
                  <a:lnTo>
                    <a:pt x="1536" y="2525"/>
                  </a:lnTo>
                  <a:lnTo>
                    <a:pt x="1393" y="2227"/>
                  </a:lnTo>
                  <a:cubicBezTo>
                    <a:pt x="1357" y="2168"/>
                    <a:pt x="1310" y="2120"/>
                    <a:pt x="1226" y="2120"/>
                  </a:cubicBezTo>
                  <a:cubicBezTo>
                    <a:pt x="1214" y="2120"/>
                    <a:pt x="1191" y="2120"/>
                    <a:pt x="1167" y="2132"/>
                  </a:cubicBezTo>
                  <a:lnTo>
                    <a:pt x="857" y="2239"/>
                  </a:lnTo>
                  <a:lnTo>
                    <a:pt x="857" y="2239"/>
                  </a:lnTo>
                  <a:lnTo>
                    <a:pt x="964" y="1930"/>
                  </a:lnTo>
                  <a:cubicBezTo>
                    <a:pt x="988" y="1834"/>
                    <a:pt x="953" y="1751"/>
                    <a:pt x="869" y="1703"/>
                  </a:cubicBezTo>
                  <a:lnTo>
                    <a:pt x="572" y="1549"/>
                  </a:lnTo>
                  <a:lnTo>
                    <a:pt x="869" y="1406"/>
                  </a:lnTo>
                  <a:cubicBezTo>
                    <a:pt x="953" y="1358"/>
                    <a:pt x="988" y="1275"/>
                    <a:pt x="964" y="1180"/>
                  </a:cubicBezTo>
                  <a:lnTo>
                    <a:pt x="857" y="870"/>
                  </a:lnTo>
                  <a:lnTo>
                    <a:pt x="1167" y="965"/>
                  </a:lnTo>
                  <a:cubicBezTo>
                    <a:pt x="1189" y="974"/>
                    <a:pt x="1211" y="977"/>
                    <a:pt x="1231" y="977"/>
                  </a:cubicBezTo>
                  <a:cubicBezTo>
                    <a:pt x="1299" y="977"/>
                    <a:pt x="1357" y="937"/>
                    <a:pt x="1393" y="882"/>
                  </a:cubicBezTo>
                  <a:lnTo>
                    <a:pt x="1536" y="584"/>
                  </a:lnTo>
                  <a:close/>
                  <a:moveTo>
                    <a:pt x="1548" y="1"/>
                  </a:moveTo>
                  <a:cubicBezTo>
                    <a:pt x="1465" y="1"/>
                    <a:pt x="1405" y="48"/>
                    <a:pt x="1381" y="108"/>
                  </a:cubicBezTo>
                  <a:lnTo>
                    <a:pt x="1143" y="584"/>
                  </a:lnTo>
                  <a:lnTo>
                    <a:pt x="631" y="418"/>
                  </a:lnTo>
                  <a:cubicBezTo>
                    <a:pt x="617" y="415"/>
                    <a:pt x="602" y="413"/>
                    <a:pt x="587" y="413"/>
                  </a:cubicBezTo>
                  <a:cubicBezTo>
                    <a:pt x="539" y="413"/>
                    <a:pt x="489" y="429"/>
                    <a:pt x="452" y="465"/>
                  </a:cubicBezTo>
                  <a:cubicBezTo>
                    <a:pt x="417" y="513"/>
                    <a:pt x="393" y="584"/>
                    <a:pt x="417" y="644"/>
                  </a:cubicBezTo>
                  <a:lnTo>
                    <a:pt x="572" y="1144"/>
                  </a:lnTo>
                  <a:lnTo>
                    <a:pt x="95" y="1382"/>
                  </a:lnTo>
                  <a:cubicBezTo>
                    <a:pt x="36" y="1418"/>
                    <a:pt x="0" y="1477"/>
                    <a:pt x="0" y="1549"/>
                  </a:cubicBezTo>
                  <a:cubicBezTo>
                    <a:pt x="0" y="1632"/>
                    <a:pt x="36" y="1692"/>
                    <a:pt x="95" y="1715"/>
                  </a:cubicBezTo>
                  <a:lnTo>
                    <a:pt x="572" y="1953"/>
                  </a:lnTo>
                  <a:lnTo>
                    <a:pt x="417" y="2465"/>
                  </a:lnTo>
                  <a:cubicBezTo>
                    <a:pt x="393" y="2525"/>
                    <a:pt x="417" y="2596"/>
                    <a:pt x="452" y="2644"/>
                  </a:cubicBezTo>
                  <a:cubicBezTo>
                    <a:pt x="487" y="2670"/>
                    <a:pt x="533" y="2689"/>
                    <a:pt x="579" y="2689"/>
                  </a:cubicBezTo>
                  <a:cubicBezTo>
                    <a:pt x="597" y="2689"/>
                    <a:pt x="614" y="2686"/>
                    <a:pt x="631" y="2680"/>
                  </a:cubicBezTo>
                  <a:lnTo>
                    <a:pt x="1143" y="2525"/>
                  </a:lnTo>
                  <a:lnTo>
                    <a:pt x="1381" y="3001"/>
                  </a:lnTo>
                  <a:cubicBezTo>
                    <a:pt x="1405" y="3049"/>
                    <a:pt x="1465" y="3096"/>
                    <a:pt x="1548" y="3096"/>
                  </a:cubicBezTo>
                  <a:cubicBezTo>
                    <a:pt x="1619" y="3096"/>
                    <a:pt x="1679" y="3049"/>
                    <a:pt x="1703" y="3001"/>
                  </a:cubicBezTo>
                  <a:lnTo>
                    <a:pt x="1941" y="2525"/>
                  </a:lnTo>
                  <a:lnTo>
                    <a:pt x="2453" y="2680"/>
                  </a:lnTo>
                  <a:cubicBezTo>
                    <a:pt x="2469" y="2686"/>
                    <a:pt x="2487" y="2689"/>
                    <a:pt x="2505" y="2689"/>
                  </a:cubicBezTo>
                  <a:cubicBezTo>
                    <a:pt x="2550" y="2689"/>
                    <a:pt x="2597" y="2670"/>
                    <a:pt x="2631" y="2644"/>
                  </a:cubicBezTo>
                  <a:cubicBezTo>
                    <a:pt x="2679" y="2596"/>
                    <a:pt x="2691" y="2525"/>
                    <a:pt x="2679" y="2465"/>
                  </a:cubicBezTo>
                  <a:lnTo>
                    <a:pt x="2512" y="1953"/>
                  </a:lnTo>
                  <a:lnTo>
                    <a:pt x="2989" y="1715"/>
                  </a:lnTo>
                  <a:cubicBezTo>
                    <a:pt x="3048" y="1692"/>
                    <a:pt x="3096" y="1632"/>
                    <a:pt x="3096" y="1549"/>
                  </a:cubicBezTo>
                  <a:cubicBezTo>
                    <a:pt x="3096" y="1477"/>
                    <a:pt x="3048" y="1418"/>
                    <a:pt x="2989" y="1382"/>
                  </a:cubicBezTo>
                  <a:lnTo>
                    <a:pt x="2512" y="1144"/>
                  </a:lnTo>
                  <a:lnTo>
                    <a:pt x="2679" y="644"/>
                  </a:lnTo>
                  <a:cubicBezTo>
                    <a:pt x="2691" y="584"/>
                    <a:pt x="2679" y="513"/>
                    <a:pt x="2631" y="465"/>
                  </a:cubicBezTo>
                  <a:cubicBezTo>
                    <a:pt x="2595" y="429"/>
                    <a:pt x="2545" y="413"/>
                    <a:pt x="2496" y="413"/>
                  </a:cubicBezTo>
                  <a:cubicBezTo>
                    <a:pt x="2481" y="413"/>
                    <a:pt x="2467" y="415"/>
                    <a:pt x="2453" y="418"/>
                  </a:cubicBezTo>
                  <a:lnTo>
                    <a:pt x="1941" y="584"/>
                  </a:lnTo>
                  <a:lnTo>
                    <a:pt x="1703" y="108"/>
                  </a:lnTo>
                  <a:cubicBezTo>
                    <a:pt x="1679" y="48"/>
                    <a:pt x="1619" y="1"/>
                    <a:pt x="15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TextBox 64">
            <a:extLst>
              <a:ext uri="{FF2B5EF4-FFF2-40B4-BE49-F238E27FC236}">
                <a16:creationId xmlns:a16="http://schemas.microsoft.com/office/drawing/2014/main" id="{43CAD332-CA0A-7CAD-72CB-8DC3E4735A64}"/>
              </a:ext>
            </a:extLst>
          </p:cNvPr>
          <p:cNvSpPr txBox="1"/>
          <p:nvPr/>
        </p:nvSpPr>
        <p:spPr>
          <a:xfrm>
            <a:off x="103695" y="349205"/>
            <a:ext cx="11934333" cy="523220"/>
          </a:xfrm>
          <a:prstGeom prst="rect">
            <a:avLst/>
          </a:prstGeom>
          <a:noFill/>
        </p:spPr>
        <p:txBody>
          <a:bodyPr wrap="square" rtlCol="0">
            <a:spAutoFit/>
          </a:bodyPr>
          <a:lstStyle/>
          <a:p>
            <a:pPr algn="ctr" rtl="1"/>
            <a:r>
              <a:rPr lang="fa-IR" sz="2800" dirty="0">
                <a:solidFill>
                  <a:srgbClr val="4B8623"/>
                </a:solidFill>
                <a:cs typeface="B Titr" panose="00000700000000000000" pitchFamily="2" charset="-78"/>
              </a:rPr>
              <a:t>تیتر عنوان </a:t>
            </a:r>
            <a:r>
              <a:rPr lang="fa-IR" sz="2800" dirty="0">
                <a:cs typeface="B Titr" panose="00000700000000000000" pitchFamily="2" charset="-78"/>
              </a:rPr>
              <a:t>موضوع را وارد نمایید</a:t>
            </a:r>
            <a:endParaRPr lang="en-US" sz="8000" dirty="0">
              <a:cs typeface="B Titr" panose="00000700000000000000" pitchFamily="2" charset="-78"/>
            </a:endParaRPr>
          </a:p>
        </p:txBody>
      </p:sp>
      <p:sp>
        <p:nvSpPr>
          <p:cNvPr id="66" name="TextBox 65">
            <a:extLst>
              <a:ext uri="{FF2B5EF4-FFF2-40B4-BE49-F238E27FC236}">
                <a16:creationId xmlns:a16="http://schemas.microsoft.com/office/drawing/2014/main" id="{8C45C3AE-F626-8B8E-B89F-F02CDAD2B0C0}"/>
              </a:ext>
            </a:extLst>
          </p:cNvPr>
          <p:cNvSpPr txBox="1"/>
          <p:nvPr/>
        </p:nvSpPr>
        <p:spPr>
          <a:xfrm>
            <a:off x="4618993" y="3041582"/>
            <a:ext cx="3158969" cy="2000548"/>
          </a:xfrm>
          <a:prstGeom prst="rect">
            <a:avLst/>
          </a:prstGeom>
          <a:noFill/>
        </p:spPr>
        <p:txBody>
          <a:bodyPr wrap="square">
            <a:spAutoFit/>
          </a:bodyPr>
          <a:lstStyle/>
          <a:p>
            <a:pPr algn="ctr"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ctr"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
        <p:nvSpPr>
          <p:cNvPr id="67" name="TextBox 66">
            <a:extLst>
              <a:ext uri="{FF2B5EF4-FFF2-40B4-BE49-F238E27FC236}">
                <a16:creationId xmlns:a16="http://schemas.microsoft.com/office/drawing/2014/main" id="{2A61B94D-A659-C4FC-1BED-A621C52F94A3}"/>
              </a:ext>
            </a:extLst>
          </p:cNvPr>
          <p:cNvSpPr txBox="1"/>
          <p:nvPr/>
        </p:nvSpPr>
        <p:spPr>
          <a:xfrm>
            <a:off x="8624144" y="3041582"/>
            <a:ext cx="3158969" cy="2000548"/>
          </a:xfrm>
          <a:prstGeom prst="rect">
            <a:avLst/>
          </a:prstGeom>
          <a:noFill/>
        </p:spPr>
        <p:txBody>
          <a:bodyPr wrap="square">
            <a:spAutoFit/>
          </a:bodyPr>
          <a:lstStyle/>
          <a:p>
            <a:pPr algn="ctr"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ctr"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
        <p:nvSpPr>
          <p:cNvPr id="68" name="TextBox 67">
            <a:extLst>
              <a:ext uri="{FF2B5EF4-FFF2-40B4-BE49-F238E27FC236}">
                <a16:creationId xmlns:a16="http://schemas.microsoft.com/office/drawing/2014/main" id="{259FA72F-8C62-0FED-203A-8BD0D285EB89}"/>
              </a:ext>
            </a:extLst>
          </p:cNvPr>
          <p:cNvSpPr txBox="1"/>
          <p:nvPr/>
        </p:nvSpPr>
        <p:spPr>
          <a:xfrm>
            <a:off x="656005" y="3041582"/>
            <a:ext cx="3158969" cy="2000548"/>
          </a:xfrm>
          <a:prstGeom prst="rect">
            <a:avLst/>
          </a:prstGeom>
          <a:noFill/>
        </p:spPr>
        <p:txBody>
          <a:bodyPr wrap="square">
            <a:spAutoFit/>
          </a:bodyPr>
          <a:lstStyle/>
          <a:p>
            <a:pPr algn="ctr" rtl="1">
              <a:lnSpc>
                <a:spcPct val="200000"/>
              </a:lnSpc>
            </a:pPr>
            <a:r>
              <a:rPr lang="fa-IR" sz="1600" b="1" dirty="0">
                <a:solidFill>
                  <a:srgbClr val="4B8623"/>
                </a:solidFill>
                <a:latin typeface="Kalameh" pitchFamily="2" charset="-78"/>
                <a:cs typeface="B Titr" panose="00000700000000000000" pitchFamily="2" charset="-78"/>
              </a:rPr>
              <a:t>تیتر عنوان موضوع</a:t>
            </a:r>
          </a:p>
          <a:p>
            <a:pPr algn="ctr" rtl="1">
              <a:lnSpc>
                <a:spcPct val="20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endParaRPr lang="en-US" sz="1600" b="1" dirty="0">
              <a:latin typeface="Kalameh" pitchFamily="2" charset="-78"/>
              <a:cs typeface="B Nazanin" panose="00000400000000000000" pitchFamily="2" charset="-78"/>
            </a:endParaRPr>
          </a:p>
        </p:txBody>
      </p:sp>
    </p:spTree>
    <p:extLst>
      <p:ext uri="{BB962C8B-B14F-4D97-AF65-F5344CB8AC3E}">
        <p14:creationId xmlns:p14="http://schemas.microsoft.com/office/powerpoint/2010/main" val="953427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randombar(vertical)">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Effect transition="in" filter="fade">
                                      <p:cBhvr>
                                        <p:cTn id="21" dur="500"/>
                                        <p:tgtEl>
                                          <p:spTgt spid="5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p:cTn id="26" dur="500" fill="hold"/>
                                        <p:tgtEl>
                                          <p:spTgt spid="53"/>
                                        </p:tgtEl>
                                        <p:attrNameLst>
                                          <p:attrName>ppt_w</p:attrName>
                                        </p:attrNameLst>
                                      </p:cBhvr>
                                      <p:tavLst>
                                        <p:tav tm="0">
                                          <p:val>
                                            <p:fltVal val="0"/>
                                          </p:val>
                                        </p:tav>
                                        <p:tav tm="100000">
                                          <p:val>
                                            <p:strVal val="#ppt_w"/>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Effect transition="in" filter="fade">
                                      <p:cBhvr>
                                        <p:cTn id="28" dur="5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Effect transition="in" filter="fade">
                                      <p:cBhvr>
                                        <p:cTn id="35" dur="500"/>
                                        <p:tgtEl>
                                          <p:spTgt spid="6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wipe(down)">
                                      <p:cBhvr>
                                        <p:cTn id="54" dur="500"/>
                                        <p:tgtEl>
                                          <p:spTgt spid="6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down)">
                                      <p:cBhvr>
                                        <p:cTn id="59" dur="500"/>
                                        <p:tgtEl>
                                          <p:spTgt spid="6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down)">
                                      <p:cBhvr>
                                        <p:cTn id="6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9" grpId="0" animBg="1"/>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grpSp>
        <p:nvGrpSpPr>
          <p:cNvPr id="2" name="Google Shape;2524;p28">
            <a:extLst>
              <a:ext uri="{FF2B5EF4-FFF2-40B4-BE49-F238E27FC236}">
                <a16:creationId xmlns:a16="http://schemas.microsoft.com/office/drawing/2014/main" id="{FBEBD082-A8E1-21A7-6543-C2BE36737A18}"/>
              </a:ext>
            </a:extLst>
          </p:cNvPr>
          <p:cNvGrpSpPr/>
          <p:nvPr/>
        </p:nvGrpSpPr>
        <p:grpSpPr>
          <a:xfrm>
            <a:off x="5699321" y="301914"/>
            <a:ext cx="5684299" cy="6254172"/>
            <a:chOff x="3054150" y="3253800"/>
            <a:chExt cx="1683725" cy="1852525"/>
          </a:xfrm>
          <a:solidFill>
            <a:schemeClr val="accent6">
              <a:lumMod val="75000"/>
            </a:schemeClr>
          </a:solidFill>
        </p:grpSpPr>
        <p:sp>
          <p:nvSpPr>
            <p:cNvPr id="3" name="Google Shape;2525;p28">
              <a:extLst>
                <a:ext uri="{FF2B5EF4-FFF2-40B4-BE49-F238E27FC236}">
                  <a16:creationId xmlns:a16="http://schemas.microsoft.com/office/drawing/2014/main" id="{6903A487-112D-E0B6-5F15-DFEC1CB63258}"/>
                </a:ext>
              </a:extLst>
            </p:cNvPr>
            <p:cNvSpPr/>
            <p:nvPr/>
          </p:nvSpPr>
          <p:spPr>
            <a:xfrm>
              <a:off x="3054150" y="3253800"/>
              <a:ext cx="1683725" cy="1852525"/>
            </a:xfrm>
            <a:custGeom>
              <a:avLst/>
              <a:gdLst/>
              <a:ahLst/>
              <a:cxnLst/>
              <a:rect l="l" t="t" r="r" b="b"/>
              <a:pathLst>
                <a:path w="67349" h="74101" extrusionOk="0">
                  <a:moveTo>
                    <a:pt x="33671" y="1196"/>
                  </a:moveTo>
                  <a:cubicBezTo>
                    <a:pt x="34348" y="2058"/>
                    <a:pt x="35959" y="3775"/>
                    <a:pt x="38759" y="4881"/>
                  </a:cubicBezTo>
                  <a:cubicBezTo>
                    <a:pt x="40619" y="5613"/>
                    <a:pt x="41308" y="7585"/>
                    <a:pt x="41398" y="8103"/>
                  </a:cubicBezTo>
                  <a:lnTo>
                    <a:pt x="41398" y="8304"/>
                  </a:lnTo>
                  <a:cubicBezTo>
                    <a:pt x="41398" y="8436"/>
                    <a:pt x="41458" y="8560"/>
                    <a:pt x="41558" y="8644"/>
                  </a:cubicBezTo>
                  <a:cubicBezTo>
                    <a:pt x="41640" y="8707"/>
                    <a:pt x="41739" y="8743"/>
                    <a:pt x="41837" y="8743"/>
                  </a:cubicBezTo>
                  <a:cubicBezTo>
                    <a:pt x="41867" y="8743"/>
                    <a:pt x="41898" y="8739"/>
                    <a:pt x="41927" y="8732"/>
                  </a:cubicBezTo>
                  <a:cubicBezTo>
                    <a:pt x="42616" y="8578"/>
                    <a:pt x="43300" y="8501"/>
                    <a:pt x="43971" y="8501"/>
                  </a:cubicBezTo>
                  <a:cubicBezTo>
                    <a:pt x="48797" y="8501"/>
                    <a:pt x="52887" y="12268"/>
                    <a:pt x="53285" y="17077"/>
                  </a:cubicBezTo>
                  <a:cubicBezTo>
                    <a:pt x="53309" y="17304"/>
                    <a:pt x="53487" y="17475"/>
                    <a:pt x="53713" y="17482"/>
                  </a:cubicBezTo>
                  <a:cubicBezTo>
                    <a:pt x="58812" y="17618"/>
                    <a:pt x="62812" y="21726"/>
                    <a:pt x="62812" y="26826"/>
                  </a:cubicBezTo>
                  <a:cubicBezTo>
                    <a:pt x="62812" y="27580"/>
                    <a:pt x="62712" y="28359"/>
                    <a:pt x="62510" y="29144"/>
                  </a:cubicBezTo>
                  <a:cubicBezTo>
                    <a:pt x="62468" y="29315"/>
                    <a:pt x="62534" y="29493"/>
                    <a:pt x="62677" y="29600"/>
                  </a:cubicBezTo>
                  <a:cubicBezTo>
                    <a:pt x="65089" y="31390"/>
                    <a:pt x="66468" y="34129"/>
                    <a:pt x="66468" y="37113"/>
                  </a:cubicBezTo>
                  <a:cubicBezTo>
                    <a:pt x="66468" y="40085"/>
                    <a:pt x="65095" y="42813"/>
                    <a:pt x="62700" y="44608"/>
                  </a:cubicBezTo>
                  <a:cubicBezTo>
                    <a:pt x="62557" y="44709"/>
                    <a:pt x="62491" y="44888"/>
                    <a:pt x="62534" y="45060"/>
                  </a:cubicBezTo>
                  <a:cubicBezTo>
                    <a:pt x="62718" y="45815"/>
                    <a:pt x="62812" y="46558"/>
                    <a:pt x="62812" y="47283"/>
                  </a:cubicBezTo>
                  <a:cubicBezTo>
                    <a:pt x="62812" y="52097"/>
                    <a:pt x="59205" y="56097"/>
                    <a:pt x="54420" y="56590"/>
                  </a:cubicBezTo>
                  <a:cubicBezTo>
                    <a:pt x="54313" y="56596"/>
                    <a:pt x="54218" y="56650"/>
                    <a:pt x="54141" y="56722"/>
                  </a:cubicBezTo>
                  <a:cubicBezTo>
                    <a:pt x="53855" y="57031"/>
                    <a:pt x="53583" y="57309"/>
                    <a:pt x="53309" y="57577"/>
                  </a:cubicBezTo>
                  <a:cubicBezTo>
                    <a:pt x="53243" y="57643"/>
                    <a:pt x="53202" y="57726"/>
                    <a:pt x="53184" y="57816"/>
                  </a:cubicBezTo>
                  <a:cubicBezTo>
                    <a:pt x="52423" y="62326"/>
                    <a:pt x="48548" y="65601"/>
                    <a:pt x="43971" y="65601"/>
                  </a:cubicBezTo>
                  <a:cubicBezTo>
                    <a:pt x="43300" y="65601"/>
                    <a:pt x="42616" y="65524"/>
                    <a:pt x="41927" y="65376"/>
                  </a:cubicBezTo>
                  <a:cubicBezTo>
                    <a:pt x="41895" y="65368"/>
                    <a:pt x="41863" y="65365"/>
                    <a:pt x="41830" y="65365"/>
                  </a:cubicBezTo>
                  <a:cubicBezTo>
                    <a:pt x="41734" y="65365"/>
                    <a:pt x="41638" y="65397"/>
                    <a:pt x="41558" y="65459"/>
                  </a:cubicBezTo>
                  <a:cubicBezTo>
                    <a:pt x="41458" y="65541"/>
                    <a:pt x="41398" y="65667"/>
                    <a:pt x="41398" y="65804"/>
                  </a:cubicBezTo>
                  <a:lnTo>
                    <a:pt x="41398" y="66005"/>
                  </a:lnTo>
                  <a:cubicBezTo>
                    <a:pt x="41308" y="66517"/>
                    <a:pt x="40619" y="68490"/>
                    <a:pt x="38759" y="69227"/>
                  </a:cubicBezTo>
                  <a:cubicBezTo>
                    <a:pt x="35959" y="70333"/>
                    <a:pt x="34348" y="72050"/>
                    <a:pt x="33671" y="72912"/>
                  </a:cubicBezTo>
                  <a:cubicBezTo>
                    <a:pt x="32999" y="72050"/>
                    <a:pt x="31388" y="70333"/>
                    <a:pt x="28590" y="69227"/>
                  </a:cubicBezTo>
                  <a:cubicBezTo>
                    <a:pt x="26730" y="68490"/>
                    <a:pt x="26039" y="66517"/>
                    <a:pt x="25951" y="66005"/>
                  </a:cubicBezTo>
                  <a:lnTo>
                    <a:pt x="25951" y="65804"/>
                  </a:lnTo>
                  <a:cubicBezTo>
                    <a:pt x="25951" y="65667"/>
                    <a:pt x="25891" y="65541"/>
                    <a:pt x="25790" y="65459"/>
                  </a:cubicBezTo>
                  <a:cubicBezTo>
                    <a:pt x="25710" y="65397"/>
                    <a:pt x="25613" y="65365"/>
                    <a:pt x="25515" y="65365"/>
                  </a:cubicBezTo>
                  <a:cubicBezTo>
                    <a:pt x="25482" y="65365"/>
                    <a:pt x="25449" y="65368"/>
                    <a:pt x="25416" y="65376"/>
                  </a:cubicBezTo>
                  <a:cubicBezTo>
                    <a:pt x="24733" y="65524"/>
                    <a:pt x="24042" y="65601"/>
                    <a:pt x="23377" y="65601"/>
                  </a:cubicBezTo>
                  <a:cubicBezTo>
                    <a:pt x="18800" y="65601"/>
                    <a:pt x="14926" y="62326"/>
                    <a:pt x="14164" y="57816"/>
                  </a:cubicBezTo>
                  <a:cubicBezTo>
                    <a:pt x="14147" y="57726"/>
                    <a:pt x="14105" y="57643"/>
                    <a:pt x="14034" y="57577"/>
                  </a:cubicBezTo>
                  <a:cubicBezTo>
                    <a:pt x="13766" y="57309"/>
                    <a:pt x="13492" y="57037"/>
                    <a:pt x="13201" y="56722"/>
                  </a:cubicBezTo>
                  <a:cubicBezTo>
                    <a:pt x="13130" y="56645"/>
                    <a:pt x="13035" y="56596"/>
                    <a:pt x="12928" y="56590"/>
                  </a:cubicBezTo>
                  <a:cubicBezTo>
                    <a:pt x="8143" y="56097"/>
                    <a:pt x="4535" y="52097"/>
                    <a:pt x="4535" y="47283"/>
                  </a:cubicBezTo>
                  <a:cubicBezTo>
                    <a:pt x="4535" y="46558"/>
                    <a:pt x="4631" y="45815"/>
                    <a:pt x="4809" y="45060"/>
                  </a:cubicBezTo>
                  <a:cubicBezTo>
                    <a:pt x="4850" y="44888"/>
                    <a:pt x="4790" y="44709"/>
                    <a:pt x="4648" y="44608"/>
                  </a:cubicBezTo>
                  <a:cubicBezTo>
                    <a:pt x="2253" y="42813"/>
                    <a:pt x="875" y="40085"/>
                    <a:pt x="875" y="37113"/>
                  </a:cubicBezTo>
                  <a:cubicBezTo>
                    <a:pt x="875" y="34129"/>
                    <a:pt x="2258" y="31390"/>
                    <a:pt x="4672" y="29600"/>
                  </a:cubicBezTo>
                  <a:cubicBezTo>
                    <a:pt x="4815" y="29493"/>
                    <a:pt x="4880" y="29315"/>
                    <a:pt x="4839" y="29144"/>
                  </a:cubicBezTo>
                  <a:cubicBezTo>
                    <a:pt x="4636" y="28359"/>
                    <a:pt x="4535" y="27580"/>
                    <a:pt x="4535" y="26826"/>
                  </a:cubicBezTo>
                  <a:cubicBezTo>
                    <a:pt x="4535" y="21726"/>
                    <a:pt x="8529" y="17618"/>
                    <a:pt x="13635" y="17482"/>
                  </a:cubicBezTo>
                  <a:cubicBezTo>
                    <a:pt x="13856" y="17475"/>
                    <a:pt x="14040" y="17304"/>
                    <a:pt x="14057" y="17077"/>
                  </a:cubicBezTo>
                  <a:cubicBezTo>
                    <a:pt x="14455" y="12268"/>
                    <a:pt x="18550" y="8501"/>
                    <a:pt x="23377" y="8501"/>
                  </a:cubicBezTo>
                  <a:cubicBezTo>
                    <a:pt x="24042" y="8501"/>
                    <a:pt x="24733" y="8578"/>
                    <a:pt x="25416" y="8732"/>
                  </a:cubicBezTo>
                  <a:cubicBezTo>
                    <a:pt x="25446" y="8739"/>
                    <a:pt x="25478" y="8743"/>
                    <a:pt x="25508" y="8743"/>
                  </a:cubicBezTo>
                  <a:cubicBezTo>
                    <a:pt x="25609" y="8743"/>
                    <a:pt x="25708" y="8707"/>
                    <a:pt x="25790" y="8644"/>
                  </a:cubicBezTo>
                  <a:cubicBezTo>
                    <a:pt x="25891" y="8560"/>
                    <a:pt x="25951" y="8436"/>
                    <a:pt x="25951" y="8304"/>
                  </a:cubicBezTo>
                  <a:lnTo>
                    <a:pt x="25951" y="8103"/>
                  </a:lnTo>
                  <a:cubicBezTo>
                    <a:pt x="26039" y="7585"/>
                    <a:pt x="26730" y="5613"/>
                    <a:pt x="28590" y="4881"/>
                  </a:cubicBezTo>
                  <a:cubicBezTo>
                    <a:pt x="31388" y="3775"/>
                    <a:pt x="32999" y="2058"/>
                    <a:pt x="33671" y="1196"/>
                  </a:cubicBezTo>
                  <a:close/>
                  <a:moveTo>
                    <a:pt x="33671" y="1"/>
                  </a:moveTo>
                  <a:cubicBezTo>
                    <a:pt x="33522" y="1"/>
                    <a:pt x="33380" y="85"/>
                    <a:pt x="33297" y="215"/>
                  </a:cubicBezTo>
                  <a:cubicBezTo>
                    <a:pt x="33284" y="239"/>
                    <a:pt x="31781" y="2675"/>
                    <a:pt x="28269" y="4061"/>
                  </a:cubicBezTo>
                  <a:cubicBezTo>
                    <a:pt x="26195" y="4881"/>
                    <a:pt x="25339" y="6878"/>
                    <a:pt x="25125" y="7775"/>
                  </a:cubicBezTo>
                  <a:cubicBezTo>
                    <a:pt x="24536" y="7675"/>
                    <a:pt x="23954" y="7621"/>
                    <a:pt x="23377" y="7621"/>
                  </a:cubicBezTo>
                  <a:cubicBezTo>
                    <a:pt x="20791" y="7621"/>
                    <a:pt x="18325" y="8590"/>
                    <a:pt x="16435" y="10343"/>
                  </a:cubicBezTo>
                  <a:cubicBezTo>
                    <a:pt x="14646" y="12002"/>
                    <a:pt x="13516" y="14218"/>
                    <a:pt x="13225" y="16619"/>
                  </a:cubicBezTo>
                  <a:cubicBezTo>
                    <a:pt x="10693" y="16786"/>
                    <a:pt x="8345" y="17862"/>
                    <a:pt x="6562" y="19686"/>
                  </a:cubicBezTo>
                  <a:cubicBezTo>
                    <a:pt x="4691" y="21606"/>
                    <a:pt x="3656" y="24138"/>
                    <a:pt x="3656" y="26826"/>
                  </a:cubicBezTo>
                  <a:cubicBezTo>
                    <a:pt x="3656" y="27562"/>
                    <a:pt x="3745" y="28316"/>
                    <a:pt x="3917" y="29072"/>
                  </a:cubicBezTo>
                  <a:cubicBezTo>
                    <a:pt x="1427" y="31034"/>
                    <a:pt x="0" y="33945"/>
                    <a:pt x="0" y="37113"/>
                  </a:cubicBezTo>
                  <a:cubicBezTo>
                    <a:pt x="0" y="40270"/>
                    <a:pt x="1415" y="43176"/>
                    <a:pt x="3893" y="45131"/>
                  </a:cubicBezTo>
                  <a:cubicBezTo>
                    <a:pt x="3739" y="45856"/>
                    <a:pt x="3656" y="46582"/>
                    <a:pt x="3656" y="47283"/>
                  </a:cubicBezTo>
                  <a:cubicBezTo>
                    <a:pt x="3656" y="52495"/>
                    <a:pt x="7525" y="56834"/>
                    <a:pt x="12679" y="57440"/>
                  </a:cubicBezTo>
                  <a:cubicBezTo>
                    <a:pt x="12898" y="57679"/>
                    <a:pt x="13112" y="57893"/>
                    <a:pt x="13321" y="58107"/>
                  </a:cubicBezTo>
                  <a:cubicBezTo>
                    <a:pt x="14212" y="62968"/>
                    <a:pt x="18420" y="66481"/>
                    <a:pt x="23377" y="66481"/>
                  </a:cubicBezTo>
                  <a:cubicBezTo>
                    <a:pt x="23954" y="66481"/>
                    <a:pt x="24536" y="66427"/>
                    <a:pt x="25125" y="66326"/>
                  </a:cubicBezTo>
                  <a:cubicBezTo>
                    <a:pt x="25339" y="67230"/>
                    <a:pt x="26195" y="69220"/>
                    <a:pt x="28269" y="70040"/>
                  </a:cubicBezTo>
                  <a:cubicBezTo>
                    <a:pt x="31764" y="71420"/>
                    <a:pt x="33284" y="73869"/>
                    <a:pt x="33297" y="73892"/>
                  </a:cubicBezTo>
                  <a:cubicBezTo>
                    <a:pt x="33380" y="74023"/>
                    <a:pt x="33522" y="74100"/>
                    <a:pt x="33671" y="74100"/>
                  </a:cubicBezTo>
                  <a:cubicBezTo>
                    <a:pt x="33826" y="74100"/>
                    <a:pt x="33969" y="74023"/>
                    <a:pt x="34052" y="73892"/>
                  </a:cubicBezTo>
                  <a:cubicBezTo>
                    <a:pt x="34063" y="73869"/>
                    <a:pt x="35567" y="71426"/>
                    <a:pt x="39080" y="70040"/>
                  </a:cubicBezTo>
                  <a:cubicBezTo>
                    <a:pt x="41154" y="69220"/>
                    <a:pt x="42010" y="67230"/>
                    <a:pt x="42224" y="66326"/>
                  </a:cubicBezTo>
                  <a:cubicBezTo>
                    <a:pt x="42813" y="66427"/>
                    <a:pt x="43395" y="66481"/>
                    <a:pt x="43971" y="66481"/>
                  </a:cubicBezTo>
                  <a:cubicBezTo>
                    <a:pt x="48928" y="66481"/>
                    <a:pt x="53131" y="62968"/>
                    <a:pt x="54022" y="58107"/>
                  </a:cubicBezTo>
                  <a:cubicBezTo>
                    <a:pt x="54236" y="57893"/>
                    <a:pt x="54450" y="57679"/>
                    <a:pt x="54670" y="57440"/>
                  </a:cubicBezTo>
                  <a:cubicBezTo>
                    <a:pt x="59824" y="56834"/>
                    <a:pt x="63687" y="52495"/>
                    <a:pt x="63687" y="47283"/>
                  </a:cubicBezTo>
                  <a:cubicBezTo>
                    <a:pt x="63687" y="46582"/>
                    <a:pt x="63610" y="45856"/>
                    <a:pt x="63454" y="45131"/>
                  </a:cubicBezTo>
                  <a:cubicBezTo>
                    <a:pt x="65933" y="43176"/>
                    <a:pt x="67348" y="40270"/>
                    <a:pt x="67348" y="37113"/>
                  </a:cubicBezTo>
                  <a:cubicBezTo>
                    <a:pt x="67348" y="33945"/>
                    <a:pt x="65922" y="31034"/>
                    <a:pt x="63431" y="29072"/>
                  </a:cubicBezTo>
                  <a:cubicBezTo>
                    <a:pt x="63604" y="28316"/>
                    <a:pt x="63687" y="27562"/>
                    <a:pt x="63687" y="26826"/>
                  </a:cubicBezTo>
                  <a:cubicBezTo>
                    <a:pt x="63687" y="24138"/>
                    <a:pt x="62658" y="21606"/>
                    <a:pt x="60780" y="19686"/>
                  </a:cubicBezTo>
                  <a:cubicBezTo>
                    <a:pt x="59004" y="17862"/>
                    <a:pt x="56650" y="16786"/>
                    <a:pt x="54124" y="16619"/>
                  </a:cubicBezTo>
                  <a:cubicBezTo>
                    <a:pt x="53833" y="14218"/>
                    <a:pt x="52703" y="12002"/>
                    <a:pt x="50914" y="10343"/>
                  </a:cubicBezTo>
                  <a:cubicBezTo>
                    <a:pt x="49018" y="8590"/>
                    <a:pt x="46558" y="7621"/>
                    <a:pt x="43971" y="7621"/>
                  </a:cubicBezTo>
                  <a:cubicBezTo>
                    <a:pt x="43395" y="7621"/>
                    <a:pt x="42813" y="7675"/>
                    <a:pt x="42224" y="7775"/>
                  </a:cubicBezTo>
                  <a:cubicBezTo>
                    <a:pt x="42010" y="6878"/>
                    <a:pt x="41154" y="4881"/>
                    <a:pt x="39080" y="4061"/>
                  </a:cubicBezTo>
                  <a:cubicBezTo>
                    <a:pt x="35585" y="2683"/>
                    <a:pt x="34063" y="239"/>
                    <a:pt x="34052" y="215"/>
                  </a:cubicBezTo>
                  <a:cubicBezTo>
                    <a:pt x="33969" y="85"/>
                    <a:pt x="33826" y="1"/>
                    <a:pt x="336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 name="Google Shape;2526;p28">
              <a:extLst>
                <a:ext uri="{FF2B5EF4-FFF2-40B4-BE49-F238E27FC236}">
                  <a16:creationId xmlns:a16="http://schemas.microsoft.com/office/drawing/2014/main" id="{D9E96F68-A76E-D455-EDC4-C9F769CE4043}"/>
                </a:ext>
              </a:extLst>
            </p:cNvPr>
            <p:cNvSpPr/>
            <p:nvPr/>
          </p:nvSpPr>
          <p:spPr>
            <a:xfrm>
              <a:off x="3097088" y="3314838"/>
              <a:ext cx="1597850" cy="1730450"/>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TextBox 10">
            <a:extLst>
              <a:ext uri="{FF2B5EF4-FFF2-40B4-BE49-F238E27FC236}">
                <a16:creationId xmlns:a16="http://schemas.microsoft.com/office/drawing/2014/main" id="{B5FF0B1A-836D-6045-D7F9-A7132C39B883}"/>
              </a:ext>
            </a:extLst>
          </p:cNvPr>
          <p:cNvSpPr txBox="1"/>
          <p:nvPr/>
        </p:nvSpPr>
        <p:spPr>
          <a:xfrm>
            <a:off x="6027811" y="2478663"/>
            <a:ext cx="5027317" cy="1569660"/>
          </a:xfrm>
          <a:prstGeom prst="rect">
            <a:avLst/>
          </a:prstGeom>
          <a:noFill/>
          <a:ln>
            <a:noFill/>
          </a:ln>
        </p:spPr>
        <p:txBody>
          <a:bodyPr wrap="square" rtlCol="1">
            <a:spAutoFit/>
          </a:bodyPr>
          <a:lstStyle/>
          <a:p>
            <a:pPr algn="ctr"/>
            <a:r>
              <a:rPr lang="fa-IR" sz="4800" dirty="0">
                <a:ln w="0"/>
                <a:solidFill>
                  <a:schemeClr val="bg1"/>
                </a:solidFill>
                <a:effectLst>
                  <a:outerShdw blurRad="38100" dist="19050" dir="2700000" algn="tl" rotWithShape="0">
                    <a:schemeClr val="dk1">
                      <a:alpha val="40000"/>
                    </a:schemeClr>
                  </a:outerShdw>
                </a:effectLst>
                <a:cs typeface="B Titr" panose="00000700000000000000" pitchFamily="2" charset="-78"/>
              </a:rPr>
              <a:t>متن مورد نظر</a:t>
            </a:r>
          </a:p>
          <a:p>
            <a:pPr algn="ctr"/>
            <a:r>
              <a:rPr lang="fa-IR" sz="4800" dirty="0">
                <a:ln w="0"/>
                <a:solidFill>
                  <a:schemeClr val="bg1"/>
                </a:solidFill>
                <a:effectLst>
                  <a:outerShdw blurRad="38100" dist="19050" dir="2700000" algn="tl" rotWithShape="0">
                    <a:schemeClr val="dk1">
                      <a:alpha val="40000"/>
                    </a:schemeClr>
                  </a:outerShdw>
                </a:effectLst>
                <a:cs typeface="B Titr" panose="00000700000000000000" pitchFamily="2" charset="-78"/>
              </a:rPr>
              <a:t> خود را وارد کنید</a:t>
            </a:r>
          </a:p>
        </p:txBody>
      </p:sp>
      <p:pic>
        <p:nvPicPr>
          <p:cNvPr id="5" name="Picture 4">
            <a:extLst>
              <a:ext uri="{FF2B5EF4-FFF2-40B4-BE49-F238E27FC236}">
                <a16:creationId xmlns:a16="http://schemas.microsoft.com/office/drawing/2014/main" id="{265A4CCF-8AA9-43B3-381F-BB95DE3ABD1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6296"/>
          <a:stretch/>
        </p:blipFill>
        <p:spPr>
          <a:xfrm>
            <a:off x="295495" y="431776"/>
            <a:ext cx="5903766" cy="6426224"/>
          </a:xfrm>
          <a:prstGeom prst="rect">
            <a:avLst/>
          </a:prstGeom>
        </p:spPr>
      </p:pic>
      <p:sp>
        <p:nvSpPr>
          <p:cNvPr id="6" name="Rectangle 5">
            <a:extLst>
              <a:ext uri="{FF2B5EF4-FFF2-40B4-BE49-F238E27FC236}">
                <a16:creationId xmlns:a16="http://schemas.microsoft.com/office/drawing/2014/main" id="{F9EBDED6-BEF6-AECB-DAE1-EFF61BC271EB}"/>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1754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B3D14AF5-8524-7BB0-1098-D3A131E950A6}"/>
              </a:ext>
            </a:extLst>
          </p:cNvPr>
          <p:cNvSpPr/>
          <p:nvPr/>
        </p:nvSpPr>
        <p:spPr>
          <a:xfrm>
            <a:off x="1766887" y="757237"/>
            <a:ext cx="8658225" cy="5343525"/>
          </a:xfrm>
          <a:prstGeom prst="roundRect">
            <a:avLst/>
          </a:prstGeom>
          <a:solidFill>
            <a:srgbClr val="879124"/>
          </a:solidFill>
          <a:ln w="28575">
            <a:solidFill>
              <a:srgbClr val="94C48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2" name="Google Shape;504;p49">
            <a:extLst>
              <a:ext uri="{FF2B5EF4-FFF2-40B4-BE49-F238E27FC236}">
                <a16:creationId xmlns:a16="http://schemas.microsoft.com/office/drawing/2014/main" id="{A4B8F74E-FE28-3307-0DA4-55704E960AD8}"/>
              </a:ext>
            </a:extLst>
          </p:cNvPr>
          <p:cNvPicPr preferRelativeResize="0"/>
          <p:nvPr/>
        </p:nvPicPr>
        <p:blipFill rotWithShape="1">
          <a:blip r:embed="rId2" cstate="print">
            <a:alphaModFix/>
            <a:extLst>
              <a:ext uri="{28A0092B-C50C-407E-A947-70E740481C1C}">
                <a14:useLocalDpi xmlns:a14="http://schemas.microsoft.com/office/drawing/2010/main"/>
              </a:ext>
            </a:extLst>
          </a:blip>
          <a:srcRect l="13047" r="34728"/>
          <a:stretch/>
        </p:blipFill>
        <p:spPr>
          <a:xfrm>
            <a:off x="114299" y="3567500"/>
            <a:ext cx="1652588" cy="3139320"/>
          </a:xfrm>
          <a:prstGeom prst="rect">
            <a:avLst/>
          </a:prstGeom>
          <a:noFill/>
          <a:ln>
            <a:noFill/>
          </a:ln>
        </p:spPr>
      </p:pic>
      <p:pic>
        <p:nvPicPr>
          <p:cNvPr id="24" name="Picture 23">
            <a:extLst>
              <a:ext uri="{FF2B5EF4-FFF2-40B4-BE49-F238E27FC236}">
                <a16:creationId xmlns:a16="http://schemas.microsoft.com/office/drawing/2014/main" id="{E3A2BC0E-E8F7-957E-2073-3427C095CD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6200000">
            <a:off x="7040080" y="2453784"/>
            <a:ext cx="4103896" cy="1909950"/>
          </a:xfrm>
          <a:prstGeom prst="rect">
            <a:avLst/>
          </a:prstGeom>
        </p:spPr>
      </p:pic>
      <p:sp>
        <p:nvSpPr>
          <p:cNvPr id="2" name="Rectangle 1">
            <a:extLst>
              <a:ext uri="{FF2B5EF4-FFF2-40B4-BE49-F238E27FC236}">
                <a16:creationId xmlns:a16="http://schemas.microsoft.com/office/drawing/2014/main" id="{E5322B3D-A0DC-C552-72C2-4331406B960E}"/>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F1B7CEA-36C2-6BB6-03CF-06C038C9B562}"/>
              </a:ext>
            </a:extLst>
          </p:cNvPr>
          <p:cNvSpPr txBox="1"/>
          <p:nvPr/>
        </p:nvSpPr>
        <p:spPr>
          <a:xfrm>
            <a:off x="4793451" y="1621603"/>
            <a:ext cx="3047492" cy="369332"/>
          </a:xfrm>
          <a:prstGeom prst="rect">
            <a:avLst/>
          </a:prstGeom>
          <a:noFill/>
          <a:ln>
            <a:noFill/>
          </a:ln>
        </p:spPr>
        <p:txBody>
          <a:bodyPr wrap="square" rtlCol="0">
            <a:spAutoFit/>
          </a:bodyPr>
          <a:lstStyle/>
          <a:p>
            <a:r>
              <a:rPr lang="fa-IR" dirty="0">
                <a:solidFill>
                  <a:schemeClr val="bg1"/>
                </a:solidFill>
                <a:cs typeface="B Titr" panose="00000700000000000000" pitchFamily="2" charset="-78"/>
              </a:rPr>
              <a:t>زیر عنـوان اصلــی را وارد کـنید</a:t>
            </a:r>
            <a:endParaRPr lang="en-US" dirty="0">
              <a:solidFill>
                <a:schemeClr val="bg1"/>
              </a:solidFill>
              <a:cs typeface="B Titr" panose="00000700000000000000" pitchFamily="2" charset="-78"/>
            </a:endParaRPr>
          </a:p>
        </p:txBody>
      </p:sp>
      <p:sp>
        <p:nvSpPr>
          <p:cNvPr id="4" name="TextBox 3">
            <a:extLst>
              <a:ext uri="{FF2B5EF4-FFF2-40B4-BE49-F238E27FC236}">
                <a16:creationId xmlns:a16="http://schemas.microsoft.com/office/drawing/2014/main" id="{D2854E02-D685-EF75-E428-8005B46F5898}"/>
              </a:ext>
            </a:extLst>
          </p:cNvPr>
          <p:cNvSpPr txBox="1"/>
          <p:nvPr/>
        </p:nvSpPr>
        <p:spPr>
          <a:xfrm>
            <a:off x="1985088" y="1900223"/>
            <a:ext cx="5855855" cy="3693319"/>
          </a:xfrm>
          <a:prstGeom prst="rect">
            <a:avLst/>
          </a:prstGeom>
          <a:noFill/>
        </p:spPr>
        <p:txBody>
          <a:bodyPr wrap="square">
            <a:spAutoFit/>
          </a:bodyPr>
          <a:lstStyle/>
          <a:p>
            <a:pPr algn="justLow" rtl="1">
              <a:lnSpc>
                <a:spcPct val="25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p>
        </p:txBody>
      </p:sp>
      <p:sp>
        <p:nvSpPr>
          <p:cNvPr id="5" name="TextBox 4">
            <a:extLst>
              <a:ext uri="{FF2B5EF4-FFF2-40B4-BE49-F238E27FC236}">
                <a16:creationId xmlns:a16="http://schemas.microsoft.com/office/drawing/2014/main" id="{166F2AAA-23EB-B81D-216B-BD68A93E162B}"/>
              </a:ext>
            </a:extLst>
          </p:cNvPr>
          <p:cNvSpPr txBox="1"/>
          <p:nvPr/>
        </p:nvSpPr>
        <p:spPr>
          <a:xfrm>
            <a:off x="5354106" y="883957"/>
            <a:ext cx="2578705" cy="523220"/>
          </a:xfrm>
          <a:prstGeom prst="rect">
            <a:avLst/>
          </a:prstGeom>
          <a:noFill/>
        </p:spPr>
        <p:txBody>
          <a:bodyPr wrap="square" rtlCol="0">
            <a:spAutoFit/>
          </a:bodyPr>
          <a:lstStyle/>
          <a:p>
            <a:pPr algn="ctr" rtl="1"/>
            <a:r>
              <a:rPr lang="fa-IR" sz="2800" dirty="0">
                <a:cs typeface="B Titr" panose="00000700000000000000" pitchFamily="2" charset="-78"/>
              </a:rPr>
              <a:t>تیتر عنوان موضوع</a:t>
            </a:r>
            <a:endParaRPr lang="en-US" sz="8000" dirty="0">
              <a:cs typeface="B Titr" panose="00000700000000000000" pitchFamily="2" charset="-78"/>
            </a:endParaRPr>
          </a:p>
        </p:txBody>
      </p:sp>
    </p:spTree>
    <p:extLst>
      <p:ext uri="{BB962C8B-B14F-4D97-AF65-F5344CB8AC3E}">
        <p14:creationId xmlns:p14="http://schemas.microsoft.com/office/powerpoint/2010/main" val="406821255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5CAA6CF0-1AB6-DACB-8388-E05DFFD12FC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256286"/>
            <a:ext cx="12192000" cy="5768623"/>
          </a:xfrm>
          <a:prstGeom prst="rect">
            <a:avLst/>
          </a:prstGeom>
        </p:spPr>
      </p:pic>
      <p:sp>
        <p:nvSpPr>
          <p:cNvPr id="62" name="Rectangle: Top Corners Rounded 61">
            <a:extLst>
              <a:ext uri="{FF2B5EF4-FFF2-40B4-BE49-F238E27FC236}">
                <a16:creationId xmlns:a16="http://schemas.microsoft.com/office/drawing/2014/main" id="{DE5EBCD0-61F5-DEBF-F3E2-6A7EE9287FD4}"/>
              </a:ext>
            </a:extLst>
          </p:cNvPr>
          <p:cNvSpPr/>
          <p:nvPr/>
        </p:nvSpPr>
        <p:spPr>
          <a:xfrm>
            <a:off x="1274618" y="3429000"/>
            <a:ext cx="9892146" cy="2761824"/>
          </a:xfrm>
          <a:prstGeom prst="round2SameRect">
            <a:avLst/>
          </a:prstGeom>
          <a:solidFill>
            <a:srgbClr val="A3711F"/>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2" name="Google Shape;2746;p41">
            <a:extLst>
              <a:ext uri="{FF2B5EF4-FFF2-40B4-BE49-F238E27FC236}">
                <a16:creationId xmlns:a16="http://schemas.microsoft.com/office/drawing/2014/main" id="{5052B869-0010-99ED-C167-A42D47D3D078}"/>
              </a:ext>
            </a:extLst>
          </p:cNvPr>
          <p:cNvCxnSpPr>
            <a:stCxn id="9" idx="6"/>
            <a:endCxn id="3" idx="0"/>
          </p:cNvCxnSpPr>
          <p:nvPr/>
        </p:nvCxnSpPr>
        <p:spPr>
          <a:xfrm flipV="1">
            <a:off x="3584848" y="4065089"/>
            <a:ext cx="635237" cy="43194"/>
          </a:xfrm>
          <a:prstGeom prst="straightConnector1">
            <a:avLst/>
          </a:prstGeom>
          <a:noFill/>
          <a:ln w="19050" cap="flat" cmpd="sng">
            <a:solidFill>
              <a:schemeClr val="bg1"/>
            </a:solidFill>
            <a:prstDash val="solid"/>
            <a:round/>
            <a:headEnd type="none" w="med" len="med"/>
            <a:tailEnd type="none" w="med" len="med"/>
          </a:ln>
        </p:spPr>
      </p:cxnSp>
      <p:grpSp>
        <p:nvGrpSpPr>
          <p:cNvPr id="4" name="Google Shape;2751;p41">
            <a:extLst>
              <a:ext uri="{FF2B5EF4-FFF2-40B4-BE49-F238E27FC236}">
                <a16:creationId xmlns:a16="http://schemas.microsoft.com/office/drawing/2014/main" id="{D3E796D8-715C-E831-D0CF-CA071BA43524}"/>
              </a:ext>
            </a:extLst>
          </p:cNvPr>
          <p:cNvGrpSpPr/>
          <p:nvPr/>
        </p:nvGrpSpPr>
        <p:grpSpPr>
          <a:xfrm>
            <a:off x="2624857" y="3588512"/>
            <a:ext cx="959991" cy="1403257"/>
            <a:chOff x="1183675" y="1957675"/>
            <a:chExt cx="803700" cy="1174800"/>
          </a:xfrm>
        </p:grpSpPr>
        <p:grpSp>
          <p:nvGrpSpPr>
            <p:cNvPr id="7" name="Google Shape;2754;p41">
              <a:extLst>
                <a:ext uri="{FF2B5EF4-FFF2-40B4-BE49-F238E27FC236}">
                  <a16:creationId xmlns:a16="http://schemas.microsoft.com/office/drawing/2014/main" id="{B22A007A-5993-55B1-5324-F3A33BCDEC3A}"/>
                </a:ext>
              </a:extLst>
            </p:cNvPr>
            <p:cNvGrpSpPr/>
            <p:nvPr/>
          </p:nvGrpSpPr>
          <p:grpSpPr>
            <a:xfrm>
              <a:off x="1183675" y="1957675"/>
              <a:ext cx="803700" cy="870300"/>
              <a:chOff x="1220300" y="2110075"/>
              <a:chExt cx="803700" cy="870300"/>
            </a:xfrm>
          </p:grpSpPr>
          <p:sp>
            <p:nvSpPr>
              <p:cNvPr id="9" name="Google Shape;2747;p41">
                <a:extLst>
                  <a:ext uri="{FF2B5EF4-FFF2-40B4-BE49-F238E27FC236}">
                    <a16:creationId xmlns:a16="http://schemas.microsoft.com/office/drawing/2014/main" id="{709220FE-5E56-AF42-E3D8-03A67609574E}"/>
                  </a:ext>
                </a:extLst>
              </p:cNvPr>
              <p:cNvSpPr/>
              <p:nvPr/>
            </p:nvSpPr>
            <p:spPr>
              <a:xfrm>
                <a:off x="1220300" y="2110075"/>
                <a:ext cx="803700" cy="870300"/>
              </a:xfrm>
              <a:prstGeom prst="ellipse">
                <a:avLst/>
              </a:prstGeom>
              <a:no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755;p41">
                <a:extLst>
                  <a:ext uri="{FF2B5EF4-FFF2-40B4-BE49-F238E27FC236}">
                    <a16:creationId xmlns:a16="http://schemas.microsoft.com/office/drawing/2014/main" id="{7D5F743C-09EF-A49A-E0F2-E18D960AB761}"/>
                  </a:ext>
                </a:extLst>
              </p:cNvPr>
              <p:cNvSpPr/>
              <p:nvPr/>
            </p:nvSpPr>
            <p:spPr>
              <a:xfrm>
                <a:off x="1220308" y="2110075"/>
                <a:ext cx="803559" cy="870243"/>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7B8E2D"/>
              </a:solidFill>
              <a:ln w="1905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2756;p41">
                <a:extLst>
                  <a:ext uri="{FF2B5EF4-FFF2-40B4-BE49-F238E27FC236}">
                    <a16:creationId xmlns:a16="http://schemas.microsoft.com/office/drawing/2014/main" id="{0E9AF17B-DB15-AB46-86BB-96518952F630}"/>
                  </a:ext>
                </a:extLst>
              </p:cNvPr>
              <p:cNvGrpSpPr/>
              <p:nvPr/>
            </p:nvGrpSpPr>
            <p:grpSpPr>
              <a:xfrm>
                <a:off x="1448638" y="2371763"/>
                <a:ext cx="346900" cy="346875"/>
                <a:chOff x="1028700" y="1567675"/>
                <a:chExt cx="346900" cy="346875"/>
              </a:xfrm>
            </p:grpSpPr>
            <p:sp>
              <p:nvSpPr>
                <p:cNvPr id="12" name="Google Shape;2757;p41">
                  <a:extLst>
                    <a:ext uri="{FF2B5EF4-FFF2-40B4-BE49-F238E27FC236}">
                      <a16:creationId xmlns:a16="http://schemas.microsoft.com/office/drawing/2014/main" id="{0AD07481-E2F6-F501-F8CC-EFC042686496}"/>
                    </a:ext>
                  </a:extLst>
                </p:cNvPr>
                <p:cNvSpPr/>
                <p:nvPr/>
              </p:nvSpPr>
              <p:spPr>
                <a:xfrm>
                  <a:off x="1028700" y="1567675"/>
                  <a:ext cx="346900" cy="346875"/>
                </a:xfrm>
                <a:custGeom>
                  <a:avLst/>
                  <a:gdLst/>
                  <a:ahLst/>
                  <a:cxnLst/>
                  <a:rect l="l" t="t" r="r" b="b"/>
                  <a:pathLst>
                    <a:path w="13876" h="13875" extrusionOk="0">
                      <a:moveTo>
                        <a:pt x="5084" y="535"/>
                      </a:moveTo>
                      <a:cubicBezTo>
                        <a:pt x="5142" y="535"/>
                        <a:pt x="5202" y="554"/>
                        <a:pt x="5255" y="595"/>
                      </a:cubicBezTo>
                      <a:cubicBezTo>
                        <a:pt x="5268" y="608"/>
                        <a:pt x="5273" y="614"/>
                        <a:pt x="5285" y="625"/>
                      </a:cubicBezTo>
                      <a:cubicBezTo>
                        <a:pt x="5355" y="706"/>
                        <a:pt x="5373" y="811"/>
                        <a:pt x="5338" y="905"/>
                      </a:cubicBezTo>
                      <a:lnTo>
                        <a:pt x="4175" y="3986"/>
                      </a:lnTo>
                      <a:cubicBezTo>
                        <a:pt x="4122" y="4126"/>
                        <a:pt x="4192" y="4283"/>
                        <a:pt x="4332" y="4336"/>
                      </a:cubicBezTo>
                      <a:cubicBezTo>
                        <a:pt x="4363" y="4348"/>
                        <a:pt x="4395" y="4353"/>
                        <a:pt x="4427" y="4353"/>
                      </a:cubicBezTo>
                      <a:cubicBezTo>
                        <a:pt x="4535" y="4353"/>
                        <a:pt x="4636" y="4287"/>
                        <a:pt x="4677" y="4178"/>
                      </a:cubicBezTo>
                      <a:lnTo>
                        <a:pt x="5729" y="1391"/>
                      </a:lnTo>
                      <a:cubicBezTo>
                        <a:pt x="5764" y="1302"/>
                        <a:pt x="5846" y="1239"/>
                        <a:pt x="5951" y="1227"/>
                      </a:cubicBezTo>
                      <a:cubicBezTo>
                        <a:pt x="5957" y="1224"/>
                        <a:pt x="5964" y="1222"/>
                        <a:pt x="5972" y="1222"/>
                      </a:cubicBezTo>
                      <a:cubicBezTo>
                        <a:pt x="5979" y="1222"/>
                        <a:pt x="5986" y="1224"/>
                        <a:pt x="5991" y="1227"/>
                      </a:cubicBezTo>
                      <a:cubicBezTo>
                        <a:pt x="6174" y="1245"/>
                        <a:pt x="6272" y="1415"/>
                        <a:pt x="6215" y="1572"/>
                      </a:cubicBezTo>
                      <a:lnTo>
                        <a:pt x="5233" y="4331"/>
                      </a:lnTo>
                      <a:cubicBezTo>
                        <a:pt x="5179" y="4471"/>
                        <a:pt x="5255" y="4628"/>
                        <a:pt x="5395" y="4676"/>
                      </a:cubicBezTo>
                      <a:cubicBezTo>
                        <a:pt x="5425" y="4687"/>
                        <a:pt x="5454" y="4693"/>
                        <a:pt x="5484" y="4693"/>
                      </a:cubicBezTo>
                      <a:cubicBezTo>
                        <a:pt x="5595" y="4693"/>
                        <a:pt x="5700" y="4622"/>
                        <a:pt x="5740" y="4512"/>
                      </a:cubicBezTo>
                      <a:lnTo>
                        <a:pt x="6436" y="2572"/>
                      </a:lnTo>
                      <a:cubicBezTo>
                        <a:pt x="6576" y="2694"/>
                        <a:pt x="6665" y="2875"/>
                        <a:pt x="6665" y="3068"/>
                      </a:cubicBezTo>
                      <a:lnTo>
                        <a:pt x="6665" y="4886"/>
                      </a:lnTo>
                      <a:cubicBezTo>
                        <a:pt x="6641" y="4868"/>
                        <a:pt x="6617" y="4851"/>
                        <a:pt x="6595" y="4833"/>
                      </a:cubicBezTo>
                      <a:cubicBezTo>
                        <a:pt x="6550" y="4806"/>
                        <a:pt x="6500" y="4793"/>
                        <a:pt x="6451" y="4793"/>
                      </a:cubicBezTo>
                      <a:cubicBezTo>
                        <a:pt x="6391" y="4793"/>
                        <a:pt x="6332" y="4813"/>
                        <a:pt x="6285" y="4851"/>
                      </a:cubicBezTo>
                      <a:cubicBezTo>
                        <a:pt x="6126" y="4973"/>
                        <a:pt x="6150" y="5202"/>
                        <a:pt x="6307" y="5294"/>
                      </a:cubicBezTo>
                      <a:cubicBezTo>
                        <a:pt x="6536" y="5435"/>
                        <a:pt x="6665" y="5693"/>
                        <a:pt x="6665" y="5955"/>
                      </a:cubicBezTo>
                      <a:lnTo>
                        <a:pt x="6665" y="7498"/>
                      </a:lnTo>
                      <a:cubicBezTo>
                        <a:pt x="6665" y="8234"/>
                        <a:pt x="6307" y="8936"/>
                        <a:pt x="5718" y="9375"/>
                      </a:cubicBezTo>
                      <a:cubicBezTo>
                        <a:pt x="5670" y="9403"/>
                        <a:pt x="5635" y="9456"/>
                        <a:pt x="5618" y="9508"/>
                      </a:cubicBezTo>
                      <a:lnTo>
                        <a:pt x="4437" y="13308"/>
                      </a:lnTo>
                      <a:lnTo>
                        <a:pt x="680" y="13308"/>
                      </a:lnTo>
                      <a:lnTo>
                        <a:pt x="2169" y="9567"/>
                      </a:lnTo>
                      <a:cubicBezTo>
                        <a:pt x="2427" y="8912"/>
                        <a:pt x="2387" y="8188"/>
                        <a:pt x="2064" y="7562"/>
                      </a:cubicBezTo>
                      <a:lnTo>
                        <a:pt x="1398" y="6294"/>
                      </a:lnTo>
                      <a:cubicBezTo>
                        <a:pt x="1281" y="6078"/>
                        <a:pt x="1235" y="5833"/>
                        <a:pt x="1252" y="5587"/>
                      </a:cubicBezTo>
                      <a:lnTo>
                        <a:pt x="1346" y="4406"/>
                      </a:lnTo>
                      <a:cubicBezTo>
                        <a:pt x="1363" y="4178"/>
                        <a:pt x="1433" y="3956"/>
                        <a:pt x="1551" y="3757"/>
                      </a:cubicBezTo>
                      <a:lnTo>
                        <a:pt x="1819" y="3290"/>
                      </a:lnTo>
                      <a:cubicBezTo>
                        <a:pt x="1876" y="3193"/>
                        <a:pt x="1976" y="3139"/>
                        <a:pt x="2081" y="3139"/>
                      </a:cubicBezTo>
                      <a:cubicBezTo>
                        <a:pt x="2129" y="3139"/>
                        <a:pt x="2177" y="3150"/>
                        <a:pt x="2223" y="3174"/>
                      </a:cubicBezTo>
                      <a:cubicBezTo>
                        <a:pt x="2352" y="3238"/>
                        <a:pt x="2415" y="3384"/>
                        <a:pt x="2380" y="3524"/>
                      </a:cubicBezTo>
                      <a:lnTo>
                        <a:pt x="2129" y="4430"/>
                      </a:lnTo>
                      <a:cubicBezTo>
                        <a:pt x="2117" y="4453"/>
                        <a:pt x="2117" y="4482"/>
                        <a:pt x="2117" y="4506"/>
                      </a:cubicBezTo>
                      <a:lnTo>
                        <a:pt x="2117" y="5377"/>
                      </a:lnTo>
                      <a:cubicBezTo>
                        <a:pt x="2117" y="5529"/>
                        <a:pt x="2239" y="5645"/>
                        <a:pt x="2387" y="5645"/>
                      </a:cubicBezTo>
                      <a:cubicBezTo>
                        <a:pt x="3064" y="5651"/>
                        <a:pt x="3672" y="6025"/>
                        <a:pt x="3976" y="6632"/>
                      </a:cubicBezTo>
                      <a:cubicBezTo>
                        <a:pt x="4021" y="6727"/>
                        <a:pt x="4114" y="6781"/>
                        <a:pt x="4213" y="6781"/>
                      </a:cubicBezTo>
                      <a:cubicBezTo>
                        <a:pt x="4255" y="6781"/>
                        <a:pt x="4297" y="6771"/>
                        <a:pt x="4338" y="6750"/>
                      </a:cubicBezTo>
                      <a:cubicBezTo>
                        <a:pt x="4472" y="6686"/>
                        <a:pt x="4526" y="6522"/>
                        <a:pt x="4461" y="6387"/>
                      </a:cubicBezTo>
                      <a:cubicBezTo>
                        <a:pt x="4105" y="5680"/>
                        <a:pt x="3432" y="5213"/>
                        <a:pt x="2655" y="5125"/>
                      </a:cubicBezTo>
                      <a:lnTo>
                        <a:pt x="2655" y="4541"/>
                      </a:lnTo>
                      <a:lnTo>
                        <a:pt x="2900" y="3670"/>
                      </a:lnTo>
                      <a:cubicBezTo>
                        <a:pt x="2965" y="3430"/>
                        <a:pt x="2924" y="3185"/>
                        <a:pt x="2795" y="2993"/>
                      </a:cubicBezTo>
                      <a:lnTo>
                        <a:pt x="3549" y="994"/>
                      </a:lnTo>
                      <a:cubicBezTo>
                        <a:pt x="3566" y="952"/>
                        <a:pt x="3596" y="911"/>
                        <a:pt x="3636" y="876"/>
                      </a:cubicBezTo>
                      <a:cubicBezTo>
                        <a:pt x="3689" y="835"/>
                        <a:pt x="3747" y="816"/>
                        <a:pt x="3807" y="816"/>
                      </a:cubicBezTo>
                      <a:cubicBezTo>
                        <a:pt x="3842" y="816"/>
                        <a:pt x="3877" y="822"/>
                        <a:pt x="3911" y="835"/>
                      </a:cubicBezTo>
                      <a:cubicBezTo>
                        <a:pt x="4046" y="894"/>
                        <a:pt x="4116" y="1051"/>
                        <a:pt x="4063" y="1186"/>
                      </a:cubicBezTo>
                      <a:lnTo>
                        <a:pt x="3134" y="3641"/>
                      </a:lnTo>
                      <a:cubicBezTo>
                        <a:pt x="3081" y="3781"/>
                        <a:pt x="3151" y="3939"/>
                        <a:pt x="3291" y="3991"/>
                      </a:cubicBezTo>
                      <a:cubicBezTo>
                        <a:pt x="3323" y="4003"/>
                        <a:pt x="3356" y="4009"/>
                        <a:pt x="3388" y="4009"/>
                      </a:cubicBezTo>
                      <a:cubicBezTo>
                        <a:pt x="3498" y="4009"/>
                        <a:pt x="3602" y="3943"/>
                        <a:pt x="3642" y="3834"/>
                      </a:cubicBezTo>
                      <a:lnTo>
                        <a:pt x="4823" y="713"/>
                      </a:lnTo>
                      <a:cubicBezTo>
                        <a:pt x="4866" y="605"/>
                        <a:pt x="4972" y="535"/>
                        <a:pt x="5084" y="535"/>
                      </a:cubicBezTo>
                      <a:close/>
                      <a:moveTo>
                        <a:pt x="5087" y="1"/>
                      </a:moveTo>
                      <a:cubicBezTo>
                        <a:pt x="4772" y="1"/>
                        <a:pt x="4474" y="183"/>
                        <a:pt x="4338" y="479"/>
                      </a:cubicBezTo>
                      <a:cubicBezTo>
                        <a:pt x="4273" y="426"/>
                        <a:pt x="4198" y="379"/>
                        <a:pt x="4116" y="344"/>
                      </a:cubicBezTo>
                      <a:cubicBezTo>
                        <a:pt x="4015" y="304"/>
                        <a:pt x="3909" y="284"/>
                        <a:pt x="3804" y="284"/>
                      </a:cubicBezTo>
                      <a:cubicBezTo>
                        <a:pt x="3695" y="284"/>
                        <a:pt x="3586" y="306"/>
                        <a:pt x="3485" y="350"/>
                      </a:cubicBezTo>
                      <a:cubicBezTo>
                        <a:pt x="3280" y="444"/>
                        <a:pt x="3129" y="601"/>
                        <a:pt x="3046" y="811"/>
                      </a:cubicBezTo>
                      <a:lnTo>
                        <a:pt x="2352" y="2648"/>
                      </a:lnTo>
                      <a:cubicBezTo>
                        <a:pt x="2265" y="2619"/>
                        <a:pt x="2176" y="2605"/>
                        <a:pt x="2088" y="2605"/>
                      </a:cubicBezTo>
                      <a:cubicBezTo>
                        <a:pt x="1795" y="2605"/>
                        <a:pt x="1510" y="2758"/>
                        <a:pt x="1357" y="3028"/>
                      </a:cubicBezTo>
                      <a:lnTo>
                        <a:pt x="1082" y="3495"/>
                      </a:lnTo>
                      <a:cubicBezTo>
                        <a:pt x="925" y="3757"/>
                        <a:pt x="831" y="4067"/>
                        <a:pt x="809" y="4371"/>
                      </a:cubicBezTo>
                      <a:lnTo>
                        <a:pt x="715" y="5552"/>
                      </a:lnTo>
                      <a:cubicBezTo>
                        <a:pt x="685" y="5896"/>
                        <a:pt x="755" y="6241"/>
                        <a:pt x="920" y="6551"/>
                      </a:cubicBezTo>
                      <a:lnTo>
                        <a:pt x="1586" y="7825"/>
                      </a:lnTo>
                      <a:cubicBezTo>
                        <a:pt x="1837" y="8304"/>
                        <a:pt x="1866" y="8871"/>
                        <a:pt x="1667" y="9375"/>
                      </a:cubicBezTo>
                      <a:lnTo>
                        <a:pt x="30" y="13483"/>
                      </a:lnTo>
                      <a:cubicBezTo>
                        <a:pt x="1" y="13570"/>
                        <a:pt x="8" y="13664"/>
                        <a:pt x="60" y="13734"/>
                      </a:cubicBezTo>
                      <a:cubicBezTo>
                        <a:pt x="108" y="13802"/>
                        <a:pt x="178" y="13847"/>
                        <a:pt x="256" y="13847"/>
                      </a:cubicBezTo>
                      <a:cubicBezTo>
                        <a:pt x="265" y="13847"/>
                        <a:pt x="274" y="13846"/>
                        <a:pt x="283" y="13845"/>
                      </a:cubicBezTo>
                      <a:lnTo>
                        <a:pt x="4642" y="13845"/>
                      </a:lnTo>
                      <a:cubicBezTo>
                        <a:pt x="4649" y="13846"/>
                        <a:pt x="4657" y="13846"/>
                        <a:pt x="4664" y="13846"/>
                      </a:cubicBezTo>
                      <a:cubicBezTo>
                        <a:pt x="4771" y="13846"/>
                        <a:pt x="4866" y="13768"/>
                        <a:pt x="4899" y="13664"/>
                      </a:cubicBezTo>
                      <a:lnTo>
                        <a:pt x="6115" y="9760"/>
                      </a:lnTo>
                      <a:cubicBezTo>
                        <a:pt x="6471" y="9480"/>
                        <a:pt x="6752" y="9122"/>
                        <a:pt x="6938" y="8720"/>
                      </a:cubicBezTo>
                      <a:cubicBezTo>
                        <a:pt x="7126" y="9122"/>
                        <a:pt x="7407" y="9480"/>
                        <a:pt x="7763" y="9760"/>
                      </a:cubicBezTo>
                      <a:lnTo>
                        <a:pt x="8979" y="13664"/>
                      </a:lnTo>
                      <a:cubicBezTo>
                        <a:pt x="9014" y="13775"/>
                        <a:pt x="9236" y="13874"/>
                        <a:pt x="9236" y="13874"/>
                      </a:cubicBezTo>
                      <a:lnTo>
                        <a:pt x="13595" y="13874"/>
                      </a:lnTo>
                      <a:cubicBezTo>
                        <a:pt x="13595" y="13874"/>
                        <a:pt x="13765" y="13810"/>
                        <a:pt x="13818" y="13734"/>
                      </a:cubicBezTo>
                      <a:cubicBezTo>
                        <a:pt x="13870" y="13664"/>
                        <a:pt x="13876" y="13570"/>
                        <a:pt x="13846" y="13483"/>
                      </a:cubicBezTo>
                      <a:lnTo>
                        <a:pt x="13433" y="12437"/>
                      </a:lnTo>
                      <a:cubicBezTo>
                        <a:pt x="13388" y="12329"/>
                        <a:pt x="13284" y="12267"/>
                        <a:pt x="13176" y="12267"/>
                      </a:cubicBezTo>
                      <a:cubicBezTo>
                        <a:pt x="13142" y="12267"/>
                        <a:pt x="13108" y="12273"/>
                        <a:pt x="13075" y="12285"/>
                      </a:cubicBezTo>
                      <a:cubicBezTo>
                        <a:pt x="12942" y="12343"/>
                        <a:pt x="12872" y="12501"/>
                        <a:pt x="12923" y="12636"/>
                      </a:cubicBezTo>
                      <a:lnTo>
                        <a:pt x="13193" y="13308"/>
                      </a:lnTo>
                      <a:lnTo>
                        <a:pt x="9435" y="13308"/>
                      </a:lnTo>
                      <a:lnTo>
                        <a:pt x="8254" y="9521"/>
                      </a:lnTo>
                      <a:cubicBezTo>
                        <a:pt x="8236" y="9462"/>
                        <a:pt x="8201" y="9415"/>
                        <a:pt x="8154" y="9380"/>
                      </a:cubicBezTo>
                      <a:cubicBezTo>
                        <a:pt x="7564" y="8941"/>
                        <a:pt x="7208" y="8246"/>
                        <a:pt x="7202" y="7509"/>
                      </a:cubicBezTo>
                      <a:lnTo>
                        <a:pt x="7202" y="5966"/>
                      </a:lnTo>
                      <a:cubicBezTo>
                        <a:pt x="7208" y="5698"/>
                        <a:pt x="7342" y="5447"/>
                        <a:pt x="7569" y="5300"/>
                      </a:cubicBezTo>
                      <a:cubicBezTo>
                        <a:pt x="7699" y="5219"/>
                        <a:pt x="7734" y="5049"/>
                        <a:pt x="7652" y="4927"/>
                      </a:cubicBezTo>
                      <a:cubicBezTo>
                        <a:pt x="7599" y="4845"/>
                        <a:pt x="7512" y="4800"/>
                        <a:pt x="7423" y="4800"/>
                      </a:cubicBezTo>
                      <a:cubicBezTo>
                        <a:pt x="7373" y="4800"/>
                        <a:pt x="7322" y="4815"/>
                        <a:pt x="7278" y="4844"/>
                      </a:cubicBezTo>
                      <a:cubicBezTo>
                        <a:pt x="7254" y="4862"/>
                        <a:pt x="7231" y="4874"/>
                        <a:pt x="7202" y="4892"/>
                      </a:cubicBezTo>
                      <a:lnTo>
                        <a:pt x="7202" y="3074"/>
                      </a:lnTo>
                      <a:cubicBezTo>
                        <a:pt x="7208" y="2880"/>
                        <a:pt x="7296" y="2699"/>
                        <a:pt x="7436" y="2577"/>
                      </a:cubicBezTo>
                      <a:lnTo>
                        <a:pt x="8131" y="4523"/>
                      </a:lnTo>
                      <a:cubicBezTo>
                        <a:pt x="8173" y="4634"/>
                        <a:pt x="8278" y="4698"/>
                        <a:pt x="8389" y="4698"/>
                      </a:cubicBezTo>
                      <a:cubicBezTo>
                        <a:pt x="8418" y="4698"/>
                        <a:pt x="8446" y="4693"/>
                        <a:pt x="8476" y="4687"/>
                      </a:cubicBezTo>
                      <a:cubicBezTo>
                        <a:pt x="8616" y="4634"/>
                        <a:pt x="8692" y="4482"/>
                        <a:pt x="8640" y="4336"/>
                      </a:cubicBezTo>
                      <a:lnTo>
                        <a:pt x="7652" y="1577"/>
                      </a:lnTo>
                      <a:cubicBezTo>
                        <a:pt x="7605" y="1450"/>
                        <a:pt x="7675" y="1302"/>
                        <a:pt x="7804" y="1251"/>
                      </a:cubicBezTo>
                      <a:cubicBezTo>
                        <a:pt x="7834" y="1239"/>
                        <a:pt x="7866" y="1233"/>
                        <a:pt x="7898" y="1233"/>
                      </a:cubicBezTo>
                      <a:cubicBezTo>
                        <a:pt x="7933" y="1233"/>
                        <a:pt x="7969" y="1241"/>
                        <a:pt x="8003" y="1256"/>
                      </a:cubicBezTo>
                      <a:cubicBezTo>
                        <a:pt x="8067" y="1286"/>
                        <a:pt x="8114" y="1332"/>
                        <a:pt x="8143" y="1402"/>
                      </a:cubicBezTo>
                      <a:lnTo>
                        <a:pt x="9195" y="4185"/>
                      </a:lnTo>
                      <a:cubicBezTo>
                        <a:pt x="9235" y="4293"/>
                        <a:pt x="9339" y="4360"/>
                        <a:pt x="9449" y="4360"/>
                      </a:cubicBezTo>
                      <a:cubicBezTo>
                        <a:pt x="9481" y="4360"/>
                        <a:pt x="9514" y="4354"/>
                        <a:pt x="9546" y="4342"/>
                      </a:cubicBezTo>
                      <a:cubicBezTo>
                        <a:pt x="9686" y="4290"/>
                        <a:pt x="9756" y="4132"/>
                        <a:pt x="9703" y="3997"/>
                      </a:cubicBezTo>
                      <a:lnTo>
                        <a:pt x="8535" y="917"/>
                      </a:lnTo>
                      <a:cubicBezTo>
                        <a:pt x="8511" y="841"/>
                        <a:pt x="8511" y="765"/>
                        <a:pt x="8546" y="695"/>
                      </a:cubicBezTo>
                      <a:cubicBezTo>
                        <a:pt x="8581" y="625"/>
                        <a:pt x="8640" y="579"/>
                        <a:pt x="8715" y="555"/>
                      </a:cubicBezTo>
                      <a:cubicBezTo>
                        <a:pt x="8741" y="547"/>
                        <a:pt x="8768" y="543"/>
                        <a:pt x="8794" y="543"/>
                      </a:cubicBezTo>
                      <a:cubicBezTo>
                        <a:pt x="8904" y="543"/>
                        <a:pt x="9011" y="610"/>
                        <a:pt x="9049" y="719"/>
                      </a:cubicBezTo>
                      <a:lnTo>
                        <a:pt x="10235" y="3845"/>
                      </a:lnTo>
                      <a:cubicBezTo>
                        <a:pt x="10276" y="3954"/>
                        <a:pt x="10376" y="4020"/>
                        <a:pt x="10484" y="4020"/>
                      </a:cubicBezTo>
                      <a:cubicBezTo>
                        <a:pt x="10515" y="4020"/>
                        <a:pt x="10548" y="4015"/>
                        <a:pt x="10580" y="4003"/>
                      </a:cubicBezTo>
                      <a:cubicBezTo>
                        <a:pt x="10720" y="3951"/>
                        <a:pt x="10790" y="3792"/>
                        <a:pt x="10738" y="3652"/>
                      </a:cubicBezTo>
                      <a:lnTo>
                        <a:pt x="9808" y="1197"/>
                      </a:lnTo>
                      <a:cubicBezTo>
                        <a:pt x="9756" y="1057"/>
                        <a:pt x="9826" y="900"/>
                        <a:pt x="9967" y="847"/>
                      </a:cubicBezTo>
                      <a:cubicBezTo>
                        <a:pt x="10002" y="833"/>
                        <a:pt x="10037" y="826"/>
                        <a:pt x="10072" y="826"/>
                      </a:cubicBezTo>
                      <a:cubicBezTo>
                        <a:pt x="10107" y="826"/>
                        <a:pt x="10142" y="833"/>
                        <a:pt x="10177" y="847"/>
                      </a:cubicBezTo>
                      <a:cubicBezTo>
                        <a:pt x="10247" y="876"/>
                        <a:pt x="10299" y="935"/>
                        <a:pt x="10323" y="1005"/>
                      </a:cubicBezTo>
                      <a:lnTo>
                        <a:pt x="11076" y="2998"/>
                      </a:lnTo>
                      <a:cubicBezTo>
                        <a:pt x="10954" y="3196"/>
                        <a:pt x="10913" y="3441"/>
                        <a:pt x="10978" y="3676"/>
                      </a:cubicBezTo>
                      <a:lnTo>
                        <a:pt x="11205" y="4547"/>
                      </a:lnTo>
                      <a:lnTo>
                        <a:pt x="11205" y="5132"/>
                      </a:lnTo>
                      <a:cubicBezTo>
                        <a:pt x="11205" y="5132"/>
                        <a:pt x="9773" y="5686"/>
                        <a:pt x="9417" y="6400"/>
                      </a:cubicBezTo>
                      <a:cubicBezTo>
                        <a:pt x="9352" y="6534"/>
                        <a:pt x="9406" y="6691"/>
                        <a:pt x="9540" y="6762"/>
                      </a:cubicBezTo>
                      <a:cubicBezTo>
                        <a:pt x="9578" y="6780"/>
                        <a:pt x="9619" y="6789"/>
                        <a:pt x="9660" y="6789"/>
                      </a:cubicBezTo>
                      <a:cubicBezTo>
                        <a:pt x="9759" y="6789"/>
                        <a:pt x="9856" y="6734"/>
                        <a:pt x="9902" y="6639"/>
                      </a:cubicBezTo>
                      <a:cubicBezTo>
                        <a:pt x="10206" y="6031"/>
                        <a:pt x="10814" y="5658"/>
                        <a:pt x="11491" y="5658"/>
                      </a:cubicBezTo>
                      <a:cubicBezTo>
                        <a:pt x="11637" y="5658"/>
                        <a:pt x="11761" y="5534"/>
                        <a:pt x="11749" y="5388"/>
                      </a:cubicBezTo>
                      <a:lnTo>
                        <a:pt x="11749" y="4512"/>
                      </a:lnTo>
                      <a:cubicBezTo>
                        <a:pt x="11761" y="4488"/>
                        <a:pt x="11755" y="4465"/>
                        <a:pt x="11749" y="4442"/>
                      </a:cubicBezTo>
                      <a:lnTo>
                        <a:pt x="11497" y="3535"/>
                      </a:lnTo>
                      <a:cubicBezTo>
                        <a:pt x="11462" y="3395"/>
                        <a:pt x="11526" y="3244"/>
                        <a:pt x="11655" y="3179"/>
                      </a:cubicBezTo>
                      <a:cubicBezTo>
                        <a:pt x="11698" y="3158"/>
                        <a:pt x="11743" y="3148"/>
                        <a:pt x="11789" y="3148"/>
                      </a:cubicBezTo>
                      <a:cubicBezTo>
                        <a:pt x="11893" y="3148"/>
                        <a:pt x="11996" y="3202"/>
                        <a:pt x="12052" y="3296"/>
                      </a:cubicBezTo>
                      <a:lnTo>
                        <a:pt x="12327" y="3764"/>
                      </a:lnTo>
                      <a:cubicBezTo>
                        <a:pt x="12438" y="3962"/>
                        <a:pt x="12514" y="4190"/>
                        <a:pt x="12532" y="4418"/>
                      </a:cubicBezTo>
                      <a:lnTo>
                        <a:pt x="12626" y="5599"/>
                      </a:lnTo>
                      <a:cubicBezTo>
                        <a:pt x="12643" y="5839"/>
                        <a:pt x="12597" y="6084"/>
                        <a:pt x="12479" y="6300"/>
                      </a:cubicBezTo>
                      <a:lnTo>
                        <a:pt x="11813" y="7574"/>
                      </a:lnTo>
                      <a:cubicBezTo>
                        <a:pt x="11486" y="8194"/>
                        <a:pt x="11451" y="8924"/>
                        <a:pt x="11707" y="9572"/>
                      </a:cubicBezTo>
                      <a:lnTo>
                        <a:pt x="12030" y="10373"/>
                      </a:lnTo>
                      <a:cubicBezTo>
                        <a:pt x="12071" y="10479"/>
                        <a:pt x="12170" y="10543"/>
                        <a:pt x="12281" y="10543"/>
                      </a:cubicBezTo>
                      <a:cubicBezTo>
                        <a:pt x="12310" y="10543"/>
                        <a:pt x="12346" y="10537"/>
                        <a:pt x="12381" y="10525"/>
                      </a:cubicBezTo>
                      <a:cubicBezTo>
                        <a:pt x="12521" y="10473"/>
                        <a:pt x="12584" y="10314"/>
                        <a:pt x="12532" y="10174"/>
                      </a:cubicBezTo>
                      <a:lnTo>
                        <a:pt x="12211" y="9375"/>
                      </a:lnTo>
                      <a:cubicBezTo>
                        <a:pt x="12012" y="8871"/>
                        <a:pt x="12041" y="8304"/>
                        <a:pt x="12292" y="7825"/>
                      </a:cubicBezTo>
                      <a:lnTo>
                        <a:pt x="12958" y="6551"/>
                      </a:lnTo>
                      <a:cubicBezTo>
                        <a:pt x="13123" y="6241"/>
                        <a:pt x="13193" y="5896"/>
                        <a:pt x="13163" y="5552"/>
                      </a:cubicBezTo>
                      <a:lnTo>
                        <a:pt x="13069" y="4371"/>
                      </a:lnTo>
                      <a:cubicBezTo>
                        <a:pt x="13047" y="4067"/>
                        <a:pt x="12947" y="3757"/>
                        <a:pt x="12794" y="3495"/>
                      </a:cubicBezTo>
                      <a:lnTo>
                        <a:pt x="12521" y="3028"/>
                      </a:lnTo>
                      <a:cubicBezTo>
                        <a:pt x="12363" y="2758"/>
                        <a:pt x="12081" y="2605"/>
                        <a:pt x="11789" y="2605"/>
                      </a:cubicBezTo>
                      <a:cubicBezTo>
                        <a:pt x="11702" y="2605"/>
                        <a:pt x="11613" y="2619"/>
                        <a:pt x="11526" y="2648"/>
                      </a:cubicBezTo>
                      <a:lnTo>
                        <a:pt x="10831" y="811"/>
                      </a:lnTo>
                      <a:cubicBezTo>
                        <a:pt x="10749" y="601"/>
                        <a:pt x="10598" y="444"/>
                        <a:pt x="10393" y="350"/>
                      </a:cubicBezTo>
                      <a:cubicBezTo>
                        <a:pt x="10292" y="306"/>
                        <a:pt x="10183" y="284"/>
                        <a:pt x="10074" y="284"/>
                      </a:cubicBezTo>
                      <a:cubicBezTo>
                        <a:pt x="9969" y="284"/>
                        <a:pt x="9863" y="304"/>
                        <a:pt x="9762" y="344"/>
                      </a:cubicBezTo>
                      <a:cubicBezTo>
                        <a:pt x="9680" y="379"/>
                        <a:pt x="9603" y="426"/>
                        <a:pt x="9540" y="479"/>
                      </a:cubicBezTo>
                      <a:cubicBezTo>
                        <a:pt x="9404" y="183"/>
                        <a:pt x="9106" y="1"/>
                        <a:pt x="8791" y="1"/>
                      </a:cubicBezTo>
                      <a:cubicBezTo>
                        <a:pt x="8714" y="1"/>
                        <a:pt x="8635" y="11"/>
                        <a:pt x="8558" y="34"/>
                      </a:cubicBezTo>
                      <a:cubicBezTo>
                        <a:pt x="8341" y="105"/>
                        <a:pt x="8160" y="257"/>
                        <a:pt x="8060" y="455"/>
                      </a:cubicBezTo>
                      <a:cubicBezTo>
                        <a:pt x="8025" y="531"/>
                        <a:pt x="7997" y="614"/>
                        <a:pt x="7985" y="695"/>
                      </a:cubicBezTo>
                      <a:cubicBezTo>
                        <a:pt x="7959" y="693"/>
                        <a:pt x="7934" y="692"/>
                        <a:pt x="7909" y="692"/>
                      </a:cubicBezTo>
                      <a:cubicBezTo>
                        <a:pt x="7806" y="692"/>
                        <a:pt x="7702" y="710"/>
                        <a:pt x="7599" y="748"/>
                      </a:cubicBezTo>
                      <a:cubicBezTo>
                        <a:pt x="7202" y="911"/>
                        <a:pt x="6997" y="1356"/>
                        <a:pt x="7143" y="1758"/>
                      </a:cubicBezTo>
                      <a:lnTo>
                        <a:pt x="7248" y="2051"/>
                      </a:lnTo>
                      <a:cubicBezTo>
                        <a:pt x="7132" y="2122"/>
                        <a:pt x="7027" y="2214"/>
                        <a:pt x="6938" y="2319"/>
                      </a:cubicBezTo>
                      <a:cubicBezTo>
                        <a:pt x="6851" y="2214"/>
                        <a:pt x="6746" y="2122"/>
                        <a:pt x="6630" y="2051"/>
                      </a:cubicBezTo>
                      <a:lnTo>
                        <a:pt x="6735" y="1758"/>
                      </a:lnTo>
                      <a:cubicBezTo>
                        <a:pt x="6875" y="1356"/>
                        <a:pt x="6676" y="911"/>
                        <a:pt x="6279" y="748"/>
                      </a:cubicBezTo>
                      <a:cubicBezTo>
                        <a:pt x="6176" y="710"/>
                        <a:pt x="6072" y="692"/>
                        <a:pt x="5969" y="692"/>
                      </a:cubicBezTo>
                      <a:cubicBezTo>
                        <a:pt x="5944" y="692"/>
                        <a:pt x="5919" y="693"/>
                        <a:pt x="5893" y="695"/>
                      </a:cubicBezTo>
                      <a:cubicBezTo>
                        <a:pt x="5875" y="614"/>
                        <a:pt x="5851" y="531"/>
                        <a:pt x="5816" y="455"/>
                      </a:cubicBezTo>
                      <a:cubicBezTo>
                        <a:pt x="5718" y="257"/>
                        <a:pt x="5536" y="105"/>
                        <a:pt x="5320" y="34"/>
                      </a:cubicBezTo>
                      <a:cubicBezTo>
                        <a:pt x="5243" y="11"/>
                        <a:pt x="5164" y="1"/>
                        <a:pt x="5087" y="1"/>
                      </a:cubicBezTo>
                      <a:close/>
                    </a:path>
                  </a:pathLst>
                </a:custGeom>
                <a:solidFill>
                  <a:srgbClr val="466D29"/>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58;p41">
                  <a:extLst>
                    <a:ext uri="{FF2B5EF4-FFF2-40B4-BE49-F238E27FC236}">
                      <a16:creationId xmlns:a16="http://schemas.microsoft.com/office/drawing/2014/main" id="{37B3D3E8-07ED-35C3-9306-28FC9F00111D}"/>
                    </a:ext>
                  </a:extLst>
                </p:cNvPr>
                <p:cNvSpPr/>
                <p:nvPr/>
              </p:nvSpPr>
              <p:spPr>
                <a:xfrm>
                  <a:off x="1340100" y="1846000"/>
                  <a:ext cx="13600" cy="13600"/>
                </a:xfrm>
                <a:custGeom>
                  <a:avLst/>
                  <a:gdLst/>
                  <a:ahLst/>
                  <a:cxnLst/>
                  <a:rect l="l" t="t" r="r" b="b"/>
                  <a:pathLst>
                    <a:path w="544" h="544" extrusionOk="0">
                      <a:moveTo>
                        <a:pt x="275" y="1"/>
                      </a:moveTo>
                      <a:cubicBezTo>
                        <a:pt x="122" y="1"/>
                        <a:pt x="0" y="123"/>
                        <a:pt x="0" y="275"/>
                      </a:cubicBezTo>
                      <a:cubicBezTo>
                        <a:pt x="0" y="421"/>
                        <a:pt x="122" y="543"/>
                        <a:pt x="275" y="543"/>
                      </a:cubicBezTo>
                      <a:cubicBezTo>
                        <a:pt x="421" y="543"/>
                        <a:pt x="543" y="421"/>
                        <a:pt x="543" y="275"/>
                      </a:cubicBezTo>
                      <a:cubicBezTo>
                        <a:pt x="543" y="123"/>
                        <a:pt x="421" y="1"/>
                        <a:pt x="275" y="1"/>
                      </a:cubicBezTo>
                      <a:close/>
                    </a:path>
                  </a:pathLst>
                </a:custGeom>
                <a:solidFill>
                  <a:schemeClr val="accent2"/>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8" name="Google Shape;2759;p41">
              <a:extLst>
                <a:ext uri="{FF2B5EF4-FFF2-40B4-BE49-F238E27FC236}">
                  <a16:creationId xmlns:a16="http://schemas.microsoft.com/office/drawing/2014/main" id="{4C989DE4-0D2A-2189-378A-B7B944B65B13}"/>
                </a:ext>
              </a:extLst>
            </p:cNvPr>
            <p:cNvCxnSpPr>
              <a:cxnSpLocks/>
              <a:stCxn id="9" idx="4"/>
            </p:cNvCxnSpPr>
            <p:nvPr/>
          </p:nvCxnSpPr>
          <p:spPr>
            <a:xfrm>
              <a:off x="1585525" y="2827975"/>
              <a:ext cx="0" cy="304500"/>
            </a:xfrm>
            <a:prstGeom prst="straightConnector1">
              <a:avLst/>
            </a:prstGeom>
            <a:noFill/>
            <a:ln w="19050" cap="flat" cmpd="sng">
              <a:solidFill>
                <a:schemeClr val="bg1"/>
              </a:solidFill>
              <a:prstDash val="solid"/>
              <a:round/>
              <a:headEnd type="none" w="med" len="med"/>
              <a:tailEnd type="none" w="med" len="med"/>
            </a:ln>
          </p:spPr>
        </p:cxnSp>
      </p:grpSp>
      <p:grpSp>
        <p:nvGrpSpPr>
          <p:cNvPr id="14" name="Google Shape;2760;p41">
            <a:extLst>
              <a:ext uri="{FF2B5EF4-FFF2-40B4-BE49-F238E27FC236}">
                <a16:creationId xmlns:a16="http://schemas.microsoft.com/office/drawing/2014/main" id="{DB7126C3-F850-8BE5-FA89-D82F707955A1}"/>
              </a:ext>
            </a:extLst>
          </p:cNvPr>
          <p:cNvGrpSpPr/>
          <p:nvPr/>
        </p:nvGrpSpPr>
        <p:grpSpPr>
          <a:xfrm>
            <a:off x="4615881" y="3588512"/>
            <a:ext cx="959991" cy="1403257"/>
            <a:chOff x="3174700" y="1957675"/>
            <a:chExt cx="803700" cy="1174800"/>
          </a:xfrm>
        </p:grpSpPr>
        <p:grpSp>
          <p:nvGrpSpPr>
            <p:cNvPr id="15" name="Google Shape;2761;p41">
              <a:extLst>
                <a:ext uri="{FF2B5EF4-FFF2-40B4-BE49-F238E27FC236}">
                  <a16:creationId xmlns:a16="http://schemas.microsoft.com/office/drawing/2014/main" id="{39FC2A1B-E321-61D4-C08E-4443A4C20311}"/>
                </a:ext>
              </a:extLst>
            </p:cNvPr>
            <p:cNvGrpSpPr/>
            <p:nvPr/>
          </p:nvGrpSpPr>
          <p:grpSpPr>
            <a:xfrm>
              <a:off x="3403469" y="2219775"/>
              <a:ext cx="346300" cy="346050"/>
              <a:chOff x="7081325" y="1558125"/>
              <a:chExt cx="346300" cy="346050"/>
            </a:xfrm>
          </p:grpSpPr>
          <p:sp>
            <p:nvSpPr>
              <p:cNvPr id="21" name="Google Shape;2762;p41">
                <a:extLst>
                  <a:ext uri="{FF2B5EF4-FFF2-40B4-BE49-F238E27FC236}">
                    <a16:creationId xmlns:a16="http://schemas.microsoft.com/office/drawing/2014/main" id="{3A21F351-8533-629D-A37F-225D57D2476F}"/>
                  </a:ext>
                </a:extLst>
              </p:cNvPr>
              <p:cNvSpPr/>
              <p:nvPr/>
            </p:nvSpPr>
            <p:spPr>
              <a:xfrm>
                <a:off x="7081325" y="1558125"/>
                <a:ext cx="346300" cy="346050"/>
              </a:xfrm>
              <a:custGeom>
                <a:avLst/>
                <a:gdLst/>
                <a:ahLst/>
                <a:cxnLst/>
                <a:rect l="l" t="t" r="r" b="b"/>
                <a:pathLst>
                  <a:path w="13852" h="13842" extrusionOk="0">
                    <a:moveTo>
                      <a:pt x="3197" y="581"/>
                    </a:moveTo>
                    <a:lnTo>
                      <a:pt x="3775" y="902"/>
                    </a:lnTo>
                    <a:cubicBezTo>
                      <a:pt x="4098" y="1077"/>
                      <a:pt x="4301" y="1411"/>
                      <a:pt x="4314" y="1773"/>
                    </a:cubicBezTo>
                    <a:lnTo>
                      <a:pt x="2081" y="1773"/>
                    </a:lnTo>
                    <a:cubicBezTo>
                      <a:pt x="2099" y="1411"/>
                      <a:pt x="2303" y="1077"/>
                      <a:pt x="2625" y="902"/>
                    </a:cubicBezTo>
                    <a:lnTo>
                      <a:pt x="3197" y="581"/>
                    </a:lnTo>
                    <a:close/>
                    <a:moveTo>
                      <a:pt x="10637" y="581"/>
                    </a:moveTo>
                    <a:lnTo>
                      <a:pt x="11216" y="902"/>
                    </a:lnTo>
                    <a:cubicBezTo>
                      <a:pt x="11538" y="1077"/>
                      <a:pt x="11735" y="1411"/>
                      <a:pt x="11754" y="1773"/>
                    </a:cubicBezTo>
                    <a:lnTo>
                      <a:pt x="9521" y="1773"/>
                    </a:lnTo>
                    <a:cubicBezTo>
                      <a:pt x="9539" y="1411"/>
                      <a:pt x="9744" y="1077"/>
                      <a:pt x="10065" y="902"/>
                    </a:cubicBezTo>
                    <a:lnTo>
                      <a:pt x="10637" y="581"/>
                    </a:lnTo>
                    <a:close/>
                    <a:moveTo>
                      <a:pt x="4331" y="2316"/>
                    </a:moveTo>
                    <a:lnTo>
                      <a:pt x="4331" y="4321"/>
                    </a:lnTo>
                    <a:lnTo>
                      <a:pt x="3467" y="4321"/>
                    </a:lnTo>
                    <a:lnTo>
                      <a:pt x="3467" y="3958"/>
                    </a:lnTo>
                    <a:cubicBezTo>
                      <a:pt x="3467" y="3823"/>
                      <a:pt x="3367" y="3701"/>
                      <a:pt x="3233" y="3683"/>
                    </a:cubicBezTo>
                    <a:cubicBezTo>
                      <a:pt x="3220" y="3681"/>
                      <a:pt x="3207" y="3681"/>
                      <a:pt x="3195" y="3681"/>
                    </a:cubicBezTo>
                    <a:cubicBezTo>
                      <a:pt x="3047" y="3681"/>
                      <a:pt x="2923" y="3801"/>
                      <a:pt x="2923" y="3952"/>
                    </a:cubicBezTo>
                    <a:lnTo>
                      <a:pt x="2923" y="4321"/>
                    </a:lnTo>
                    <a:lnTo>
                      <a:pt x="2087" y="4321"/>
                    </a:lnTo>
                    <a:lnTo>
                      <a:pt x="2087" y="2316"/>
                    </a:lnTo>
                    <a:close/>
                    <a:moveTo>
                      <a:pt x="11770" y="2316"/>
                    </a:moveTo>
                    <a:lnTo>
                      <a:pt x="11770" y="4321"/>
                    </a:lnTo>
                    <a:lnTo>
                      <a:pt x="10906" y="4321"/>
                    </a:lnTo>
                    <a:lnTo>
                      <a:pt x="10906" y="3958"/>
                    </a:lnTo>
                    <a:cubicBezTo>
                      <a:pt x="10906" y="3823"/>
                      <a:pt x="10807" y="3701"/>
                      <a:pt x="10672" y="3683"/>
                    </a:cubicBezTo>
                    <a:cubicBezTo>
                      <a:pt x="10660" y="3681"/>
                      <a:pt x="10647" y="3681"/>
                      <a:pt x="10635" y="3681"/>
                    </a:cubicBezTo>
                    <a:cubicBezTo>
                      <a:pt x="10486" y="3681"/>
                      <a:pt x="10362" y="3801"/>
                      <a:pt x="10362" y="3952"/>
                    </a:cubicBezTo>
                    <a:lnTo>
                      <a:pt x="10362" y="4321"/>
                    </a:lnTo>
                    <a:lnTo>
                      <a:pt x="9526" y="4321"/>
                    </a:lnTo>
                    <a:lnTo>
                      <a:pt x="9526" y="2316"/>
                    </a:lnTo>
                    <a:close/>
                    <a:moveTo>
                      <a:pt x="4331" y="4859"/>
                    </a:moveTo>
                    <a:lnTo>
                      <a:pt x="4331" y="7477"/>
                    </a:lnTo>
                    <a:cubicBezTo>
                      <a:pt x="4290" y="7588"/>
                      <a:pt x="4255" y="7699"/>
                      <a:pt x="4231" y="7815"/>
                    </a:cubicBezTo>
                    <a:cubicBezTo>
                      <a:pt x="4045" y="7583"/>
                      <a:pt x="3817" y="7383"/>
                      <a:pt x="3548" y="7237"/>
                    </a:cubicBezTo>
                    <a:lnTo>
                      <a:pt x="2485" y="6647"/>
                    </a:lnTo>
                    <a:cubicBezTo>
                      <a:pt x="2444" y="6624"/>
                      <a:pt x="2398" y="6612"/>
                      <a:pt x="2353" y="6612"/>
                    </a:cubicBezTo>
                    <a:cubicBezTo>
                      <a:pt x="2307" y="6612"/>
                      <a:pt x="2262" y="6624"/>
                      <a:pt x="2221" y="6647"/>
                    </a:cubicBezTo>
                    <a:lnTo>
                      <a:pt x="2087" y="6717"/>
                    </a:lnTo>
                    <a:lnTo>
                      <a:pt x="2087" y="4859"/>
                    </a:lnTo>
                    <a:close/>
                    <a:moveTo>
                      <a:pt x="11770" y="4859"/>
                    </a:moveTo>
                    <a:lnTo>
                      <a:pt x="11770" y="6717"/>
                    </a:lnTo>
                    <a:lnTo>
                      <a:pt x="11637" y="6647"/>
                    </a:lnTo>
                    <a:cubicBezTo>
                      <a:pt x="11596" y="6624"/>
                      <a:pt x="11550" y="6612"/>
                      <a:pt x="11505" y="6612"/>
                    </a:cubicBezTo>
                    <a:cubicBezTo>
                      <a:pt x="11459" y="6612"/>
                      <a:pt x="11414" y="6624"/>
                      <a:pt x="11374" y="6647"/>
                    </a:cubicBezTo>
                    <a:lnTo>
                      <a:pt x="10310" y="7237"/>
                    </a:lnTo>
                    <a:cubicBezTo>
                      <a:pt x="10041" y="7383"/>
                      <a:pt x="9807" y="7583"/>
                      <a:pt x="9626" y="7815"/>
                    </a:cubicBezTo>
                    <a:cubicBezTo>
                      <a:pt x="9596" y="7699"/>
                      <a:pt x="9568" y="7588"/>
                      <a:pt x="9526" y="7477"/>
                    </a:cubicBezTo>
                    <a:lnTo>
                      <a:pt x="9526" y="4859"/>
                    </a:lnTo>
                    <a:close/>
                    <a:moveTo>
                      <a:pt x="2356" y="7184"/>
                    </a:moveTo>
                    <a:lnTo>
                      <a:pt x="3284" y="7705"/>
                    </a:lnTo>
                    <a:cubicBezTo>
                      <a:pt x="3829" y="8009"/>
                      <a:pt x="4168" y="8581"/>
                      <a:pt x="4168" y="9207"/>
                    </a:cubicBezTo>
                    <a:lnTo>
                      <a:pt x="4168" y="9271"/>
                    </a:lnTo>
                    <a:lnTo>
                      <a:pt x="544" y="9271"/>
                    </a:lnTo>
                    <a:lnTo>
                      <a:pt x="544" y="9207"/>
                    </a:lnTo>
                    <a:cubicBezTo>
                      <a:pt x="544" y="8581"/>
                      <a:pt x="883" y="8009"/>
                      <a:pt x="1426" y="7705"/>
                    </a:cubicBezTo>
                    <a:lnTo>
                      <a:pt x="2356" y="7184"/>
                    </a:lnTo>
                    <a:close/>
                    <a:moveTo>
                      <a:pt x="11503" y="7184"/>
                    </a:moveTo>
                    <a:lnTo>
                      <a:pt x="12431" y="7705"/>
                    </a:lnTo>
                    <a:cubicBezTo>
                      <a:pt x="12975" y="8009"/>
                      <a:pt x="13313" y="8581"/>
                      <a:pt x="13313" y="9207"/>
                    </a:cubicBezTo>
                    <a:lnTo>
                      <a:pt x="13313" y="9271"/>
                    </a:lnTo>
                    <a:lnTo>
                      <a:pt x="9685" y="9271"/>
                    </a:lnTo>
                    <a:lnTo>
                      <a:pt x="9685" y="9207"/>
                    </a:lnTo>
                    <a:cubicBezTo>
                      <a:pt x="9685" y="8581"/>
                      <a:pt x="10024" y="8009"/>
                      <a:pt x="10573" y="7705"/>
                    </a:cubicBezTo>
                    <a:lnTo>
                      <a:pt x="11503" y="7184"/>
                    </a:lnTo>
                    <a:close/>
                    <a:moveTo>
                      <a:pt x="2345" y="10942"/>
                    </a:moveTo>
                    <a:lnTo>
                      <a:pt x="2701" y="11141"/>
                    </a:lnTo>
                    <a:cubicBezTo>
                      <a:pt x="2906" y="11257"/>
                      <a:pt x="3033" y="11468"/>
                      <a:pt x="3033" y="11702"/>
                    </a:cubicBezTo>
                    <a:lnTo>
                      <a:pt x="3033" y="13298"/>
                    </a:lnTo>
                    <a:lnTo>
                      <a:pt x="1655" y="13298"/>
                    </a:lnTo>
                    <a:lnTo>
                      <a:pt x="1655" y="11708"/>
                    </a:lnTo>
                    <a:cubicBezTo>
                      <a:pt x="1655" y="11468"/>
                      <a:pt x="1777" y="11257"/>
                      <a:pt x="1981" y="11141"/>
                    </a:cubicBezTo>
                    <a:lnTo>
                      <a:pt x="2345" y="10942"/>
                    </a:lnTo>
                    <a:close/>
                    <a:moveTo>
                      <a:pt x="4168" y="9809"/>
                    </a:moveTo>
                    <a:lnTo>
                      <a:pt x="4168" y="13298"/>
                    </a:lnTo>
                    <a:lnTo>
                      <a:pt x="3572" y="13298"/>
                    </a:lnTo>
                    <a:lnTo>
                      <a:pt x="3572" y="11702"/>
                    </a:lnTo>
                    <a:cubicBezTo>
                      <a:pt x="3572" y="11276"/>
                      <a:pt x="3338" y="10879"/>
                      <a:pt x="2963" y="10668"/>
                    </a:cubicBezTo>
                    <a:lnTo>
                      <a:pt x="2472" y="10399"/>
                    </a:lnTo>
                    <a:cubicBezTo>
                      <a:pt x="2432" y="10376"/>
                      <a:pt x="2386" y="10364"/>
                      <a:pt x="2341" y="10364"/>
                    </a:cubicBezTo>
                    <a:cubicBezTo>
                      <a:pt x="2296" y="10364"/>
                      <a:pt x="2251" y="10376"/>
                      <a:pt x="2210" y="10399"/>
                    </a:cubicBezTo>
                    <a:lnTo>
                      <a:pt x="1719" y="10668"/>
                    </a:lnTo>
                    <a:cubicBezTo>
                      <a:pt x="1345" y="10879"/>
                      <a:pt x="1110" y="11276"/>
                      <a:pt x="1110" y="11708"/>
                    </a:cubicBezTo>
                    <a:lnTo>
                      <a:pt x="1110" y="13298"/>
                    </a:lnTo>
                    <a:lnTo>
                      <a:pt x="544" y="13298"/>
                    </a:lnTo>
                    <a:lnTo>
                      <a:pt x="544" y="9809"/>
                    </a:lnTo>
                    <a:close/>
                    <a:moveTo>
                      <a:pt x="6914" y="10399"/>
                    </a:moveTo>
                    <a:lnTo>
                      <a:pt x="7090" y="10499"/>
                    </a:lnTo>
                    <a:cubicBezTo>
                      <a:pt x="7171" y="10545"/>
                      <a:pt x="7230" y="10626"/>
                      <a:pt x="7241" y="10720"/>
                    </a:cubicBezTo>
                    <a:cubicBezTo>
                      <a:pt x="7254" y="10809"/>
                      <a:pt x="7311" y="10884"/>
                      <a:pt x="7387" y="10925"/>
                    </a:cubicBezTo>
                    <a:cubicBezTo>
                      <a:pt x="7400" y="10931"/>
                      <a:pt x="7411" y="10936"/>
                      <a:pt x="7422" y="10936"/>
                    </a:cubicBezTo>
                    <a:cubicBezTo>
                      <a:pt x="7686" y="11106"/>
                      <a:pt x="7850" y="11392"/>
                      <a:pt x="7850" y="11702"/>
                    </a:cubicBezTo>
                    <a:lnTo>
                      <a:pt x="7850" y="13298"/>
                    </a:lnTo>
                    <a:lnTo>
                      <a:pt x="5979" y="13298"/>
                    </a:lnTo>
                    <a:lnTo>
                      <a:pt x="5979" y="11702"/>
                    </a:lnTo>
                    <a:cubicBezTo>
                      <a:pt x="5979" y="11392"/>
                      <a:pt x="6143" y="11106"/>
                      <a:pt x="6405" y="10936"/>
                    </a:cubicBezTo>
                    <a:cubicBezTo>
                      <a:pt x="6459" y="10919"/>
                      <a:pt x="6505" y="10890"/>
                      <a:pt x="6540" y="10837"/>
                    </a:cubicBezTo>
                    <a:cubicBezTo>
                      <a:pt x="6564" y="10802"/>
                      <a:pt x="6581" y="10761"/>
                      <a:pt x="6588" y="10715"/>
                    </a:cubicBezTo>
                    <a:cubicBezTo>
                      <a:pt x="6599" y="10626"/>
                      <a:pt x="6658" y="10545"/>
                      <a:pt x="6739" y="10499"/>
                    </a:cubicBezTo>
                    <a:lnTo>
                      <a:pt x="6914" y="10399"/>
                    </a:lnTo>
                    <a:close/>
                    <a:moveTo>
                      <a:pt x="11484" y="10942"/>
                    </a:moveTo>
                    <a:lnTo>
                      <a:pt x="11848" y="11141"/>
                    </a:lnTo>
                    <a:cubicBezTo>
                      <a:pt x="12051" y="11257"/>
                      <a:pt x="12174" y="11468"/>
                      <a:pt x="12174" y="11708"/>
                    </a:cubicBezTo>
                    <a:lnTo>
                      <a:pt x="12174" y="13298"/>
                    </a:lnTo>
                    <a:lnTo>
                      <a:pt x="10796" y="13298"/>
                    </a:lnTo>
                    <a:lnTo>
                      <a:pt x="10796" y="11708"/>
                    </a:lnTo>
                    <a:cubicBezTo>
                      <a:pt x="10796" y="11468"/>
                      <a:pt x="10923" y="11257"/>
                      <a:pt x="11128" y="11141"/>
                    </a:cubicBezTo>
                    <a:lnTo>
                      <a:pt x="11484" y="10942"/>
                    </a:lnTo>
                    <a:close/>
                    <a:moveTo>
                      <a:pt x="13313" y="9809"/>
                    </a:moveTo>
                    <a:lnTo>
                      <a:pt x="13313" y="13298"/>
                    </a:lnTo>
                    <a:lnTo>
                      <a:pt x="12717" y="13298"/>
                    </a:lnTo>
                    <a:lnTo>
                      <a:pt x="12717" y="11708"/>
                    </a:lnTo>
                    <a:cubicBezTo>
                      <a:pt x="12717" y="11276"/>
                      <a:pt x="12484" y="10879"/>
                      <a:pt x="12110" y="10668"/>
                    </a:cubicBezTo>
                    <a:lnTo>
                      <a:pt x="11619" y="10399"/>
                    </a:lnTo>
                    <a:cubicBezTo>
                      <a:pt x="11578" y="10376"/>
                      <a:pt x="11533" y="10364"/>
                      <a:pt x="11488" y="10364"/>
                    </a:cubicBezTo>
                    <a:cubicBezTo>
                      <a:pt x="11443" y="10364"/>
                      <a:pt x="11397" y="10376"/>
                      <a:pt x="11357" y="10399"/>
                    </a:cubicBezTo>
                    <a:lnTo>
                      <a:pt x="10866" y="10668"/>
                    </a:lnTo>
                    <a:cubicBezTo>
                      <a:pt x="10491" y="10879"/>
                      <a:pt x="10257" y="11276"/>
                      <a:pt x="10257" y="11702"/>
                    </a:cubicBezTo>
                    <a:lnTo>
                      <a:pt x="10257" y="13298"/>
                    </a:lnTo>
                    <a:lnTo>
                      <a:pt x="9685" y="13298"/>
                    </a:lnTo>
                    <a:lnTo>
                      <a:pt x="9685" y="9809"/>
                    </a:lnTo>
                    <a:close/>
                    <a:moveTo>
                      <a:pt x="6926" y="5905"/>
                    </a:moveTo>
                    <a:lnTo>
                      <a:pt x="8066" y="6542"/>
                    </a:lnTo>
                    <a:cubicBezTo>
                      <a:pt x="8732" y="6909"/>
                      <a:pt x="9148" y="7618"/>
                      <a:pt x="9148" y="8382"/>
                    </a:cubicBezTo>
                    <a:lnTo>
                      <a:pt x="9148" y="8511"/>
                    </a:lnTo>
                    <a:lnTo>
                      <a:pt x="8066" y="8511"/>
                    </a:lnTo>
                    <a:cubicBezTo>
                      <a:pt x="8031" y="8511"/>
                      <a:pt x="7996" y="8522"/>
                      <a:pt x="7972" y="8552"/>
                    </a:cubicBezTo>
                    <a:cubicBezTo>
                      <a:pt x="7762" y="8780"/>
                      <a:pt x="7920" y="9055"/>
                      <a:pt x="8147" y="9055"/>
                    </a:cubicBezTo>
                    <a:lnTo>
                      <a:pt x="9148" y="9055"/>
                    </a:lnTo>
                    <a:lnTo>
                      <a:pt x="9148" y="13326"/>
                    </a:lnTo>
                    <a:lnTo>
                      <a:pt x="8387" y="13326"/>
                    </a:lnTo>
                    <a:lnTo>
                      <a:pt x="8387" y="11732"/>
                    </a:lnTo>
                    <a:cubicBezTo>
                      <a:pt x="8387" y="11246"/>
                      <a:pt x="8142" y="10796"/>
                      <a:pt x="7745" y="10528"/>
                    </a:cubicBezTo>
                    <a:cubicBezTo>
                      <a:pt x="7680" y="10329"/>
                      <a:pt x="7540" y="10154"/>
                      <a:pt x="7352" y="10054"/>
                    </a:cubicBezTo>
                    <a:lnTo>
                      <a:pt x="7049" y="9879"/>
                    </a:lnTo>
                    <a:cubicBezTo>
                      <a:pt x="7008" y="9858"/>
                      <a:pt x="6961" y="9848"/>
                      <a:pt x="6914" y="9848"/>
                    </a:cubicBezTo>
                    <a:cubicBezTo>
                      <a:pt x="6867" y="9848"/>
                      <a:pt x="6821" y="9858"/>
                      <a:pt x="6780" y="9879"/>
                    </a:cubicBezTo>
                    <a:lnTo>
                      <a:pt x="6475" y="10054"/>
                    </a:lnTo>
                    <a:cubicBezTo>
                      <a:pt x="6289" y="10154"/>
                      <a:pt x="6149" y="10329"/>
                      <a:pt x="6084" y="10528"/>
                    </a:cubicBezTo>
                    <a:cubicBezTo>
                      <a:pt x="5682" y="10796"/>
                      <a:pt x="5442" y="11246"/>
                      <a:pt x="5442" y="11732"/>
                    </a:cubicBezTo>
                    <a:lnTo>
                      <a:pt x="5442" y="13326"/>
                    </a:lnTo>
                    <a:lnTo>
                      <a:pt x="4711" y="13326"/>
                    </a:lnTo>
                    <a:lnTo>
                      <a:pt x="4711" y="9055"/>
                    </a:lnTo>
                    <a:lnTo>
                      <a:pt x="5787" y="9055"/>
                    </a:lnTo>
                    <a:cubicBezTo>
                      <a:pt x="5822" y="9055"/>
                      <a:pt x="5857" y="9037"/>
                      <a:pt x="5879" y="9013"/>
                    </a:cubicBezTo>
                    <a:cubicBezTo>
                      <a:pt x="6097" y="8780"/>
                      <a:pt x="5933" y="8511"/>
                      <a:pt x="5711" y="8511"/>
                    </a:cubicBezTo>
                    <a:lnTo>
                      <a:pt x="4711" y="8511"/>
                    </a:lnTo>
                    <a:lnTo>
                      <a:pt x="4711" y="8382"/>
                    </a:lnTo>
                    <a:cubicBezTo>
                      <a:pt x="4711" y="7618"/>
                      <a:pt x="5126" y="6909"/>
                      <a:pt x="5792" y="6542"/>
                    </a:cubicBezTo>
                    <a:lnTo>
                      <a:pt x="6926" y="5905"/>
                    </a:lnTo>
                    <a:close/>
                    <a:moveTo>
                      <a:pt x="3206" y="0"/>
                    </a:moveTo>
                    <a:cubicBezTo>
                      <a:pt x="3161" y="0"/>
                      <a:pt x="3115" y="10"/>
                      <a:pt x="3074" y="31"/>
                    </a:cubicBezTo>
                    <a:lnTo>
                      <a:pt x="2367" y="429"/>
                    </a:lnTo>
                    <a:cubicBezTo>
                      <a:pt x="1871" y="703"/>
                      <a:pt x="1561" y="1212"/>
                      <a:pt x="1544" y="1773"/>
                    </a:cubicBezTo>
                    <a:lnTo>
                      <a:pt x="1485" y="1773"/>
                    </a:lnTo>
                    <a:cubicBezTo>
                      <a:pt x="1350" y="1773"/>
                      <a:pt x="1234" y="1872"/>
                      <a:pt x="1210" y="2007"/>
                    </a:cubicBezTo>
                    <a:cubicBezTo>
                      <a:pt x="1187" y="2170"/>
                      <a:pt x="1315" y="2316"/>
                      <a:pt x="1479" y="2316"/>
                    </a:cubicBezTo>
                    <a:lnTo>
                      <a:pt x="1544" y="2316"/>
                    </a:lnTo>
                    <a:lnTo>
                      <a:pt x="1544" y="4321"/>
                    </a:lnTo>
                    <a:lnTo>
                      <a:pt x="1490" y="4321"/>
                    </a:lnTo>
                    <a:cubicBezTo>
                      <a:pt x="1356" y="4321"/>
                      <a:pt x="1234" y="4414"/>
                      <a:pt x="1216" y="4549"/>
                    </a:cubicBezTo>
                    <a:cubicBezTo>
                      <a:pt x="1187" y="4718"/>
                      <a:pt x="1321" y="4859"/>
                      <a:pt x="1479" y="4859"/>
                    </a:cubicBezTo>
                    <a:lnTo>
                      <a:pt x="1544" y="4859"/>
                    </a:lnTo>
                    <a:lnTo>
                      <a:pt x="1544" y="7021"/>
                    </a:lnTo>
                    <a:lnTo>
                      <a:pt x="1158" y="7237"/>
                    </a:lnTo>
                    <a:cubicBezTo>
                      <a:pt x="444" y="7634"/>
                      <a:pt x="1" y="8395"/>
                      <a:pt x="1" y="9212"/>
                    </a:cubicBezTo>
                    <a:lnTo>
                      <a:pt x="1" y="13572"/>
                    </a:lnTo>
                    <a:cubicBezTo>
                      <a:pt x="1" y="13719"/>
                      <a:pt x="123" y="13841"/>
                      <a:pt x="269" y="13841"/>
                    </a:cubicBezTo>
                    <a:lnTo>
                      <a:pt x="13583" y="13841"/>
                    </a:lnTo>
                    <a:cubicBezTo>
                      <a:pt x="13734" y="13841"/>
                      <a:pt x="13852" y="13719"/>
                      <a:pt x="13852" y="13572"/>
                    </a:cubicBezTo>
                    <a:lnTo>
                      <a:pt x="13852" y="9212"/>
                    </a:lnTo>
                    <a:cubicBezTo>
                      <a:pt x="13852" y="8395"/>
                      <a:pt x="13413" y="7634"/>
                      <a:pt x="12695" y="7237"/>
                    </a:cubicBezTo>
                    <a:lnTo>
                      <a:pt x="12315" y="7021"/>
                    </a:lnTo>
                    <a:lnTo>
                      <a:pt x="12315" y="4859"/>
                    </a:lnTo>
                    <a:lnTo>
                      <a:pt x="12367" y="4859"/>
                    </a:lnTo>
                    <a:cubicBezTo>
                      <a:pt x="12501" y="4859"/>
                      <a:pt x="12625" y="4765"/>
                      <a:pt x="12642" y="4630"/>
                    </a:cubicBezTo>
                    <a:cubicBezTo>
                      <a:pt x="12665" y="4462"/>
                      <a:pt x="12536" y="4321"/>
                      <a:pt x="12374" y="4321"/>
                    </a:cubicBezTo>
                    <a:lnTo>
                      <a:pt x="12315" y="4321"/>
                    </a:lnTo>
                    <a:lnTo>
                      <a:pt x="12315" y="2316"/>
                    </a:lnTo>
                    <a:lnTo>
                      <a:pt x="12367" y="2316"/>
                    </a:lnTo>
                    <a:cubicBezTo>
                      <a:pt x="12501" y="2316"/>
                      <a:pt x="12625" y="2217"/>
                      <a:pt x="12642" y="2088"/>
                    </a:cubicBezTo>
                    <a:cubicBezTo>
                      <a:pt x="12671" y="1919"/>
                      <a:pt x="12536" y="1773"/>
                      <a:pt x="12374" y="1773"/>
                    </a:cubicBezTo>
                    <a:lnTo>
                      <a:pt x="12309" y="1773"/>
                    </a:lnTo>
                    <a:cubicBezTo>
                      <a:pt x="12291" y="1212"/>
                      <a:pt x="11981" y="703"/>
                      <a:pt x="11490" y="429"/>
                    </a:cubicBezTo>
                    <a:lnTo>
                      <a:pt x="10777" y="31"/>
                    </a:lnTo>
                    <a:cubicBezTo>
                      <a:pt x="10737" y="10"/>
                      <a:pt x="10691" y="0"/>
                      <a:pt x="10646" y="0"/>
                    </a:cubicBezTo>
                    <a:cubicBezTo>
                      <a:pt x="10601" y="0"/>
                      <a:pt x="10556" y="10"/>
                      <a:pt x="10515" y="31"/>
                    </a:cubicBezTo>
                    <a:lnTo>
                      <a:pt x="9807" y="429"/>
                    </a:lnTo>
                    <a:cubicBezTo>
                      <a:pt x="9310" y="703"/>
                      <a:pt x="9000" y="1212"/>
                      <a:pt x="8983" y="1773"/>
                    </a:cubicBezTo>
                    <a:lnTo>
                      <a:pt x="8930" y="1773"/>
                    </a:lnTo>
                    <a:cubicBezTo>
                      <a:pt x="8790" y="1773"/>
                      <a:pt x="8673" y="1872"/>
                      <a:pt x="8650" y="2007"/>
                    </a:cubicBezTo>
                    <a:cubicBezTo>
                      <a:pt x="8627" y="2170"/>
                      <a:pt x="8755" y="2316"/>
                      <a:pt x="8919" y="2316"/>
                    </a:cubicBezTo>
                    <a:lnTo>
                      <a:pt x="8983" y="2316"/>
                    </a:lnTo>
                    <a:lnTo>
                      <a:pt x="8983" y="4321"/>
                    </a:lnTo>
                    <a:lnTo>
                      <a:pt x="8930" y="4321"/>
                    </a:lnTo>
                    <a:cubicBezTo>
                      <a:pt x="8797" y="4321"/>
                      <a:pt x="8673" y="4414"/>
                      <a:pt x="8657" y="4549"/>
                    </a:cubicBezTo>
                    <a:cubicBezTo>
                      <a:pt x="8627" y="4718"/>
                      <a:pt x="8762" y="4859"/>
                      <a:pt x="8919" y="4859"/>
                    </a:cubicBezTo>
                    <a:lnTo>
                      <a:pt x="8983" y="4859"/>
                    </a:lnTo>
                    <a:lnTo>
                      <a:pt x="8983" y="6582"/>
                    </a:lnTo>
                    <a:cubicBezTo>
                      <a:pt x="8797" y="6378"/>
                      <a:pt x="8574" y="6202"/>
                      <a:pt x="8323" y="6062"/>
                    </a:cubicBezTo>
                    <a:lnTo>
                      <a:pt x="7201" y="5431"/>
                    </a:lnTo>
                    <a:lnTo>
                      <a:pt x="7201" y="4718"/>
                    </a:lnTo>
                    <a:cubicBezTo>
                      <a:pt x="7201" y="4584"/>
                      <a:pt x="7101" y="4462"/>
                      <a:pt x="6966" y="4443"/>
                    </a:cubicBezTo>
                    <a:cubicBezTo>
                      <a:pt x="6953" y="4441"/>
                      <a:pt x="6940" y="4441"/>
                      <a:pt x="6927" y="4441"/>
                    </a:cubicBezTo>
                    <a:cubicBezTo>
                      <a:pt x="6781" y="4441"/>
                      <a:pt x="6658" y="4562"/>
                      <a:pt x="6658" y="4713"/>
                    </a:cubicBezTo>
                    <a:lnTo>
                      <a:pt x="6658" y="5431"/>
                    </a:lnTo>
                    <a:lnTo>
                      <a:pt x="5529" y="6062"/>
                    </a:lnTo>
                    <a:cubicBezTo>
                      <a:pt x="5283" y="6202"/>
                      <a:pt x="5062" y="6378"/>
                      <a:pt x="4869" y="6582"/>
                    </a:cubicBezTo>
                    <a:lnTo>
                      <a:pt x="4869" y="4859"/>
                    </a:lnTo>
                    <a:lnTo>
                      <a:pt x="4927" y="4859"/>
                    </a:lnTo>
                    <a:cubicBezTo>
                      <a:pt x="5062" y="4859"/>
                      <a:pt x="5185" y="4765"/>
                      <a:pt x="5202" y="4630"/>
                    </a:cubicBezTo>
                    <a:cubicBezTo>
                      <a:pt x="5226" y="4462"/>
                      <a:pt x="5097" y="4321"/>
                      <a:pt x="4933" y="4321"/>
                    </a:cubicBezTo>
                    <a:lnTo>
                      <a:pt x="4869" y="4321"/>
                    </a:lnTo>
                    <a:lnTo>
                      <a:pt x="4869" y="2316"/>
                    </a:lnTo>
                    <a:lnTo>
                      <a:pt x="4927" y="2316"/>
                    </a:lnTo>
                    <a:cubicBezTo>
                      <a:pt x="5062" y="2316"/>
                      <a:pt x="5185" y="2217"/>
                      <a:pt x="5202" y="2088"/>
                    </a:cubicBezTo>
                    <a:cubicBezTo>
                      <a:pt x="5226" y="1919"/>
                      <a:pt x="5097" y="1773"/>
                      <a:pt x="4933" y="1773"/>
                    </a:cubicBezTo>
                    <a:lnTo>
                      <a:pt x="4869" y="1773"/>
                    </a:lnTo>
                    <a:cubicBezTo>
                      <a:pt x="4851" y="1212"/>
                      <a:pt x="4541" y="703"/>
                      <a:pt x="4050" y="429"/>
                    </a:cubicBezTo>
                    <a:lnTo>
                      <a:pt x="3338" y="31"/>
                    </a:lnTo>
                    <a:cubicBezTo>
                      <a:pt x="3297" y="10"/>
                      <a:pt x="3252" y="0"/>
                      <a:pt x="3206" y="0"/>
                    </a:cubicBezTo>
                    <a:close/>
                  </a:path>
                </a:pathLst>
              </a:custGeom>
              <a:solidFill>
                <a:srgbClr val="466D29"/>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763;p41">
                <a:extLst>
                  <a:ext uri="{FF2B5EF4-FFF2-40B4-BE49-F238E27FC236}">
                    <a16:creationId xmlns:a16="http://schemas.microsoft.com/office/drawing/2014/main" id="{B0AEF0E1-5BC0-32A0-D845-E356EAC62058}"/>
                  </a:ext>
                </a:extLst>
              </p:cNvPr>
              <p:cNvSpPr/>
              <p:nvPr/>
            </p:nvSpPr>
            <p:spPr>
              <a:xfrm>
                <a:off x="7247450" y="1770750"/>
                <a:ext cx="13625" cy="13600"/>
              </a:xfrm>
              <a:custGeom>
                <a:avLst/>
                <a:gdLst/>
                <a:ahLst/>
                <a:cxnLst/>
                <a:rect l="l" t="t" r="r" b="b"/>
                <a:pathLst>
                  <a:path w="545" h="544" extrusionOk="0">
                    <a:moveTo>
                      <a:pt x="275" y="0"/>
                    </a:moveTo>
                    <a:cubicBezTo>
                      <a:pt x="124" y="0"/>
                      <a:pt x="0" y="123"/>
                      <a:pt x="0" y="270"/>
                    </a:cubicBezTo>
                    <a:cubicBezTo>
                      <a:pt x="0" y="421"/>
                      <a:pt x="124" y="543"/>
                      <a:pt x="275" y="543"/>
                    </a:cubicBezTo>
                    <a:cubicBezTo>
                      <a:pt x="421" y="543"/>
                      <a:pt x="544" y="421"/>
                      <a:pt x="544" y="270"/>
                    </a:cubicBezTo>
                    <a:cubicBezTo>
                      <a:pt x="544" y="123"/>
                      <a:pt x="421" y="0"/>
                      <a:pt x="275" y="0"/>
                    </a:cubicBezTo>
                    <a:close/>
                  </a:path>
                </a:pathLst>
              </a:custGeom>
              <a:solidFill>
                <a:schemeClr val="accent2"/>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2766;p41">
              <a:extLst>
                <a:ext uri="{FF2B5EF4-FFF2-40B4-BE49-F238E27FC236}">
                  <a16:creationId xmlns:a16="http://schemas.microsoft.com/office/drawing/2014/main" id="{7AC39EB8-A992-695E-D7E9-A7AE6C23CAE4}"/>
                </a:ext>
              </a:extLst>
            </p:cNvPr>
            <p:cNvSpPr/>
            <p:nvPr/>
          </p:nvSpPr>
          <p:spPr>
            <a:xfrm>
              <a:off x="3174700" y="1957675"/>
              <a:ext cx="803700" cy="870300"/>
            </a:xfrm>
            <a:prstGeom prst="ellipse">
              <a:avLst/>
            </a:prstGeom>
            <a:no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767;p41">
              <a:extLst>
                <a:ext uri="{FF2B5EF4-FFF2-40B4-BE49-F238E27FC236}">
                  <a16:creationId xmlns:a16="http://schemas.microsoft.com/office/drawing/2014/main" id="{02A8DFEF-C919-FBE5-5668-563C0120211A}"/>
                </a:ext>
              </a:extLst>
            </p:cNvPr>
            <p:cNvSpPr/>
            <p:nvPr/>
          </p:nvSpPr>
          <p:spPr>
            <a:xfrm>
              <a:off x="3174708" y="1957675"/>
              <a:ext cx="803559" cy="870243"/>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chemeClr val="accent1"/>
            </a:solidFill>
            <a:ln w="1905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20" name="Google Shape;2768;p41">
              <a:extLst>
                <a:ext uri="{FF2B5EF4-FFF2-40B4-BE49-F238E27FC236}">
                  <a16:creationId xmlns:a16="http://schemas.microsoft.com/office/drawing/2014/main" id="{4B73DCBD-9F54-312E-54E1-06A67958678B}"/>
                </a:ext>
              </a:extLst>
            </p:cNvPr>
            <p:cNvCxnSpPr>
              <a:cxnSpLocks/>
              <a:stCxn id="18" idx="4"/>
            </p:cNvCxnSpPr>
            <p:nvPr/>
          </p:nvCxnSpPr>
          <p:spPr>
            <a:xfrm>
              <a:off x="3576550" y="2827975"/>
              <a:ext cx="0" cy="304500"/>
            </a:xfrm>
            <a:prstGeom prst="straightConnector1">
              <a:avLst/>
            </a:prstGeom>
            <a:noFill/>
            <a:ln w="19050" cap="flat" cmpd="sng">
              <a:solidFill>
                <a:schemeClr val="bg1"/>
              </a:solidFill>
              <a:prstDash val="solid"/>
              <a:round/>
              <a:headEnd type="none" w="med" len="med"/>
              <a:tailEnd type="none" w="med" len="med"/>
            </a:ln>
          </p:spPr>
        </p:cxnSp>
      </p:grpSp>
      <p:grpSp>
        <p:nvGrpSpPr>
          <p:cNvPr id="23" name="Google Shape;2769;p41">
            <a:extLst>
              <a:ext uri="{FF2B5EF4-FFF2-40B4-BE49-F238E27FC236}">
                <a16:creationId xmlns:a16="http://schemas.microsoft.com/office/drawing/2014/main" id="{23A34859-C504-0C97-964C-BC32D65A340C}"/>
              </a:ext>
            </a:extLst>
          </p:cNvPr>
          <p:cNvGrpSpPr/>
          <p:nvPr/>
        </p:nvGrpSpPr>
        <p:grpSpPr>
          <a:xfrm>
            <a:off x="6606906" y="3588512"/>
            <a:ext cx="959991" cy="1403257"/>
            <a:chOff x="5165725" y="1957675"/>
            <a:chExt cx="803700" cy="1174800"/>
          </a:xfrm>
        </p:grpSpPr>
        <p:grpSp>
          <p:nvGrpSpPr>
            <p:cNvPr id="24" name="Google Shape;2770;p41">
              <a:extLst>
                <a:ext uri="{FF2B5EF4-FFF2-40B4-BE49-F238E27FC236}">
                  <a16:creationId xmlns:a16="http://schemas.microsoft.com/office/drawing/2014/main" id="{EDA2A15F-D76B-2668-7BA5-4CC39FAACF83}"/>
                </a:ext>
              </a:extLst>
            </p:cNvPr>
            <p:cNvGrpSpPr/>
            <p:nvPr/>
          </p:nvGrpSpPr>
          <p:grpSpPr>
            <a:xfrm>
              <a:off x="5393829" y="2219725"/>
              <a:ext cx="347650" cy="346150"/>
              <a:chOff x="3304225" y="1567650"/>
              <a:chExt cx="347650" cy="346150"/>
            </a:xfrm>
          </p:grpSpPr>
          <p:sp>
            <p:nvSpPr>
              <p:cNvPr id="30" name="Google Shape;2771;p41">
                <a:extLst>
                  <a:ext uri="{FF2B5EF4-FFF2-40B4-BE49-F238E27FC236}">
                    <a16:creationId xmlns:a16="http://schemas.microsoft.com/office/drawing/2014/main" id="{6DCCAD6E-9FFE-718A-4854-C6251C19A47F}"/>
                  </a:ext>
                </a:extLst>
              </p:cNvPr>
              <p:cNvSpPr/>
              <p:nvPr/>
            </p:nvSpPr>
            <p:spPr>
              <a:xfrm>
                <a:off x="3304225" y="1567650"/>
                <a:ext cx="290950" cy="346150"/>
              </a:xfrm>
              <a:custGeom>
                <a:avLst/>
                <a:gdLst/>
                <a:ahLst/>
                <a:cxnLst/>
                <a:rect l="l" t="t" r="r" b="b"/>
                <a:pathLst>
                  <a:path w="11638" h="13846" extrusionOk="0">
                    <a:moveTo>
                      <a:pt x="1549" y="580"/>
                    </a:moveTo>
                    <a:lnTo>
                      <a:pt x="2053" y="860"/>
                    </a:lnTo>
                    <a:cubicBezTo>
                      <a:pt x="2321" y="1012"/>
                      <a:pt x="2496" y="1287"/>
                      <a:pt x="2520" y="1591"/>
                    </a:cubicBezTo>
                    <a:lnTo>
                      <a:pt x="580" y="1591"/>
                    </a:lnTo>
                    <a:cubicBezTo>
                      <a:pt x="603" y="1287"/>
                      <a:pt x="778" y="1012"/>
                      <a:pt x="1047" y="860"/>
                    </a:cubicBezTo>
                    <a:lnTo>
                      <a:pt x="1549" y="580"/>
                    </a:lnTo>
                    <a:close/>
                    <a:moveTo>
                      <a:pt x="2223" y="2134"/>
                    </a:moveTo>
                    <a:lnTo>
                      <a:pt x="2223" y="4378"/>
                    </a:lnTo>
                    <a:lnTo>
                      <a:pt x="1819" y="4378"/>
                    </a:lnTo>
                    <a:lnTo>
                      <a:pt x="1819" y="4011"/>
                    </a:lnTo>
                    <a:cubicBezTo>
                      <a:pt x="1819" y="3876"/>
                      <a:pt x="1719" y="3752"/>
                      <a:pt x="1584" y="3736"/>
                    </a:cubicBezTo>
                    <a:cubicBezTo>
                      <a:pt x="1571" y="3734"/>
                      <a:pt x="1558" y="3733"/>
                      <a:pt x="1545" y="3733"/>
                    </a:cubicBezTo>
                    <a:cubicBezTo>
                      <a:pt x="1399" y="3733"/>
                      <a:pt x="1276" y="3854"/>
                      <a:pt x="1276" y="4004"/>
                    </a:cubicBezTo>
                    <a:lnTo>
                      <a:pt x="1276" y="4378"/>
                    </a:lnTo>
                    <a:lnTo>
                      <a:pt x="896" y="4378"/>
                    </a:lnTo>
                    <a:lnTo>
                      <a:pt x="896" y="2134"/>
                    </a:lnTo>
                    <a:close/>
                    <a:moveTo>
                      <a:pt x="2223" y="4922"/>
                    </a:moveTo>
                    <a:lnTo>
                      <a:pt x="2223" y="7353"/>
                    </a:lnTo>
                    <a:lnTo>
                      <a:pt x="1819" y="7353"/>
                    </a:lnTo>
                    <a:lnTo>
                      <a:pt x="1819" y="6984"/>
                    </a:lnTo>
                    <a:cubicBezTo>
                      <a:pt x="1819" y="6851"/>
                      <a:pt x="1719" y="6727"/>
                      <a:pt x="1584" y="6711"/>
                    </a:cubicBezTo>
                    <a:cubicBezTo>
                      <a:pt x="1571" y="6709"/>
                      <a:pt x="1558" y="6708"/>
                      <a:pt x="1545" y="6708"/>
                    </a:cubicBezTo>
                    <a:cubicBezTo>
                      <a:pt x="1399" y="6708"/>
                      <a:pt x="1276" y="6829"/>
                      <a:pt x="1276" y="6979"/>
                    </a:cubicBezTo>
                    <a:lnTo>
                      <a:pt x="1276" y="7353"/>
                    </a:lnTo>
                    <a:lnTo>
                      <a:pt x="896" y="7353"/>
                    </a:lnTo>
                    <a:lnTo>
                      <a:pt x="896" y="4922"/>
                    </a:lnTo>
                    <a:close/>
                    <a:moveTo>
                      <a:pt x="2223" y="7896"/>
                    </a:moveTo>
                    <a:lnTo>
                      <a:pt x="2223" y="10328"/>
                    </a:lnTo>
                    <a:lnTo>
                      <a:pt x="1819" y="10328"/>
                    </a:lnTo>
                    <a:lnTo>
                      <a:pt x="1819" y="9965"/>
                    </a:lnTo>
                    <a:cubicBezTo>
                      <a:pt x="1819" y="9825"/>
                      <a:pt x="1719" y="9708"/>
                      <a:pt x="1584" y="9684"/>
                    </a:cubicBezTo>
                    <a:cubicBezTo>
                      <a:pt x="1572" y="9683"/>
                      <a:pt x="1559" y="9682"/>
                      <a:pt x="1547" y="9682"/>
                    </a:cubicBezTo>
                    <a:cubicBezTo>
                      <a:pt x="1400" y="9682"/>
                      <a:pt x="1276" y="9802"/>
                      <a:pt x="1276" y="9954"/>
                    </a:cubicBezTo>
                    <a:lnTo>
                      <a:pt x="1276" y="10328"/>
                    </a:lnTo>
                    <a:lnTo>
                      <a:pt x="896" y="10328"/>
                    </a:lnTo>
                    <a:lnTo>
                      <a:pt x="896" y="7896"/>
                    </a:lnTo>
                    <a:close/>
                    <a:moveTo>
                      <a:pt x="5770" y="10696"/>
                    </a:moveTo>
                    <a:lnTo>
                      <a:pt x="5968" y="10806"/>
                    </a:lnTo>
                    <a:cubicBezTo>
                      <a:pt x="6080" y="10871"/>
                      <a:pt x="6143" y="10989"/>
                      <a:pt x="6143" y="11111"/>
                    </a:cubicBezTo>
                    <a:lnTo>
                      <a:pt x="6143" y="12227"/>
                    </a:lnTo>
                    <a:lnTo>
                      <a:pt x="5390" y="12227"/>
                    </a:lnTo>
                    <a:lnTo>
                      <a:pt x="5390" y="11111"/>
                    </a:lnTo>
                    <a:cubicBezTo>
                      <a:pt x="5390" y="10989"/>
                      <a:pt x="5460" y="10871"/>
                      <a:pt x="5571" y="10806"/>
                    </a:cubicBezTo>
                    <a:lnTo>
                      <a:pt x="5770" y="10696"/>
                    </a:lnTo>
                    <a:close/>
                    <a:moveTo>
                      <a:pt x="8149" y="10696"/>
                    </a:moveTo>
                    <a:lnTo>
                      <a:pt x="8347" y="10806"/>
                    </a:lnTo>
                    <a:cubicBezTo>
                      <a:pt x="8457" y="10871"/>
                      <a:pt x="8528" y="10989"/>
                      <a:pt x="8528" y="11111"/>
                    </a:cubicBezTo>
                    <a:lnTo>
                      <a:pt x="8528" y="12227"/>
                    </a:lnTo>
                    <a:lnTo>
                      <a:pt x="7769" y="12227"/>
                    </a:lnTo>
                    <a:lnTo>
                      <a:pt x="7769" y="11111"/>
                    </a:lnTo>
                    <a:cubicBezTo>
                      <a:pt x="7769" y="10989"/>
                      <a:pt x="7839" y="10871"/>
                      <a:pt x="7950" y="10806"/>
                    </a:cubicBezTo>
                    <a:lnTo>
                      <a:pt x="8149" y="10696"/>
                    </a:lnTo>
                    <a:close/>
                    <a:moveTo>
                      <a:pt x="6957" y="5670"/>
                    </a:moveTo>
                    <a:lnTo>
                      <a:pt x="8400" y="6471"/>
                    </a:lnTo>
                    <a:cubicBezTo>
                      <a:pt x="9247" y="6943"/>
                      <a:pt x="9773" y="7838"/>
                      <a:pt x="9773" y="8808"/>
                    </a:cubicBezTo>
                    <a:lnTo>
                      <a:pt x="9773" y="9031"/>
                    </a:lnTo>
                    <a:lnTo>
                      <a:pt x="8142" y="9031"/>
                    </a:lnTo>
                    <a:cubicBezTo>
                      <a:pt x="8072" y="9031"/>
                      <a:pt x="8002" y="9066"/>
                      <a:pt x="7961" y="9130"/>
                    </a:cubicBezTo>
                    <a:cubicBezTo>
                      <a:pt x="7821" y="9346"/>
                      <a:pt x="7973" y="9573"/>
                      <a:pt x="8177" y="9573"/>
                    </a:cubicBezTo>
                    <a:lnTo>
                      <a:pt x="9773" y="9573"/>
                    </a:lnTo>
                    <a:lnTo>
                      <a:pt x="9773" y="12227"/>
                    </a:lnTo>
                    <a:lnTo>
                      <a:pt x="9066" y="12227"/>
                    </a:lnTo>
                    <a:lnTo>
                      <a:pt x="9066" y="11111"/>
                    </a:lnTo>
                    <a:cubicBezTo>
                      <a:pt x="9066" y="10790"/>
                      <a:pt x="8891" y="10491"/>
                      <a:pt x="8610" y="10334"/>
                    </a:cubicBezTo>
                    <a:lnTo>
                      <a:pt x="8282" y="10153"/>
                    </a:lnTo>
                    <a:cubicBezTo>
                      <a:pt x="8241" y="10129"/>
                      <a:pt x="8196" y="10117"/>
                      <a:pt x="8151" y="10117"/>
                    </a:cubicBezTo>
                    <a:cubicBezTo>
                      <a:pt x="8106" y="10117"/>
                      <a:pt x="8060" y="10129"/>
                      <a:pt x="8020" y="10153"/>
                    </a:cubicBezTo>
                    <a:lnTo>
                      <a:pt x="7686" y="10334"/>
                    </a:lnTo>
                    <a:cubicBezTo>
                      <a:pt x="7405" y="10491"/>
                      <a:pt x="7230" y="10790"/>
                      <a:pt x="7230" y="11111"/>
                    </a:cubicBezTo>
                    <a:lnTo>
                      <a:pt x="7230" y="12227"/>
                    </a:lnTo>
                    <a:lnTo>
                      <a:pt x="6687" y="12227"/>
                    </a:lnTo>
                    <a:lnTo>
                      <a:pt x="6687" y="11111"/>
                    </a:lnTo>
                    <a:cubicBezTo>
                      <a:pt x="6687" y="10790"/>
                      <a:pt x="6512" y="10491"/>
                      <a:pt x="6231" y="10334"/>
                    </a:cubicBezTo>
                    <a:lnTo>
                      <a:pt x="5898" y="10153"/>
                    </a:lnTo>
                    <a:cubicBezTo>
                      <a:pt x="5857" y="10129"/>
                      <a:pt x="5812" y="10117"/>
                      <a:pt x="5766" y="10117"/>
                    </a:cubicBezTo>
                    <a:cubicBezTo>
                      <a:pt x="5721" y="10117"/>
                      <a:pt x="5676" y="10129"/>
                      <a:pt x="5635" y="10153"/>
                    </a:cubicBezTo>
                    <a:lnTo>
                      <a:pt x="5308" y="10334"/>
                    </a:lnTo>
                    <a:cubicBezTo>
                      <a:pt x="5021" y="10491"/>
                      <a:pt x="4846" y="10790"/>
                      <a:pt x="4846" y="11111"/>
                    </a:cubicBezTo>
                    <a:lnTo>
                      <a:pt x="4846" y="12227"/>
                    </a:lnTo>
                    <a:lnTo>
                      <a:pt x="4144" y="12227"/>
                    </a:lnTo>
                    <a:lnTo>
                      <a:pt x="4144" y="9573"/>
                    </a:lnTo>
                    <a:lnTo>
                      <a:pt x="5770" y="9573"/>
                    </a:lnTo>
                    <a:cubicBezTo>
                      <a:pt x="5846" y="9573"/>
                      <a:pt x="5916" y="9538"/>
                      <a:pt x="5956" y="9474"/>
                    </a:cubicBezTo>
                    <a:cubicBezTo>
                      <a:pt x="6097" y="9258"/>
                      <a:pt x="5945" y="9031"/>
                      <a:pt x="5740" y="9031"/>
                    </a:cubicBezTo>
                    <a:lnTo>
                      <a:pt x="4144" y="9031"/>
                    </a:lnTo>
                    <a:lnTo>
                      <a:pt x="4144" y="8486"/>
                    </a:lnTo>
                    <a:cubicBezTo>
                      <a:pt x="4144" y="7715"/>
                      <a:pt x="4559" y="7002"/>
                      <a:pt x="5238" y="6628"/>
                    </a:cubicBezTo>
                    <a:lnTo>
                      <a:pt x="6957" y="5670"/>
                    </a:lnTo>
                    <a:close/>
                    <a:moveTo>
                      <a:pt x="2223" y="10871"/>
                    </a:moveTo>
                    <a:lnTo>
                      <a:pt x="2223" y="13309"/>
                    </a:lnTo>
                    <a:lnTo>
                      <a:pt x="1819" y="13309"/>
                    </a:lnTo>
                    <a:lnTo>
                      <a:pt x="1819" y="12940"/>
                    </a:lnTo>
                    <a:cubicBezTo>
                      <a:pt x="1819" y="12805"/>
                      <a:pt x="1719" y="12683"/>
                      <a:pt x="1584" y="12665"/>
                    </a:cubicBezTo>
                    <a:cubicBezTo>
                      <a:pt x="1570" y="12662"/>
                      <a:pt x="1555" y="12661"/>
                      <a:pt x="1541" y="12661"/>
                    </a:cubicBezTo>
                    <a:cubicBezTo>
                      <a:pt x="1396" y="12661"/>
                      <a:pt x="1276" y="12784"/>
                      <a:pt x="1276" y="12929"/>
                    </a:cubicBezTo>
                    <a:lnTo>
                      <a:pt x="1276" y="13309"/>
                    </a:lnTo>
                    <a:lnTo>
                      <a:pt x="896" y="13309"/>
                    </a:lnTo>
                    <a:lnTo>
                      <a:pt x="896" y="10871"/>
                    </a:lnTo>
                    <a:close/>
                    <a:moveTo>
                      <a:pt x="11100" y="12764"/>
                    </a:moveTo>
                    <a:lnTo>
                      <a:pt x="11100" y="13309"/>
                    </a:lnTo>
                    <a:lnTo>
                      <a:pt x="2765" y="13309"/>
                    </a:lnTo>
                    <a:lnTo>
                      <a:pt x="2765" y="12764"/>
                    </a:lnTo>
                    <a:close/>
                    <a:moveTo>
                      <a:pt x="1547" y="1"/>
                    </a:moveTo>
                    <a:cubicBezTo>
                      <a:pt x="1502" y="1"/>
                      <a:pt x="1457" y="12"/>
                      <a:pt x="1416" y="35"/>
                    </a:cubicBezTo>
                    <a:lnTo>
                      <a:pt x="785" y="386"/>
                    </a:lnTo>
                    <a:cubicBezTo>
                      <a:pt x="316" y="644"/>
                      <a:pt x="30" y="1135"/>
                      <a:pt x="30" y="1661"/>
                    </a:cubicBezTo>
                    <a:lnTo>
                      <a:pt x="30" y="1864"/>
                    </a:lnTo>
                    <a:cubicBezTo>
                      <a:pt x="30" y="2012"/>
                      <a:pt x="154" y="2134"/>
                      <a:pt x="305" y="2134"/>
                    </a:cubicBezTo>
                    <a:lnTo>
                      <a:pt x="329" y="2134"/>
                    </a:lnTo>
                    <a:lnTo>
                      <a:pt x="329" y="4378"/>
                    </a:lnTo>
                    <a:lnTo>
                      <a:pt x="300" y="4378"/>
                    </a:lnTo>
                    <a:cubicBezTo>
                      <a:pt x="165" y="4378"/>
                      <a:pt x="41" y="4472"/>
                      <a:pt x="25" y="4607"/>
                    </a:cubicBezTo>
                    <a:cubicBezTo>
                      <a:pt x="1" y="4775"/>
                      <a:pt x="130" y="4922"/>
                      <a:pt x="294" y="4922"/>
                    </a:cubicBezTo>
                    <a:lnTo>
                      <a:pt x="329" y="4922"/>
                    </a:lnTo>
                    <a:lnTo>
                      <a:pt x="329" y="7353"/>
                    </a:lnTo>
                    <a:lnTo>
                      <a:pt x="300" y="7353"/>
                    </a:lnTo>
                    <a:cubicBezTo>
                      <a:pt x="165" y="7353"/>
                      <a:pt x="41" y="7453"/>
                      <a:pt x="25" y="7587"/>
                    </a:cubicBezTo>
                    <a:cubicBezTo>
                      <a:pt x="1" y="7750"/>
                      <a:pt x="130" y="7896"/>
                      <a:pt x="294" y="7896"/>
                    </a:cubicBezTo>
                    <a:lnTo>
                      <a:pt x="329" y="7896"/>
                    </a:lnTo>
                    <a:lnTo>
                      <a:pt x="329" y="10328"/>
                    </a:lnTo>
                    <a:lnTo>
                      <a:pt x="300" y="10328"/>
                    </a:lnTo>
                    <a:cubicBezTo>
                      <a:pt x="165" y="10328"/>
                      <a:pt x="41" y="10428"/>
                      <a:pt x="25" y="10561"/>
                    </a:cubicBezTo>
                    <a:cubicBezTo>
                      <a:pt x="1" y="10731"/>
                      <a:pt x="130" y="10871"/>
                      <a:pt x="294" y="10871"/>
                    </a:cubicBezTo>
                    <a:lnTo>
                      <a:pt x="329" y="10871"/>
                    </a:lnTo>
                    <a:lnTo>
                      <a:pt x="329" y="13577"/>
                    </a:lnTo>
                    <a:cubicBezTo>
                      <a:pt x="329" y="13729"/>
                      <a:pt x="451" y="13846"/>
                      <a:pt x="597" y="13846"/>
                    </a:cubicBezTo>
                    <a:lnTo>
                      <a:pt x="11368" y="13846"/>
                    </a:lnTo>
                    <a:cubicBezTo>
                      <a:pt x="11521" y="13846"/>
                      <a:pt x="11637" y="13729"/>
                      <a:pt x="11637" y="13577"/>
                    </a:cubicBezTo>
                    <a:lnTo>
                      <a:pt x="11637" y="12497"/>
                    </a:lnTo>
                    <a:cubicBezTo>
                      <a:pt x="11637" y="12344"/>
                      <a:pt x="11515" y="12227"/>
                      <a:pt x="11368" y="12227"/>
                    </a:cubicBezTo>
                    <a:lnTo>
                      <a:pt x="10310" y="12227"/>
                    </a:lnTo>
                    <a:lnTo>
                      <a:pt x="10310" y="9573"/>
                    </a:lnTo>
                    <a:lnTo>
                      <a:pt x="10456" y="9573"/>
                    </a:lnTo>
                    <a:cubicBezTo>
                      <a:pt x="10596" y="9573"/>
                      <a:pt x="10714" y="9474"/>
                      <a:pt x="10737" y="9341"/>
                    </a:cubicBezTo>
                    <a:cubicBezTo>
                      <a:pt x="10761" y="9176"/>
                      <a:pt x="10631" y="9031"/>
                      <a:pt x="10469" y="9031"/>
                    </a:cubicBezTo>
                    <a:lnTo>
                      <a:pt x="10310" y="9031"/>
                    </a:lnTo>
                    <a:lnTo>
                      <a:pt x="10310" y="8808"/>
                    </a:lnTo>
                    <a:cubicBezTo>
                      <a:pt x="10310" y="7645"/>
                      <a:pt x="9679" y="6570"/>
                      <a:pt x="8662" y="5997"/>
                    </a:cubicBezTo>
                    <a:lnTo>
                      <a:pt x="7230" y="5203"/>
                    </a:lnTo>
                    <a:lnTo>
                      <a:pt x="7230" y="4466"/>
                    </a:lnTo>
                    <a:cubicBezTo>
                      <a:pt x="7230" y="4332"/>
                      <a:pt x="7132" y="4208"/>
                      <a:pt x="6997" y="4191"/>
                    </a:cubicBezTo>
                    <a:cubicBezTo>
                      <a:pt x="6982" y="4189"/>
                      <a:pt x="6967" y="4187"/>
                      <a:pt x="6952" y="4187"/>
                    </a:cubicBezTo>
                    <a:cubicBezTo>
                      <a:pt x="6807" y="4187"/>
                      <a:pt x="6687" y="4311"/>
                      <a:pt x="6687" y="4454"/>
                    </a:cubicBezTo>
                    <a:lnTo>
                      <a:pt x="6687" y="5203"/>
                    </a:lnTo>
                    <a:lnTo>
                      <a:pt x="5255" y="5997"/>
                    </a:lnTo>
                    <a:cubicBezTo>
                      <a:pt x="4238" y="6570"/>
                      <a:pt x="3601" y="7645"/>
                      <a:pt x="3601" y="8808"/>
                    </a:cubicBezTo>
                    <a:lnTo>
                      <a:pt x="3601" y="9031"/>
                    </a:lnTo>
                    <a:lnTo>
                      <a:pt x="3456" y="9031"/>
                    </a:lnTo>
                    <a:cubicBezTo>
                      <a:pt x="3321" y="9031"/>
                      <a:pt x="3197" y="9130"/>
                      <a:pt x="3181" y="9263"/>
                    </a:cubicBezTo>
                    <a:cubicBezTo>
                      <a:pt x="3157" y="9428"/>
                      <a:pt x="3286" y="9573"/>
                      <a:pt x="3450" y="9573"/>
                    </a:cubicBezTo>
                    <a:lnTo>
                      <a:pt x="3601" y="9573"/>
                    </a:lnTo>
                    <a:lnTo>
                      <a:pt x="3601" y="12227"/>
                    </a:lnTo>
                    <a:lnTo>
                      <a:pt x="2765" y="12227"/>
                    </a:lnTo>
                    <a:lnTo>
                      <a:pt x="2765" y="10871"/>
                    </a:lnTo>
                    <a:lnTo>
                      <a:pt x="2795" y="10871"/>
                    </a:lnTo>
                    <a:cubicBezTo>
                      <a:pt x="2930" y="10871"/>
                      <a:pt x="3052" y="10778"/>
                      <a:pt x="3070" y="10644"/>
                    </a:cubicBezTo>
                    <a:cubicBezTo>
                      <a:pt x="3092" y="10474"/>
                      <a:pt x="2965" y="10328"/>
                      <a:pt x="2800" y="10328"/>
                    </a:cubicBezTo>
                    <a:lnTo>
                      <a:pt x="2765" y="10328"/>
                    </a:lnTo>
                    <a:lnTo>
                      <a:pt x="2765" y="7896"/>
                    </a:lnTo>
                    <a:lnTo>
                      <a:pt x="2795" y="7896"/>
                    </a:lnTo>
                    <a:cubicBezTo>
                      <a:pt x="2930" y="7896"/>
                      <a:pt x="3052" y="7798"/>
                      <a:pt x="3070" y="7663"/>
                    </a:cubicBezTo>
                    <a:cubicBezTo>
                      <a:pt x="3092" y="7499"/>
                      <a:pt x="2965" y="7353"/>
                      <a:pt x="2800" y="7353"/>
                    </a:cubicBezTo>
                    <a:lnTo>
                      <a:pt x="2765" y="7353"/>
                    </a:lnTo>
                    <a:lnTo>
                      <a:pt x="2765" y="4922"/>
                    </a:lnTo>
                    <a:lnTo>
                      <a:pt x="2795" y="4922"/>
                    </a:lnTo>
                    <a:cubicBezTo>
                      <a:pt x="2930" y="4922"/>
                      <a:pt x="3052" y="4823"/>
                      <a:pt x="3070" y="4688"/>
                    </a:cubicBezTo>
                    <a:cubicBezTo>
                      <a:pt x="3092" y="4524"/>
                      <a:pt x="2965" y="4378"/>
                      <a:pt x="2800" y="4378"/>
                    </a:cubicBezTo>
                    <a:lnTo>
                      <a:pt x="2765" y="4378"/>
                    </a:lnTo>
                    <a:lnTo>
                      <a:pt x="2765" y="2134"/>
                    </a:lnTo>
                    <a:lnTo>
                      <a:pt x="2789" y="2134"/>
                    </a:lnTo>
                    <a:cubicBezTo>
                      <a:pt x="2941" y="2134"/>
                      <a:pt x="3064" y="2012"/>
                      <a:pt x="3064" y="1864"/>
                    </a:cubicBezTo>
                    <a:lnTo>
                      <a:pt x="3064" y="1661"/>
                    </a:lnTo>
                    <a:cubicBezTo>
                      <a:pt x="3064" y="1135"/>
                      <a:pt x="2777" y="644"/>
                      <a:pt x="2310" y="386"/>
                    </a:cubicBezTo>
                    <a:lnTo>
                      <a:pt x="1678" y="35"/>
                    </a:lnTo>
                    <a:cubicBezTo>
                      <a:pt x="1638" y="12"/>
                      <a:pt x="1592" y="1"/>
                      <a:pt x="1547" y="1"/>
                    </a:cubicBezTo>
                    <a:close/>
                  </a:path>
                </a:pathLst>
              </a:custGeom>
              <a:solidFill>
                <a:srgbClr val="466D29"/>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772;p41">
                <a:extLst>
                  <a:ext uri="{FF2B5EF4-FFF2-40B4-BE49-F238E27FC236}">
                    <a16:creationId xmlns:a16="http://schemas.microsoft.com/office/drawing/2014/main" id="{3E011355-D8B7-54A1-BCCC-E5641D9FA343}"/>
                  </a:ext>
                </a:extLst>
              </p:cNvPr>
              <p:cNvSpPr/>
              <p:nvPr/>
            </p:nvSpPr>
            <p:spPr>
              <a:xfrm>
                <a:off x="3529525" y="1567750"/>
                <a:ext cx="122350" cy="121925"/>
              </a:xfrm>
              <a:custGeom>
                <a:avLst/>
                <a:gdLst/>
                <a:ahLst/>
                <a:cxnLst/>
                <a:rect l="l" t="t" r="r" b="b"/>
                <a:pathLst>
                  <a:path w="4894" h="4877" extrusionOk="0">
                    <a:moveTo>
                      <a:pt x="1317" y="873"/>
                    </a:moveTo>
                    <a:lnTo>
                      <a:pt x="1317" y="873"/>
                    </a:lnTo>
                    <a:cubicBezTo>
                      <a:pt x="1241" y="1089"/>
                      <a:pt x="1206" y="1312"/>
                      <a:pt x="1206" y="1545"/>
                    </a:cubicBezTo>
                    <a:cubicBezTo>
                      <a:pt x="1206" y="2720"/>
                      <a:pt x="2158" y="3673"/>
                      <a:pt x="3327" y="3673"/>
                    </a:cubicBezTo>
                    <a:cubicBezTo>
                      <a:pt x="3561" y="3673"/>
                      <a:pt x="3788" y="3632"/>
                      <a:pt x="4004" y="3562"/>
                    </a:cubicBezTo>
                    <a:lnTo>
                      <a:pt x="4004" y="3562"/>
                    </a:lnTo>
                    <a:cubicBezTo>
                      <a:pt x="3911" y="3691"/>
                      <a:pt x="3801" y="3802"/>
                      <a:pt x="3672" y="3907"/>
                    </a:cubicBezTo>
                    <a:cubicBezTo>
                      <a:pt x="3327" y="4187"/>
                      <a:pt x="2911" y="4333"/>
                      <a:pt x="2461" y="4333"/>
                    </a:cubicBezTo>
                    <a:cubicBezTo>
                      <a:pt x="1403" y="4333"/>
                      <a:pt x="539" y="3468"/>
                      <a:pt x="539" y="2410"/>
                    </a:cubicBezTo>
                    <a:cubicBezTo>
                      <a:pt x="539" y="1966"/>
                      <a:pt x="691" y="1545"/>
                      <a:pt x="971" y="1201"/>
                    </a:cubicBezTo>
                    <a:cubicBezTo>
                      <a:pt x="1071" y="1078"/>
                      <a:pt x="1187" y="967"/>
                      <a:pt x="1317" y="873"/>
                    </a:cubicBezTo>
                    <a:close/>
                    <a:moveTo>
                      <a:pt x="1989" y="1"/>
                    </a:moveTo>
                    <a:cubicBezTo>
                      <a:pt x="1967" y="1"/>
                      <a:pt x="1946" y="3"/>
                      <a:pt x="1924" y="9"/>
                    </a:cubicBezTo>
                    <a:cubicBezTo>
                      <a:pt x="1387" y="125"/>
                      <a:pt x="901" y="430"/>
                      <a:pt x="551" y="862"/>
                    </a:cubicBezTo>
                    <a:cubicBezTo>
                      <a:pt x="194" y="1299"/>
                      <a:pt x="1" y="1849"/>
                      <a:pt x="1" y="2410"/>
                    </a:cubicBezTo>
                    <a:cubicBezTo>
                      <a:pt x="1" y="3767"/>
                      <a:pt x="1106" y="4876"/>
                      <a:pt x="2461" y="4876"/>
                    </a:cubicBezTo>
                    <a:cubicBezTo>
                      <a:pt x="3029" y="4876"/>
                      <a:pt x="3578" y="4678"/>
                      <a:pt x="4017" y="4328"/>
                    </a:cubicBezTo>
                    <a:cubicBezTo>
                      <a:pt x="4443" y="3977"/>
                      <a:pt x="4747" y="3486"/>
                      <a:pt x="4869" y="2948"/>
                    </a:cubicBezTo>
                    <a:cubicBezTo>
                      <a:pt x="4893" y="2831"/>
                      <a:pt x="4840" y="2715"/>
                      <a:pt x="4735" y="2656"/>
                    </a:cubicBezTo>
                    <a:cubicBezTo>
                      <a:pt x="4693" y="2632"/>
                      <a:pt x="4648" y="2621"/>
                      <a:pt x="4603" y="2621"/>
                    </a:cubicBezTo>
                    <a:cubicBezTo>
                      <a:pt x="4536" y="2621"/>
                      <a:pt x="4469" y="2647"/>
                      <a:pt x="4419" y="2696"/>
                    </a:cubicBezTo>
                    <a:cubicBezTo>
                      <a:pt x="4122" y="2977"/>
                      <a:pt x="3736" y="3130"/>
                      <a:pt x="3327" y="3130"/>
                    </a:cubicBezTo>
                    <a:cubicBezTo>
                      <a:pt x="2455" y="3130"/>
                      <a:pt x="1743" y="2422"/>
                      <a:pt x="1743" y="1545"/>
                    </a:cubicBezTo>
                    <a:cubicBezTo>
                      <a:pt x="1743" y="1142"/>
                      <a:pt x="1900" y="751"/>
                      <a:pt x="2181" y="458"/>
                    </a:cubicBezTo>
                    <a:cubicBezTo>
                      <a:pt x="2263" y="371"/>
                      <a:pt x="2280" y="242"/>
                      <a:pt x="2223" y="137"/>
                    </a:cubicBezTo>
                    <a:cubicBezTo>
                      <a:pt x="2170" y="51"/>
                      <a:pt x="2082" y="1"/>
                      <a:pt x="1989" y="1"/>
                    </a:cubicBezTo>
                    <a:close/>
                  </a:path>
                </a:pathLst>
              </a:custGeom>
              <a:solidFill>
                <a:schemeClr val="accent2"/>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773;p41">
                <a:extLst>
                  <a:ext uri="{FF2B5EF4-FFF2-40B4-BE49-F238E27FC236}">
                    <a16:creationId xmlns:a16="http://schemas.microsoft.com/office/drawing/2014/main" id="{E43034DF-89CE-79DC-B2E5-F22BE87A1467}"/>
                  </a:ext>
                </a:extLst>
              </p:cNvPr>
              <p:cNvSpPr/>
              <p:nvPr/>
            </p:nvSpPr>
            <p:spPr>
              <a:xfrm>
                <a:off x="3471400" y="1793675"/>
                <a:ext cx="13600" cy="13650"/>
              </a:xfrm>
              <a:custGeom>
                <a:avLst/>
                <a:gdLst/>
                <a:ahLst/>
                <a:cxnLst/>
                <a:rect l="l" t="t" r="r" b="b"/>
                <a:pathLst>
                  <a:path w="544" h="546" extrusionOk="0">
                    <a:moveTo>
                      <a:pt x="275" y="1"/>
                    </a:moveTo>
                    <a:cubicBezTo>
                      <a:pt x="122" y="1"/>
                      <a:pt x="0" y="124"/>
                      <a:pt x="0" y="276"/>
                    </a:cubicBezTo>
                    <a:cubicBezTo>
                      <a:pt x="0" y="422"/>
                      <a:pt x="122" y="545"/>
                      <a:pt x="275" y="545"/>
                    </a:cubicBezTo>
                    <a:cubicBezTo>
                      <a:pt x="421" y="545"/>
                      <a:pt x="543" y="422"/>
                      <a:pt x="543" y="276"/>
                    </a:cubicBezTo>
                    <a:cubicBezTo>
                      <a:pt x="543" y="124"/>
                      <a:pt x="421" y="1"/>
                      <a:pt x="275" y="1"/>
                    </a:cubicBezTo>
                    <a:close/>
                  </a:path>
                </a:pathLst>
              </a:custGeom>
              <a:solidFill>
                <a:schemeClr val="accent2"/>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 name="Google Shape;2776;p41">
              <a:extLst>
                <a:ext uri="{FF2B5EF4-FFF2-40B4-BE49-F238E27FC236}">
                  <a16:creationId xmlns:a16="http://schemas.microsoft.com/office/drawing/2014/main" id="{51A4B086-FB61-81E9-1DE8-E1F400908588}"/>
                </a:ext>
              </a:extLst>
            </p:cNvPr>
            <p:cNvSpPr/>
            <p:nvPr/>
          </p:nvSpPr>
          <p:spPr>
            <a:xfrm>
              <a:off x="5165725" y="1957675"/>
              <a:ext cx="803700" cy="870300"/>
            </a:xfrm>
            <a:prstGeom prst="ellipse">
              <a:avLst/>
            </a:prstGeom>
            <a:no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777;p41">
              <a:extLst>
                <a:ext uri="{FF2B5EF4-FFF2-40B4-BE49-F238E27FC236}">
                  <a16:creationId xmlns:a16="http://schemas.microsoft.com/office/drawing/2014/main" id="{2D06B371-B35C-7A9D-835A-89CB3CDCE8D8}"/>
                </a:ext>
              </a:extLst>
            </p:cNvPr>
            <p:cNvSpPr/>
            <p:nvPr/>
          </p:nvSpPr>
          <p:spPr>
            <a:xfrm>
              <a:off x="5165733" y="1957675"/>
              <a:ext cx="803559" cy="870243"/>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chemeClr val="accent1"/>
            </a:solidFill>
            <a:ln w="1905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 name="Google Shape;2778;p41">
              <a:extLst>
                <a:ext uri="{FF2B5EF4-FFF2-40B4-BE49-F238E27FC236}">
                  <a16:creationId xmlns:a16="http://schemas.microsoft.com/office/drawing/2014/main" id="{C6D8C5CF-68AE-4831-E6BF-80EA6B98B93E}"/>
                </a:ext>
              </a:extLst>
            </p:cNvPr>
            <p:cNvCxnSpPr>
              <a:cxnSpLocks/>
              <a:stCxn id="27" idx="4"/>
            </p:cNvCxnSpPr>
            <p:nvPr/>
          </p:nvCxnSpPr>
          <p:spPr>
            <a:xfrm>
              <a:off x="5567575" y="2827975"/>
              <a:ext cx="0" cy="304500"/>
            </a:xfrm>
            <a:prstGeom prst="straightConnector1">
              <a:avLst/>
            </a:prstGeom>
            <a:noFill/>
            <a:ln w="19050" cap="flat" cmpd="sng">
              <a:solidFill>
                <a:schemeClr val="bg1"/>
              </a:solidFill>
              <a:prstDash val="solid"/>
              <a:round/>
              <a:headEnd type="none" w="med" len="med"/>
              <a:tailEnd type="none" w="med" len="med"/>
            </a:ln>
          </p:spPr>
        </p:cxnSp>
      </p:grpSp>
      <p:grpSp>
        <p:nvGrpSpPr>
          <p:cNvPr id="33" name="Google Shape;2779;p41">
            <a:extLst>
              <a:ext uri="{FF2B5EF4-FFF2-40B4-BE49-F238E27FC236}">
                <a16:creationId xmlns:a16="http://schemas.microsoft.com/office/drawing/2014/main" id="{9CA56173-F5B3-8BCD-D153-AAB3A806D48F}"/>
              </a:ext>
            </a:extLst>
          </p:cNvPr>
          <p:cNvGrpSpPr/>
          <p:nvPr/>
        </p:nvGrpSpPr>
        <p:grpSpPr>
          <a:xfrm>
            <a:off x="8597930" y="3588511"/>
            <a:ext cx="959991" cy="1039542"/>
            <a:chOff x="7156750" y="1957675"/>
            <a:chExt cx="803700" cy="870300"/>
          </a:xfrm>
        </p:grpSpPr>
        <p:grpSp>
          <p:nvGrpSpPr>
            <p:cNvPr id="34" name="Google Shape;2780;p41">
              <a:extLst>
                <a:ext uri="{FF2B5EF4-FFF2-40B4-BE49-F238E27FC236}">
                  <a16:creationId xmlns:a16="http://schemas.microsoft.com/office/drawing/2014/main" id="{70780797-6C16-4142-E135-5BAB9E8C025A}"/>
                </a:ext>
              </a:extLst>
            </p:cNvPr>
            <p:cNvGrpSpPr/>
            <p:nvPr/>
          </p:nvGrpSpPr>
          <p:grpSpPr>
            <a:xfrm>
              <a:off x="7384631" y="2219863"/>
              <a:ext cx="346325" cy="345875"/>
              <a:chOff x="4050575" y="1577725"/>
              <a:chExt cx="346325" cy="345875"/>
            </a:xfrm>
          </p:grpSpPr>
          <p:sp>
            <p:nvSpPr>
              <p:cNvPr id="39" name="Google Shape;2781;p41">
                <a:extLst>
                  <a:ext uri="{FF2B5EF4-FFF2-40B4-BE49-F238E27FC236}">
                    <a16:creationId xmlns:a16="http://schemas.microsoft.com/office/drawing/2014/main" id="{0105415B-B765-28A4-62FC-A64FE5620526}"/>
                  </a:ext>
                </a:extLst>
              </p:cNvPr>
              <p:cNvSpPr/>
              <p:nvPr/>
            </p:nvSpPr>
            <p:spPr>
              <a:xfrm>
                <a:off x="4050575" y="1577725"/>
                <a:ext cx="346325" cy="345875"/>
              </a:xfrm>
              <a:custGeom>
                <a:avLst/>
                <a:gdLst/>
                <a:ahLst/>
                <a:cxnLst/>
                <a:rect l="l" t="t" r="r" b="b"/>
                <a:pathLst>
                  <a:path w="13853" h="13835" extrusionOk="0">
                    <a:moveTo>
                      <a:pt x="1361" y="2035"/>
                    </a:moveTo>
                    <a:lnTo>
                      <a:pt x="1789" y="2268"/>
                    </a:lnTo>
                    <a:cubicBezTo>
                      <a:pt x="2005" y="2391"/>
                      <a:pt x="2146" y="2607"/>
                      <a:pt x="2175" y="2847"/>
                    </a:cubicBezTo>
                    <a:lnTo>
                      <a:pt x="549" y="2847"/>
                    </a:lnTo>
                    <a:cubicBezTo>
                      <a:pt x="579" y="2607"/>
                      <a:pt x="725" y="2391"/>
                      <a:pt x="941" y="2268"/>
                    </a:cubicBezTo>
                    <a:lnTo>
                      <a:pt x="1361" y="2035"/>
                    </a:lnTo>
                    <a:close/>
                    <a:moveTo>
                      <a:pt x="12496" y="2035"/>
                    </a:moveTo>
                    <a:lnTo>
                      <a:pt x="12916" y="2268"/>
                    </a:lnTo>
                    <a:cubicBezTo>
                      <a:pt x="13132" y="2391"/>
                      <a:pt x="13278" y="2607"/>
                      <a:pt x="13308" y="2847"/>
                    </a:cubicBezTo>
                    <a:lnTo>
                      <a:pt x="11684" y="2847"/>
                    </a:lnTo>
                    <a:cubicBezTo>
                      <a:pt x="11713" y="2607"/>
                      <a:pt x="11853" y="2391"/>
                      <a:pt x="12069" y="2268"/>
                    </a:cubicBezTo>
                    <a:lnTo>
                      <a:pt x="12496" y="2035"/>
                    </a:lnTo>
                    <a:close/>
                    <a:moveTo>
                      <a:pt x="5973" y="913"/>
                    </a:moveTo>
                    <a:lnTo>
                      <a:pt x="5973" y="913"/>
                    </a:lnTo>
                    <a:cubicBezTo>
                      <a:pt x="5955" y="1006"/>
                      <a:pt x="5950" y="1100"/>
                      <a:pt x="5950" y="1199"/>
                    </a:cubicBezTo>
                    <a:cubicBezTo>
                      <a:pt x="5950" y="2100"/>
                      <a:pt x="6680" y="2836"/>
                      <a:pt x="7586" y="2836"/>
                    </a:cubicBezTo>
                    <a:cubicBezTo>
                      <a:pt x="7680" y="2836"/>
                      <a:pt x="7779" y="2829"/>
                      <a:pt x="7873" y="2812"/>
                    </a:cubicBezTo>
                    <a:lnTo>
                      <a:pt x="7873" y="2812"/>
                    </a:lnTo>
                    <a:cubicBezTo>
                      <a:pt x="7627" y="3039"/>
                      <a:pt x="7300" y="3180"/>
                      <a:pt x="6950" y="3180"/>
                    </a:cubicBezTo>
                    <a:cubicBezTo>
                      <a:pt x="6208" y="3180"/>
                      <a:pt x="5604" y="2578"/>
                      <a:pt x="5604" y="1836"/>
                    </a:cubicBezTo>
                    <a:cubicBezTo>
                      <a:pt x="5604" y="1485"/>
                      <a:pt x="5745" y="1158"/>
                      <a:pt x="5973" y="913"/>
                    </a:cubicBezTo>
                    <a:close/>
                    <a:moveTo>
                      <a:pt x="2028" y="3390"/>
                    </a:moveTo>
                    <a:lnTo>
                      <a:pt x="2028" y="5284"/>
                    </a:lnTo>
                    <a:lnTo>
                      <a:pt x="708" y="5284"/>
                    </a:lnTo>
                    <a:lnTo>
                      <a:pt x="708" y="3390"/>
                    </a:lnTo>
                    <a:close/>
                    <a:moveTo>
                      <a:pt x="13151" y="3390"/>
                    </a:moveTo>
                    <a:lnTo>
                      <a:pt x="13151" y="5284"/>
                    </a:lnTo>
                    <a:lnTo>
                      <a:pt x="11824" y="5284"/>
                    </a:lnTo>
                    <a:lnTo>
                      <a:pt x="11824" y="3390"/>
                    </a:lnTo>
                    <a:close/>
                    <a:moveTo>
                      <a:pt x="2192" y="5822"/>
                    </a:moveTo>
                    <a:lnTo>
                      <a:pt x="2192" y="6634"/>
                    </a:lnTo>
                    <a:lnTo>
                      <a:pt x="544" y="6634"/>
                    </a:lnTo>
                    <a:lnTo>
                      <a:pt x="544" y="5822"/>
                    </a:lnTo>
                    <a:close/>
                    <a:moveTo>
                      <a:pt x="13313" y="5822"/>
                    </a:moveTo>
                    <a:lnTo>
                      <a:pt x="13313" y="6634"/>
                    </a:lnTo>
                    <a:lnTo>
                      <a:pt x="11660" y="6634"/>
                    </a:lnTo>
                    <a:lnTo>
                      <a:pt x="11660" y="5822"/>
                    </a:lnTo>
                    <a:close/>
                    <a:moveTo>
                      <a:pt x="2028" y="7177"/>
                    </a:moveTo>
                    <a:lnTo>
                      <a:pt x="2028" y="13291"/>
                    </a:lnTo>
                    <a:lnTo>
                      <a:pt x="708" y="13291"/>
                    </a:lnTo>
                    <a:lnTo>
                      <a:pt x="708" y="7177"/>
                    </a:lnTo>
                    <a:close/>
                    <a:moveTo>
                      <a:pt x="3571" y="8504"/>
                    </a:moveTo>
                    <a:lnTo>
                      <a:pt x="3571" y="13291"/>
                    </a:lnTo>
                    <a:lnTo>
                      <a:pt x="2572" y="13291"/>
                    </a:lnTo>
                    <a:lnTo>
                      <a:pt x="2572" y="8504"/>
                    </a:lnTo>
                    <a:close/>
                    <a:moveTo>
                      <a:pt x="6944" y="9591"/>
                    </a:moveTo>
                    <a:lnTo>
                      <a:pt x="7516" y="9912"/>
                    </a:lnTo>
                    <a:cubicBezTo>
                      <a:pt x="7856" y="10100"/>
                      <a:pt x="8066" y="10457"/>
                      <a:pt x="8066" y="10842"/>
                    </a:cubicBezTo>
                    <a:lnTo>
                      <a:pt x="8066" y="13291"/>
                    </a:lnTo>
                    <a:lnTo>
                      <a:pt x="5815" y="13291"/>
                    </a:lnTo>
                    <a:lnTo>
                      <a:pt x="5815" y="10842"/>
                    </a:lnTo>
                    <a:cubicBezTo>
                      <a:pt x="5815" y="10457"/>
                      <a:pt x="6025" y="10100"/>
                      <a:pt x="6365" y="9912"/>
                    </a:cubicBezTo>
                    <a:lnTo>
                      <a:pt x="6944" y="9591"/>
                    </a:lnTo>
                    <a:close/>
                    <a:moveTo>
                      <a:pt x="9742" y="7663"/>
                    </a:moveTo>
                    <a:lnTo>
                      <a:pt x="9742" y="13291"/>
                    </a:lnTo>
                    <a:lnTo>
                      <a:pt x="8603" y="13291"/>
                    </a:lnTo>
                    <a:lnTo>
                      <a:pt x="8603" y="10842"/>
                    </a:lnTo>
                    <a:cubicBezTo>
                      <a:pt x="8603" y="10257"/>
                      <a:pt x="8288" y="9720"/>
                      <a:pt x="7779" y="9440"/>
                    </a:cubicBezTo>
                    <a:lnTo>
                      <a:pt x="7072" y="9043"/>
                    </a:lnTo>
                    <a:cubicBezTo>
                      <a:pt x="7031" y="9022"/>
                      <a:pt x="6986" y="9011"/>
                      <a:pt x="6940" y="9011"/>
                    </a:cubicBezTo>
                    <a:cubicBezTo>
                      <a:pt x="6895" y="9011"/>
                      <a:pt x="6850" y="9022"/>
                      <a:pt x="6809" y="9043"/>
                    </a:cubicBezTo>
                    <a:lnTo>
                      <a:pt x="6102" y="9440"/>
                    </a:lnTo>
                    <a:cubicBezTo>
                      <a:pt x="5593" y="9720"/>
                      <a:pt x="5278" y="10257"/>
                      <a:pt x="5278" y="10842"/>
                    </a:cubicBezTo>
                    <a:lnTo>
                      <a:pt x="5278" y="13291"/>
                    </a:lnTo>
                    <a:lnTo>
                      <a:pt x="4115" y="13291"/>
                    </a:lnTo>
                    <a:lnTo>
                      <a:pt x="4115" y="7663"/>
                    </a:lnTo>
                    <a:close/>
                    <a:moveTo>
                      <a:pt x="11285" y="8504"/>
                    </a:moveTo>
                    <a:lnTo>
                      <a:pt x="11285" y="13291"/>
                    </a:lnTo>
                    <a:lnTo>
                      <a:pt x="10281" y="13291"/>
                    </a:lnTo>
                    <a:lnTo>
                      <a:pt x="10281" y="8504"/>
                    </a:lnTo>
                    <a:close/>
                    <a:moveTo>
                      <a:pt x="13151" y="7177"/>
                    </a:moveTo>
                    <a:lnTo>
                      <a:pt x="13151" y="13291"/>
                    </a:lnTo>
                    <a:lnTo>
                      <a:pt x="11824" y="13291"/>
                    </a:lnTo>
                    <a:lnTo>
                      <a:pt x="11824" y="7177"/>
                    </a:lnTo>
                    <a:close/>
                    <a:moveTo>
                      <a:pt x="6598" y="1"/>
                    </a:moveTo>
                    <a:cubicBezTo>
                      <a:pt x="6579" y="1"/>
                      <a:pt x="6559" y="3"/>
                      <a:pt x="6540" y="7"/>
                    </a:cubicBezTo>
                    <a:cubicBezTo>
                      <a:pt x="6125" y="101"/>
                      <a:pt x="5752" y="328"/>
                      <a:pt x="5482" y="662"/>
                    </a:cubicBezTo>
                    <a:cubicBezTo>
                      <a:pt x="5213" y="994"/>
                      <a:pt x="5062" y="1415"/>
                      <a:pt x="5062" y="1847"/>
                    </a:cubicBezTo>
                    <a:cubicBezTo>
                      <a:pt x="5062" y="2731"/>
                      <a:pt x="5675" y="3478"/>
                      <a:pt x="6499" y="3678"/>
                    </a:cubicBezTo>
                    <a:lnTo>
                      <a:pt x="5337" y="4326"/>
                    </a:lnTo>
                    <a:cubicBezTo>
                      <a:pt x="4384" y="4857"/>
                      <a:pt x="3788" y="5869"/>
                      <a:pt x="3788" y="6961"/>
                    </a:cubicBezTo>
                    <a:lnTo>
                      <a:pt x="3788" y="7137"/>
                    </a:lnTo>
                    <a:cubicBezTo>
                      <a:pt x="3665" y="7166"/>
                      <a:pt x="3571" y="7271"/>
                      <a:pt x="3571" y="7400"/>
                    </a:cubicBezTo>
                    <a:lnTo>
                      <a:pt x="3571" y="7961"/>
                    </a:lnTo>
                    <a:lnTo>
                      <a:pt x="2572" y="7961"/>
                    </a:lnTo>
                    <a:lnTo>
                      <a:pt x="2572" y="7155"/>
                    </a:lnTo>
                    <a:cubicBezTo>
                      <a:pt x="2666" y="7107"/>
                      <a:pt x="2736" y="7020"/>
                      <a:pt x="2736" y="6909"/>
                    </a:cubicBezTo>
                    <a:lnTo>
                      <a:pt x="2736" y="5547"/>
                    </a:lnTo>
                    <a:cubicBezTo>
                      <a:pt x="2736" y="5442"/>
                      <a:pt x="2666" y="5348"/>
                      <a:pt x="2572" y="5302"/>
                    </a:cubicBezTo>
                    <a:lnTo>
                      <a:pt x="2572" y="3349"/>
                    </a:lnTo>
                    <a:cubicBezTo>
                      <a:pt x="2666" y="3309"/>
                      <a:pt x="2736" y="3215"/>
                      <a:pt x="2736" y="3104"/>
                    </a:cubicBezTo>
                    <a:lnTo>
                      <a:pt x="2736" y="2941"/>
                    </a:lnTo>
                    <a:cubicBezTo>
                      <a:pt x="2736" y="2462"/>
                      <a:pt x="2478" y="2023"/>
                      <a:pt x="2057" y="1795"/>
                    </a:cubicBezTo>
                    <a:lnTo>
                      <a:pt x="1496" y="1480"/>
                    </a:lnTo>
                    <a:cubicBezTo>
                      <a:pt x="1455" y="1457"/>
                      <a:pt x="1410" y="1445"/>
                      <a:pt x="1365" y="1445"/>
                    </a:cubicBezTo>
                    <a:cubicBezTo>
                      <a:pt x="1320" y="1445"/>
                      <a:pt x="1274" y="1457"/>
                      <a:pt x="1234" y="1480"/>
                    </a:cubicBezTo>
                    <a:lnTo>
                      <a:pt x="678" y="1790"/>
                    </a:lnTo>
                    <a:cubicBezTo>
                      <a:pt x="263" y="2023"/>
                      <a:pt x="1" y="2467"/>
                      <a:pt x="1" y="2941"/>
                    </a:cubicBezTo>
                    <a:lnTo>
                      <a:pt x="1" y="3117"/>
                    </a:lnTo>
                    <a:cubicBezTo>
                      <a:pt x="1" y="3222"/>
                      <a:pt x="71" y="3314"/>
                      <a:pt x="164" y="3355"/>
                    </a:cubicBezTo>
                    <a:lnTo>
                      <a:pt x="164" y="5313"/>
                    </a:lnTo>
                    <a:cubicBezTo>
                      <a:pt x="71" y="5354"/>
                      <a:pt x="1" y="5448"/>
                      <a:pt x="1" y="5553"/>
                    </a:cubicBezTo>
                    <a:lnTo>
                      <a:pt x="1" y="6909"/>
                    </a:lnTo>
                    <a:cubicBezTo>
                      <a:pt x="1" y="7015"/>
                      <a:pt x="71" y="7107"/>
                      <a:pt x="164" y="7155"/>
                    </a:cubicBezTo>
                    <a:lnTo>
                      <a:pt x="164" y="13559"/>
                    </a:lnTo>
                    <a:cubicBezTo>
                      <a:pt x="164" y="13712"/>
                      <a:pt x="287" y="13834"/>
                      <a:pt x="433" y="13834"/>
                    </a:cubicBezTo>
                    <a:lnTo>
                      <a:pt x="13419" y="13834"/>
                    </a:lnTo>
                    <a:cubicBezTo>
                      <a:pt x="13572" y="13834"/>
                      <a:pt x="13694" y="13712"/>
                      <a:pt x="13694" y="13559"/>
                    </a:cubicBezTo>
                    <a:lnTo>
                      <a:pt x="13694" y="7155"/>
                    </a:lnTo>
                    <a:cubicBezTo>
                      <a:pt x="13788" y="7107"/>
                      <a:pt x="13852" y="7015"/>
                      <a:pt x="13852" y="6909"/>
                    </a:cubicBezTo>
                    <a:lnTo>
                      <a:pt x="13852" y="5564"/>
                    </a:lnTo>
                    <a:cubicBezTo>
                      <a:pt x="13852" y="5448"/>
                      <a:pt x="13788" y="5348"/>
                      <a:pt x="13694" y="5302"/>
                    </a:cubicBezTo>
                    <a:lnTo>
                      <a:pt x="13694" y="3368"/>
                    </a:lnTo>
                    <a:cubicBezTo>
                      <a:pt x="13788" y="3320"/>
                      <a:pt x="13852" y="3222"/>
                      <a:pt x="13852" y="3104"/>
                    </a:cubicBezTo>
                    <a:lnTo>
                      <a:pt x="13852" y="2941"/>
                    </a:lnTo>
                    <a:cubicBezTo>
                      <a:pt x="13852" y="2462"/>
                      <a:pt x="13594" y="2023"/>
                      <a:pt x="13179" y="1795"/>
                    </a:cubicBezTo>
                    <a:lnTo>
                      <a:pt x="12618" y="1480"/>
                    </a:lnTo>
                    <a:cubicBezTo>
                      <a:pt x="12577" y="1457"/>
                      <a:pt x="12532" y="1445"/>
                      <a:pt x="12487" y="1445"/>
                    </a:cubicBezTo>
                    <a:cubicBezTo>
                      <a:pt x="12441" y="1445"/>
                      <a:pt x="12396" y="1457"/>
                      <a:pt x="12355" y="1480"/>
                    </a:cubicBezTo>
                    <a:lnTo>
                      <a:pt x="11800" y="1790"/>
                    </a:lnTo>
                    <a:cubicBezTo>
                      <a:pt x="11379" y="2023"/>
                      <a:pt x="11122" y="2467"/>
                      <a:pt x="11122" y="2941"/>
                    </a:cubicBezTo>
                    <a:lnTo>
                      <a:pt x="11122" y="3104"/>
                    </a:lnTo>
                    <a:cubicBezTo>
                      <a:pt x="11122" y="3222"/>
                      <a:pt x="11187" y="3320"/>
                      <a:pt x="11285" y="3368"/>
                    </a:cubicBezTo>
                    <a:lnTo>
                      <a:pt x="11285" y="5302"/>
                    </a:lnTo>
                    <a:cubicBezTo>
                      <a:pt x="11187" y="5348"/>
                      <a:pt x="11122" y="5448"/>
                      <a:pt x="11122" y="5564"/>
                    </a:cubicBezTo>
                    <a:lnTo>
                      <a:pt x="11122" y="6909"/>
                    </a:lnTo>
                    <a:cubicBezTo>
                      <a:pt x="11122" y="7020"/>
                      <a:pt x="11187" y="7107"/>
                      <a:pt x="11285" y="7155"/>
                    </a:cubicBezTo>
                    <a:lnTo>
                      <a:pt x="11285" y="7961"/>
                    </a:lnTo>
                    <a:lnTo>
                      <a:pt x="10281" y="7961"/>
                    </a:lnTo>
                    <a:lnTo>
                      <a:pt x="10281" y="7400"/>
                    </a:lnTo>
                    <a:cubicBezTo>
                      <a:pt x="10281" y="7271"/>
                      <a:pt x="10187" y="7166"/>
                      <a:pt x="10065" y="7137"/>
                    </a:cubicBezTo>
                    <a:lnTo>
                      <a:pt x="10065" y="6961"/>
                    </a:lnTo>
                    <a:cubicBezTo>
                      <a:pt x="10065" y="6576"/>
                      <a:pt x="9995" y="6202"/>
                      <a:pt x="9854" y="5845"/>
                    </a:cubicBezTo>
                    <a:cubicBezTo>
                      <a:pt x="9810" y="5738"/>
                      <a:pt x="9708" y="5672"/>
                      <a:pt x="9600" y="5672"/>
                    </a:cubicBezTo>
                    <a:cubicBezTo>
                      <a:pt x="9566" y="5672"/>
                      <a:pt x="9531" y="5679"/>
                      <a:pt x="9497" y="5693"/>
                    </a:cubicBezTo>
                    <a:cubicBezTo>
                      <a:pt x="9364" y="5747"/>
                      <a:pt x="9293" y="5904"/>
                      <a:pt x="9351" y="6044"/>
                    </a:cubicBezTo>
                    <a:cubicBezTo>
                      <a:pt x="9469" y="6336"/>
                      <a:pt x="9526" y="6646"/>
                      <a:pt x="9526" y="6961"/>
                    </a:cubicBezTo>
                    <a:lnTo>
                      <a:pt x="9526" y="7149"/>
                    </a:lnTo>
                    <a:lnTo>
                      <a:pt x="4331" y="7149"/>
                    </a:lnTo>
                    <a:lnTo>
                      <a:pt x="4331" y="6961"/>
                    </a:lnTo>
                    <a:cubicBezTo>
                      <a:pt x="4331" y="6062"/>
                      <a:pt x="4816" y="5237"/>
                      <a:pt x="5599" y="4800"/>
                    </a:cubicBezTo>
                    <a:lnTo>
                      <a:pt x="6931" y="4056"/>
                    </a:lnTo>
                    <a:lnTo>
                      <a:pt x="7762" y="4519"/>
                    </a:lnTo>
                    <a:cubicBezTo>
                      <a:pt x="7803" y="4544"/>
                      <a:pt x="7849" y="4555"/>
                      <a:pt x="7893" y="4555"/>
                    </a:cubicBezTo>
                    <a:cubicBezTo>
                      <a:pt x="7987" y="4555"/>
                      <a:pt x="8078" y="4504"/>
                      <a:pt x="8129" y="4414"/>
                    </a:cubicBezTo>
                    <a:cubicBezTo>
                      <a:pt x="8199" y="4285"/>
                      <a:pt x="8153" y="4121"/>
                      <a:pt x="8024" y="4045"/>
                    </a:cubicBezTo>
                    <a:lnTo>
                      <a:pt x="7376" y="3683"/>
                    </a:lnTo>
                    <a:cubicBezTo>
                      <a:pt x="7651" y="3619"/>
                      <a:pt x="7913" y="3495"/>
                      <a:pt x="8136" y="3314"/>
                    </a:cubicBezTo>
                    <a:cubicBezTo>
                      <a:pt x="8487" y="3028"/>
                      <a:pt x="8725" y="2631"/>
                      <a:pt x="8808" y="2187"/>
                    </a:cubicBezTo>
                    <a:cubicBezTo>
                      <a:pt x="8808" y="2175"/>
                      <a:pt x="8808" y="2163"/>
                      <a:pt x="8803" y="2157"/>
                    </a:cubicBezTo>
                    <a:cubicBezTo>
                      <a:pt x="8758" y="2003"/>
                      <a:pt x="8643" y="1930"/>
                      <a:pt x="8528" y="1930"/>
                    </a:cubicBezTo>
                    <a:cubicBezTo>
                      <a:pt x="8460" y="1930"/>
                      <a:pt x="8392" y="1956"/>
                      <a:pt x="8340" y="2006"/>
                    </a:cubicBezTo>
                    <a:cubicBezTo>
                      <a:pt x="8135" y="2198"/>
                      <a:pt x="7869" y="2304"/>
                      <a:pt x="7588" y="2304"/>
                    </a:cubicBezTo>
                    <a:cubicBezTo>
                      <a:pt x="7332" y="2304"/>
                      <a:pt x="7064" y="2215"/>
                      <a:pt x="6821" y="2023"/>
                    </a:cubicBezTo>
                    <a:cubicBezTo>
                      <a:pt x="6804" y="2011"/>
                      <a:pt x="6785" y="1994"/>
                      <a:pt x="6774" y="1982"/>
                    </a:cubicBezTo>
                    <a:cubicBezTo>
                      <a:pt x="6353" y="1450"/>
                      <a:pt x="6429" y="802"/>
                      <a:pt x="6839" y="416"/>
                    </a:cubicBezTo>
                    <a:cubicBezTo>
                      <a:pt x="6844" y="404"/>
                      <a:pt x="6850" y="393"/>
                      <a:pt x="6856" y="381"/>
                    </a:cubicBezTo>
                    <a:cubicBezTo>
                      <a:pt x="6919" y="155"/>
                      <a:pt x="6765" y="1"/>
                      <a:pt x="6598" y="1"/>
                    </a:cubicBezTo>
                    <a:close/>
                  </a:path>
                </a:pathLst>
              </a:custGeom>
              <a:solidFill>
                <a:srgbClr val="466D29"/>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782;p41">
                <a:extLst>
                  <a:ext uri="{FF2B5EF4-FFF2-40B4-BE49-F238E27FC236}">
                    <a16:creationId xmlns:a16="http://schemas.microsoft.com/office/drawing/2014/main" id="{D8D5A894-FF5A-E11A-1C0F-B95E7FDAC592}"/>
                  </a:ext>
                </a:extLst>
              </p:cNvPr>
              <p:cNvSpPr/>
              <p:nvPr/>
            </p:nvSpPr>
            <p:spPr>
              <a:xfrm>
                <a:off x="4266675" y="1694200"/>
                <a:ext cx="13450" cy="13600"/>
              </a:xfrm>
              <a:custGeom>
                <a:avLst/>
                <a:gdLst/>
                <a:ahLst/>
                <a:cxnLst/>
                <a:rect l="l" t="t" r="r" b="b"/>
                <a:pathLst>
                  <a:path w="538" h="544" extrusionOk="0">
                    <a:moveTo>
                      <a:pt x="269" y="1"/>
                    </a:moveTo>
                    <a:cubicBezTo>
                      <a:pt x="123" y="1"/>
                      <a:pt x="0" y="123"/>
                      <a:pt x="0" y="268"/>
                    </a:cubicBezTo>
                    <a:cubicBezTo>
                      <a:pt x="0" y="421"/>
                      <a:pt x="123" y="543"/>
                      <a:pt x="269" y="543"/>
                    </a:cubicBezTo>
                    <a:cubicBezTo>
                      <a:pt x="421" y="543"/>
                      <a:pt x="537" y="421"/>
                      <a:pt x="537" y="268"/>
                    </a:cubicBezTo>
                    <a:cubicBezTo>
                      <a:pt x="537" y="123"/>
                      <a:pt x="421" y="1"/>
                      <a:pt x="269" y="1"/>
                    </a:cubicBezTo>
                    <a:close/>
                  </a:path>
                </a:pathLst>
              </a:custGeom>
              <a:solidFill>
                <a:schemeClr val="accent2"/>
              </a:solid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85;p41">
              <a:extLst>
                <a:ext uri="{FF2B5EF4-FFF2-40B4-BE49-F238E27FC236}">
                  <a16:creationId xmlns:a16="http://schemas.microsoft.com/office/drawing/2014/main" id="{31A172FA-E7CB-4B53-7014-31EF38AB0957}"/>
                </a:ext>
              </a:extLst>
            </p:cNvPr>
            <p:cNvSpPr/>
            <p:nvPr/>
          </p:nvSpPr>
          <p:spPr>
            <a:xfrm>
              <a:off x="7156750" y="1957675"/>
              <a:ext cx="803700" cy="870300"/>
            </a:xfrm>
            <a:prstGeom prst="ellipse">
              <a:avLst/>
            </a:prstGeom>
            <a:noFill/>
            <a:ln>
              <a:solidFill>
                <a:schemeClr val="bg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786;p41">
              <a:extLst>
                <a:ext uri="{FF2B5EF4-FFF2-40B4-BE49-F238E27FC236}">
                  <a16:creationId xmlns:a16="http://schemas.microsoft.com/office/drawing/2014/main" id="{8302B080-C407-2BA8-5A55-ECAD38E7FB7E}"/>
                </a:ext>
              </a:extLst>
            </p:cNvPr>
            <p:cNvSpPr/>
            <p:nvPr/>
          </p:nvSpPr>
          <p:spPr>
            <a:xfrm>
              <a:off x="7156758" y="1957675"/>
              <a:ext cx="803559" cy="870243"/>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chemeClr val="accent1"/>
            </a:solidFill>
            <a:ln w="1905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41" name="Google Shape;2787;p41">
            <a:extLst>
              <a:ext uri="{FF2B5EF4-FFF2-40B4-BE49-F238E27FC236}">
                <a16:creationId xmlns:a16="http://schemas.microsoft.com/office/drawing/2014/main" id="{444E5F8E-59E1-9837-A34D-4128F78BA0CD}"/>
              </a:ext>
            </a:extLst>
          </p:cNvPr>
          <p:cNvCxnSpPr>
            <a:cxnSpLocks/>
            <a:stCxn id="37" idx="4"/>
          </p:cNvCxnSpPr>
          <p:nvPr/>
        </p:nvCxnSpPr>
        <p:spPr>
          <a:xfrm flipH="1">
            <a:off x="9077854" y="4628054"/>
            <a:ext cx="74" cy="363869"/>
          </a:xfrm>
          <a:prstGeom prst="straightConnector1">
            <a:avLst/>
          </a:prstGeom>
          <a:noFill/>
          <a:ln w="19050" cap="flat" cmpd="sng">
            <a:solidFill>
              <a:schemeClr val="bg1"/>
            </a:solidFill>
            <a:prstDash val="solid"/>
            <a:round/>
            <a:headEnd type="none" w="med" len="med"/>
            <a:tailEnd type="none" w="med" len="med"/>
          </a:ln>
        </p:spPr>
      </p:cxnSp>
      <p:cxnSp>
        <p:nvCxnSpPr>
          <p:cNvPr id="44" name="Google Shape;2790;p41">
            <a:extLst>
              <a:ext uri="{FF2B5EF4-FFF2-40B4-BE49-F238E27FC236}">
                <a16:creationId xmlns:a16="http://schemas.microsoft.com/office/drawing/2014/main" id="{48DC3EB8-86F5-E12C-963C-14341A4C63BA}"/>
              </a:ext>
            </a:extLst>
          </p:cNvPr>
          <p:cNvCxnSpPr>
            <a:stCxn id="3" idx="4"/>
            <a:endCxn id="18" idx="2"/>
          </p:cNvCxnSpPr>
          <p:nvPr/>
        </p:nvCxnSpPr>
        <p:spPr>
          <a:xfrm>
            <a:off x="3902955" y="4065089"/>
            <a:ext cx="712927" cy="43194"/>
          </a:xfrm>
          <a:prstGeom prst="straightConnector1">
            <a:avLst/>
          </a:prstGeom>
          <a:noFill/>
          <a:ln w="19050" cap="flat" cmpd="sng">
            <a:solidFill>
              <a:schemeClr val="bg1"/>
            </a:solidFill>
            <a:prstDash val="solid"/>
            <a:round/>
            <a:headEnd type="none" w="med" len="med"/>
            <a:tailEnd type="none" w="med" len="med"/>
          </a:ln>
        </p:spPr>
      </p:cxnSp>
      <p:cxnSp>
        <p:nvCxnSpPr>
          <p:cNvPr id="45" name="Google Shape;2791;p41">
            <a:extLst>
              <a:ext uri="{FF2B5EF4-FFF2-40B4-BE49-F238E27FC236}">
                <a16:creationId xmlns:a16="http://schemas.microsoft.com/office/drawing/2014/main" id="{B08B6C92-B480-27B1-4887-79200DFF2DB6}"/>
              </a:ext>
            </a:extLst>
          </p:cNvPr>
          <p:cNvCxnSpPr>
            <a:stCxn id="18" idx="6"/>
            <a:endCxn id="42" idx="0"/>
          </p:cNvCxnSpPr>
          <p:nvPr/>
        </p:nvCxnSpPr>
        <p:spPr>
          <a:xfrm flipV="1">
            <a:off x="5575873" y="4065089"/>
            <a:ext cx="676815" cy="43194"/>
          </a:xfrm>
          <a:prstGeom prst="straightConnector1">
            <a:avLst/>
          </a:prstGeom>
          <a:noFill/>
          <a:ln w="19050" cap="flat" cmpd="sng">
            <a:solidFill>
              <a:schemeClr val="bg1"/>
            </a:solidFill>
            <a:prstDash val="solid"/>
            <a:round/>
            <a:headEnd type="none" w="med" len="med"/>
            <a:tailEnd type="none" w="med" len="med"/>
          </a:ln>
        </p:spPr>
      </p:cxnSp>
      <p:cxnSp>
        <p:nvCxnSpPr>
          <p:cNvPr id="46" name="Google Shape;2792;p41">
            <a:extLst>
              <a:ext uri="{FF2B5EF4-FFF2-40B4-BE49-F238E27FC236}">
                <a16:creationId xmlns:a16="http://schemas.microsoft.com/office/drawing/2014/main" id="{A1148952-8C6C-5307-3329-4F9C8E148A8A}"/>
              </a:ext>
            </a:extLst>
          </p:cNvPr>
          <p:cNvCxnSpPr>
            <a:stCxn id="27" idx="6"/>
            <a:endCxn id="43" idx="0"/>
          </p:cNvCxnSpPr>
          <p:nvPr/>
        </p:nvCxnSpPr>
        <p:spPr>
          <a:xfrm flipV="1">
            <a:off x="7566898" y="4065089"/>
            <a:ext cx="662972" cy="43194"/>
          </a:xfrm>
          <a:prstGeom prst="straightConnector1">
            <a:avLst/>
          </a:prstGeom>
          <a:noFill/>
          <a:ln w="19050" cap="flat" cmpd="sng">
            <a:solidFill>
              <a:schemeClr val="bg1"/>
            </a:solidFill>
            <a:prstDash val="solid"/>
            <a:round/>
            <a:headEnd type="none" w="med" len="med"/>
            <a:tailEnd type="none" w="med" len="med"/>
          </a:ln>
        </p:spPr>
      </p:cxnSp>
      <p:cxnSp>
        <p:nvCxnSpPr>
          <p:cNvPr id="47" name="Google Shape;2793;p41">
            <a:extLst>
              <a:ext uri="{FF2B5EF4-FFF2-40B4-BE49-F238E27FC236}">
                <a16:creationId xmlns:a16="http://schemas.microsoft.com/office/drawing/2014/main" id="{EB7C5B7E-B5DF-EC5D-8850-D47E6CC2A541}"/>
              </a:ext>
            </a:extLst>
          </p:cNvPr>
          <p:cNvCxnSpPr>
            <a:cxnSpLocks/>
            <a:stCxn id="43" idx="4"/>
            <a:endCxn id="37" idx="2"/>
          </p:cNvCxnSpPr>
          <p:nvPr/>
        </p:nvCxnSpPr>
        <p:spPr>
          <a:xfrm>
            <a:off x="7912740" y="4065089"/>
            <a:ext cx="685192" cy="43194"/>
          </a:xfrm>
          <a:prstGeom prst="straightConnector1">
            <a:avLst/>
          </a:prstGeom>
          <a:noFill/>
          <a:ln w="19050" cap="flat" cmpd="sng">
            <a:solidFill>
              <a:schemeClr val="bg1"/>
            </a:solidFill>
            <a:prstDash val="solid"/>
            <a:round/>
            <a:headEnd type="none" w="med" len="med"/>
            <a:tailEnd type="none" w="med" len="med"/>
          </a:ln>
        </p:spPr>
      </p:cxnSp>
      <p:cxnSp>
        <p:nvCxnSpPr>
          <p:cNvPr id="51" name="Google Shape;2794;p41">
            <a:extLst>
              <a:ext uri="{FF2B5EF4-FFF2-40B4-BE49-F238E27FC236}">
                <a16:creationId xmlns:a16="http://schemas.microsoft.com/office/drawing/2014/main" id="{05F9E099-3FA9-F888-0826-60A08549A7E0}"/>
              </a:ext>
            </a:extLst>
          </p:cNvPr>
          <p:cNvCxnSpPr>
            <a:stCxn id="42" idx="4"/>
            <a:endCxn id="27" idx="2"/>
          </p:cNvCxnSpPr>
          <p:nvPr/>
        </p:nvCxnSpPr>
        <p:spPr>
          <a:xfrm>
            <a:off x="5935558" y="4065089"/>
            <a:ext cx="671349" cy="43194"/>
          </a:xfrm>
          <a:prstGeom prst="straightConnector1">
            <a:avLst/>
          </a:prstGeom>
          <a:noFill/>
          <a:ln w="19050" cap="flat" cmpd="sng">
            <a:solidFill>
              <a:schemeClr val="bg1"/>
            </a:solidFill>
            <a:prstDash val="solid"/>
            <a:round/>
            <a:headEnd type="none" w="med" len="med"/>
            <a:tailEnd type="none" w="med" len="med"/>
          </a:ln>
        </p:spPr>
      </p:cxnSp>
      <p:sp>
        <p:nvSpPr>
          <p:cNvPr id="3" name="Google Shape;2748;p41">
            <a:extLst>
              <a:ext uri="{FF2B5EF4-FFF2-40B4-BE49-F238E27FC236}">
                <a16:creationId xmlns:a16="http://schemas.microsoft.com/office/drawing/2014/main" id="{BEF26751-A974-B0FD-97EF-D0DD2920ABFD}"/>
              </a:ext>
            </a:extLst>
          </p:cNvPr>
          <p:cNvSpPr/>
          <p:nvPr/>
        </p:nvSpPr>
        <p:spPr>
          <a:xfrm>
            <a:off x="3902955" y="3906524"/>
            <a:ext cx="317130" cy="317130"/>
          </a:xfrm>
          <a:prstGeom prst="star8">
            <a:avLst>
              <a:gd name="adj" fmla="val 375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788;p41">
            <a:extLst>
              <a:ext uri="{FF2B5EF4-FFF2-40B4-BE49-F238E27FC236}">
                <a16:creationId xmlns:a16="http://schemas.microsoft.com/office/drawing/2014/main" id="{C76D9D40-9762-D0FC-7889-DCBCBF7C1E4F}"/>
              </a:ext>
            </a:extLst>
          </p:cNvPr>
          <p:cNvSpPr/>
          <p:nvPr/>
        </p:nvSpPr>
        <p:spPr>
          <a:xfrm>
            <a:off x="5935558" y="3906524"/>
            <a:ext cx="317130" cy="317130"/>
          </a:xfrm>
          <a:prstGeom prst="star8">
            <a:avLst>
              <a:gd name="adj" fmla="val 375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789;p41">
            <a:extLst>
              <a:ext uri="{FF2B5EF4-FFF2-40B4-BE49-F238E27FC236}">
                <a16:creationId xmlns:a16="http://schemas.microsoft.com/office/drawing/2014/main" id="{8E319869-C786-6173-93C7-F1F1ED7A795C}"/>
              </a:ext>
            </a:extLst>
          </p:cNvPr>
          <p:cNvSpPr/>
          <p:nvPr/>
        </p:nvSpPr>
        <p:spPr>
          <a:xfrm>
            <a:off x="7912740" y="3906524"/>
            <a:ext cx="317130" cy="317130"/>
          </a:xfrm>
          <a:prstGeom prst="star8">
            <a:avLst>
              <a:gd name="adj" fmla="val 375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Rectangle 4">
            <a:extLst>
              <a:ext uri="{FF2B5EF4-FFF2-40B4-BE49-F238E27FC236}">
                <a16:creationId xmlns:a16="http://schemas.microsoft.com/office/drawing/2014/main" id="{384B6990-E51B-176C-5FF9-BB85CDA5728C}"/>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BDEE88E-327E-4DC3-150D-101571313492}"/>
              </a:ext>
            </a:extLst>
          </p:cNvPr>
          <p:cNvSpPr txBox="1"/>
          <p:nvPr/>
        </p:nvSpPr>
        <p:spPr>
          <a:xfrm>
            <a:off x="8069557" y="4937235"/>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16" name="TextBox 15">
            <a:extLst>
              <a:ext uri="{FF2B5EF4-FFF2-40B4-BE49-F238E27FC236}">
                <a16:creationId xmlns:a16="http://schemas.microsoft.com/office/drawing/2014/main" id="{C4B6599B-3A14-970A-8391-E51C2F16C761}"/>
              </a:ext>
            </a:extLst>
          </p:cNvPr>
          <p:cNvSpPr txBox="1"/>
          <p:nvPr/>
        </p:nvSpPr>
        <p:spPr>
          <a:xfrm>
            <a:off x="6080875" y="4967597"/>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17" name="TextBox 16">
            <a:extLst>
              <a:ext uri="{FF2B5EF4-FFF2-40B4-BE49-F238E27FC236}">
                <a16:creationId xmlns:a16="http://schemas.microsoft.com/office/drawing/2014/main" id="{96ECA7EB-7AB2-8E3F-F7DC-9BEA953C69D4}"/>
              </a:ext>
            </a:extLst>
          </p:cNvPr>
          <p:cNvSpPr txBox="1"/>
          <p:nvPr/>
        </p:nvSpPr>
        <p:spPr>
          <a:xfrm>
            <a:off x="4089455" y="4949785"/>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25" name="TextBox 24">
            <a:extLst>
              <a:ext uri="{FF2B5EF4-FFF2-40B4-BE49-F238E27FC236}">
                <a16:creationId xmlns:a16="http://schemas.microsoft.com/office/drawing/2014/main" id="{1EE99DE2-7786-E476-D307-7B09C512C403}"/>
              </a:ext>
            </a:extLst>
          </p:cNvPr>
          <p:cNvSpPr txBox="1"/>
          <p:nvPr/>
        </p:nvSpPr>
        <p:spPr>
          <a:xfrm>
            <a:off x="2100773" y="4980147"/>
            <a:ext cx="2014809" cy="400110"/>
          </a:xfrm>
          <a:prstGeom prst="rect">
            <a:avLst/>
          </a:prstGeom>
          <a:noFill/>
        </p:spPr>
        <p:txBody>
          <a:bodyPr wrap="square" rtlCol="0">
            <a:spAutoFit/>
          </a:bodyPr>
          <a:lstStyle/>
          <a:p>
            <a:pPr algn="ctr" rtl="1"/>
            <a:r>
              <a:rPr lang="fa-IR" sz="2000" dirty="0">
                <a:cs typeface="B Titr" panose="00000700000000000000" pitchFamily="2" charset="-78"/>
              </a:rPr>
              <a:t>تیتر عنوان موضوع</a:t>
            </a:r>
            <a:endParaRPr lang="en-US" sz="6600" dirty="0">
              <a:cs typeface="B Titr" panose="00000700000000000000" pitchFamily="2" charset="-78"/>
            </a:endParaRPr>
          </a:p>
        </p:txBody>
      </p:sp>
      <p:sp>
        <p:nvSpPr>
          <p:cNvPr id="26" name="TextBox 25">
            <a:extLst>
              <a:ext uri="{FF2B5EF4-FFF2-40B4-BE49-F238E27FC236}">
                <a16:creationId xmlns:a16="http://schemas.microsoft.com/office/drawing/2014/main" id="{2ADC2C9A-43D0-2260-4538-B7B1CD200C9D}"/>
              </a:ext>
            </a:extLst>
          </p:cNvPr>
          <p:cNvSpPr txBox="1"/>
          <p:nvPr/>
        </p:nvSpPr>
        <p:spPr>
          <a:xfrm>
            <a:off x="8044011" y="5394039"/>
            <a:ext cx="2200610" cy="646331"/>
          </a:xfrm>
          <a:prstGeom prst="rect">
            <a:avLst/>
          </a:prstGeom>
          <a:noFill/>
        </p:spPr>
        <p:txBody>
          <a:bodyPr wrap="square">
            <a:spAutoFit/>
          </a:bodyPr>
          <a:lstStyle/>
          <a:p>
            <a:pPr algn="ctr"/>
            <a:r>
              <a:rPr lang="fa-IR" sz="12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200" dirty="0"/>
          </a:p>
        </p:txBody>
      </p:sp>
      <p:sp>
        <p:nvSpPr>
          <p:cNvPr id="35" name="TextBox 34">
            <a:extLst>
              <a:ext uri="{FF2B5EF4-FFF2-40B4-BE49-F238E27FC236}">
                <a16:creationId xmlns:a16="http://schemas.microsoft.com/office/drawing/2014/main" id="{55339AFB-DA4D-5B25-4A1B-E0AA21F3FF41}"/>
              </a:ext>
            </a:extLst>
          </p:cNvPr>
          <p:cNvSpPr txBox="1"/>
          <p:nvPr/>
        </p:nvSpPr>
        <p:spPr>
          <a:xfrm>
            <a:off x="5944107" y="5406589"/>
            <a:ext cx="2200610" cy="646331"/>
          </a:xfrm>
          <a:prstGeom prst="rect">
            <a:avLst/>
          </a:prstGeom>
          <a:noFill/>
        </p:spPr>
        <p:txBody>
          <a:bodyPr wrap="square">
            <a:spAutoFit/>
          </a:bodyPr>
          <a:lstStyle/>
          <a:p>
            <a:pPr algn="ctr"/>
            <a:r>
              <a:rPr lang="fa-IR" sz="12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200" dirty="0"/>
          </a:p>
        </p:txBody>
      </p:sp>
      <p:sp>
        <p:nvSpPr>
          <p:cNvPr id="36" name="TextBox 35">
            <a:extLst>
              <a:ext uri="{FF2B5EF4-FFF2-40B4-BE49-F238E27FC236}">
                <a16:creationId xmlns:a16="http://schemas.microsoft.com/office/drawing/2014/main" id="{D3354CE6-EC7F-33B5-E3A0-F5C2E7F94952}"/>
              </a:ext>
            </a:extLst>
          </p:cNvPr>
          <p:cNvSpPr txBox="1"/>
          <p:nvPr/>
        </p:nvSpPr>
        <p:spPr>
          <a:xfrm>
            <a:off x="3880265" y="5406589"/>
            <a:ext cx="2200610" cy="646331"/>
          </a:xfrm>
          <a:prstGeom prst="rect">
            <a:avLst/>
          </a:prstGeom>
          <a:noFill/>
        </p:spPr>
        <p:txBody>
          <a:bodyPr wrap="square">
            <a:spAutoFit/>
          </a:bodyPr>
          <a:lstStyle/>
          <a:p>
            <a:pPr algn="ctr"/>
            <a:r>
              <a:rPr lang="fa-IR" sz="12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200" dirty="0"/>
          </a:p>
        </p:txBody>
      </p:sp>
      <p:sp>
        <p:nvSpPr>
          <p:cNvPr id="48" name="TextBox 47">
            <a:extLst>
              <a:ext uri="{FF2B5EF4-FFF2-40B4-BE49-F238E27FC236}">
                <a16:creationId xmlns:a16="http://schemas.microsoft.com/office/drawing/2014/main" id="{A1E44134-40E2-FE75-ACD3-8E012ECBB65B}"/>
              </a:ext>
            </a:extLst>
          </p:cNvPr>
          <p:cNvSpPr txBox="1"/>
          <p:nvPr/>
        </p:nvSpPr>
        <p:spPr>
          <a:xfrm>
            <a:off x="1780361" y="5419139"/>
            <a:ext cx="2200610" cy="646331"/>
          </a:xfrm>
          <a:prstGeom prst="rect">
            <a:avLst/>
          </a:prstGeom>
          <a:noFill/>
        </p:spPr>
        <p:txBody>
          <a:bodyPr wrap="square">
            <a:spAutoFit/>
          </a:bodyPr>
          <a:lstStyle/>
          <a:p>
            <a:pPr algn="ctr"/>
            <a:r>
              <a:rPr lang="fa-IR" sz="12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 </a:t>
            </a:r>
            <a:endParaRPr lang="en-US" sz="1200" dirty="0"/>
          </a:p>
        </p:txBody>
      </p:sp>
    </p:spTree>
    <p:extLst>
      <p:ext uri="{BB962C8B-B14F-4D97-AF65-F5344CB8AC3E}">
        <p14:creationId xmlns:p14="http://schemas.microsoft.com/office/powerpoint/2010/main" val="306100391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down)">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par>
                                <p:cTn id="24" presetID="22" presetClass="entr" presetSubtype="4"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2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par>
                                <p:cTn id="36" presetID="22" presetClass="entr" presetSubtype="4"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down)">
                                      <p:cBhvr>
                                        <p:cTn id="38" dur="500"/>
                                        <p:tgtEl>
                                          <p:spTgt spid="51"/>
                                        </p:tgtEl>
                                      </p:cBhvr>
                                    </p:animEffect>
                                  </p:childTnLst>
                                </p:cTn>
                              </p:par>
                              <p:par>
                                <p:cTn id="39" presetID="22" presetClass="entr" presetSubtype="4"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par>
                                <p:cTn id="42" presetID="22" presetClass="entr" presetSubtype="4"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down)">
                                      <p:cBhvr>
                                        <p:cTn id="44" dur="500"/>
                                        <p:tgtEl>
                                          <p:spTgt spid="4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down)">
                                      <p:cBhvr>
                                        <p:cTn id="47" dur="500"/>
                                        <p:tgtEl>
                                          <p:spTgt spid="43"/>
                                        </p:tgtEl>
                                      </p:cBhvr>
                                    </p:animEffect>
                                  </p:childTnLst>
                                </p:cTn>
                              </p:par>
                              <p:par>
                                <p:cTn id="48" presetID="22" presetClass="entr" presetSubtype="4"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down)">
                                      <p:cBhvr>
                                        <p:cTn id="50" dur="500"/>
                                        <p:tgtEl>
                                          <p:spTgt spid="47"/>
                                        </p:tgtEl>
                                      </p:cBhvr>
                                    </p:animEffect>
                                  </p:childTnLst>
                                </p:cTn>
                              </p:par>
                              <p:par>
                                <p:cTn id="51" presetID="22" presetClass="entr" presetSubtype="4"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down)">
                                      <p:cBhvr>
                                        <p:cTn id="58" dur="500"/>
                                        <p:tgtEl>
                                          <p:spTgt spid="2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down)">
                                      <p:cBhvr>
                                        <p:cTn id="61" dur="500"/>
                                        <p:tgtEl>
                                          <p:spTgt spid="17"/>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anim calcmode="lin" valueType="num">
                                      <p:cBhvr>
                                        <p:cTn id="80" dur="1000" fill="hold"/>
                                        <p:tgtEl>
                                          <p:spTgt spid="35"/>
                                        </p:tgtEl>
                                        <p:attrNameLst>
                                          <p:attrName>ppt_x</p:attrName>
                                        </p:attrNameLst>
                                      </p:cBhvr>
                                      <p:tavLst>
                                        <p:tav tm="0">
                                          <p:val>
                                            <p:strVal val="#ppt_x"/>
                                          </p:val>
                                        </p:tav>
                                        <p:tav tm="100000">
                                          <p:val>
                                            <p:strVal val="#ppt_x"/>
                                          </p:val>
                                        </p:tav>
                                      </p:tavLst>
                                    </p:anim>
                                    <p:anim calcmode="lin" valueType="num">
                                      <p:cBhvr>
                                        <p:cTn id="8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1000"/>
                                        <p:tgtEl>
                                          <p:spTgt spid="48"/>
                                        </p:tgtEl>
                                      </p:cBhvr>
                                    </p:animEffect>
                                    <p:anim calcmode="lin" valueType="num">
                                      <p:cBhvr>
                                        <p:cTn id="94" dur="1000" fill="hold"/>
                                        <p:tgtEl>
                                          <p:spTgt spid="48"/>
                                        </p:tgtEl>
                                        <p:attrNameLst>
                                          <p:attrName>ppt_x</p:attrName>
                                        </p:attrNameLst>
                                      </p:cBhvr>
                                      <p:tavLst>
                                        <p:tav tm="0">
                                          <p:val>
                                            <p:strVal val="#ppt_x"/>
                                          </p:val>
                                        </p:tav>
                                        <p:tav tm="100000">
                                          <p:val>
                                            <p:strVal val="#ppt_x"/>
                                          </p:val>
                                        </p:tav>
                                      </p:tavLst>
                                    </p:anim>
                                    <p:anim calcmode="lin" valueType="num">
                                      <p:cBhvr>
                                        <p:cTn id="9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3" grpId="0" animBg="1"/>
      <p:bldP spid="42" grpId="0" animBg="1"/>
      <p:bldP spid="43" grpId="0" animBg="1"/>
      <p:bldP spid="6" grpId="0"/>
      <p:bldP spid="16" grpId="0"/>
      <p:bldP spid="17" grpId="0"/>
      <p:bldP spid="25" grpId="0"/>
      <p:bldP spid="26" grpId="0"/>
      <p:bldP spid="35" grpId="0"/>
      <p:bldP spid="36"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AD7EE"/>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CE6C51FA-B76F-E798-7768-6A9BF1631C5F}"/>
              </a:ext>
            </a:extLst>
          </p:cNvPr>
          <p:cNvSpPr/>
          <p:nvPr/>
        </p:nvSpPr>
        <p:spPr>
          <a:xfrm>
            <a:off x="728663" y="757238"/>
            <a:ext cx="9458325" cy="5386387"/>
          </a:xfrm>
          <a:prstGeom prst="roundRect">
            <a:avLst/>
          </a:prstGeom>
          <a:solidFill>
            <a:srgbClr val="84BC67"/>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862F427C-6D32-82A9-6B61-07D3C6C7897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76926" y="1090232"/>
            <a:ext cx="6315074" cy="5767768"/>
          </a:xfrm>
          <a:prstGeom prst="rect">
            <a:avLst/>
          </a:prstGeom>
        </p:spPr>
      </p:pic>
      <p:sp>
        <p:nvSpPr>
          <p:cNvPr id="2" name="Rectangle 1">
            <a:extLst>
              <a:ext uri="{FF2B5EF4-FFF2-40B4-BE49-F238E27FC236}">
                <a16:creationId xmlns:a16="http://schemas.microsoft.com/office/drawing/2014/main" id="{C0564241-B31E-9ED6-2C5C-EBCF7D19A098}"/>
              </a:ext>
            </a:extLst>
          </p:cNvPr>
          <p:cNvSpPr/>
          <p:nvPr/>
        </p:nvSpPr>
        <p:spPr>
          <a:xfrm>
            <a:off x="95250" y="83344"/>
            <a:ext cx="11982450" cy="6650831"/>
          </a:xfrm>
          <a:prstGeom prst="rect">
            <a:avLst/>
          </a:prstGeom>
          <a:noFill/>
          <a:ln w="38100">
            <a:solidFill>
              <a:srgbClr val="524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A1F279F-0291-843B-2CFB-11DE4A65CAE1}"/>
              </a:ext>
            </a:extLst>
          </p:cNvPr>
          <p:cNvSpPr txBox="1"/>
          <p:nvPr/>
        </p:nvSpPr>
        <p:spPr>
          <a:xfrm>
            <a:off x="3820685" y="1725465"/>
            <a:ext cx="3047492" cy="369332"/>
          </a:xfrm>
          <a:prstGeom prst="rect">
            <a:avLst/>
          </a:prstGeom>
          <a:noFill/>
          <a:ln>
            <a:noFill/>
          </a:ln>
        </p:spPr>
        <p:txBody>
          <a:bodyPr wrap="square" rtlCol="0">
            <a:spAutoFit/>
          </a:bodyPr>
          <a:lstStyle/>
          <a:p>
            <a:r>
              <a:rPr lang="fa-IR" dirty="0">
                <a:solidFill>
                  <a:schemeClr val="bg1"/>
                </a:solidFill>
                <a:cs typeface="B Titr" panose="00000700000000000000" pitchFamily="2" charset="-78"/>
              </a:rPr>
              <a:t>زیر عنـوان اصلــی را وارد کـنید</a:t>
            </a:r>
            <a:endParaRPr lang="en-US"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E9EBF935-FD46-1172-FEE9-20B7AF5F1453}"/>
              </a:ext>
            </a:extLst>
          </p:cNvPr>
          <p:cNvSpPr txBox="1"/>
          <p:nvPr/>
        </p:nvSpPr>
        <p:spPr>
          <a:xfrm>
            <a:off x="1012322" y="2004085"/>
            <a:ext cx="5855855" cy="2462213"/>
          </a:xfrm>
          <a:prstGeom prst="rect">
            <a:avLst/>
          </a:prstGeom>
          <a:noFill/>
        </p:spPr>
        <p:txBody>
          <a:bodyPr wrap="square">
            <a:spAutoFit/>
          </a:bodyPr>
          <a:lstStyle/>
          <a:p>
            <a:pPr algn="justLow" rtl="1">
              <a:lnSpc>
                <a:spcPct val="250000"/>
              </a:lnSpc>
            </a:pPr>
            <a:r>
              <a:rPr lang="fa-IR" sz="1600" b="1" dirty="0">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latin typeface="Kalameh" pitchFamily="2" charset="-78"/>
                <a:cs typeface="B Nazanin" panose="00000400000000000000" pitchFamily="2" charset="-78"/>
              </a:rPr>
              <a:t> </a:t>
            </a:r>
            <a:r>
              <a:rPr lang="fa-IR" sz="1600" b="1" dirty="0">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600" dirty="0"/>
          </a:p>
        </p:txBody>
      </p:sp>
      <p:sp>
        <p:nvSpPr>
          <p:cNvPr id="8" name="TextBox 7">
            <a:extLst>
              <a:ext uri="{FF2B5EF4-FFF2-40B4-BE49-F238E27FC236}">
                <a16:creationId xmlns:a16="http://schemas.microsoft.com/office/drawing/2014/main" id="{52D3D7DA-3723-114F-C01B-6659292AA9B2}"/>
              </a:ext>
            </a:extLst>
          </p:cNvPr>
          <p:cNvSpPr txBox="1"/>
          <p:nvPr/>
        </p:nvSpPr>
        <p:spPr>
          <a:xfrm>
            <a:off x="4381340" y="987819"/>
            <a:ext cx="2578705" cy="523220"/>
          </a:xfrm>
          <a:prstGeom prst="rect">
            <a:avLst/>
          </a:prstGeom>
          <a:noFill/>
        </p:spPr>
        <p:txBody>
          <a:bodyPr wrap="square" rtlCol="0">
            <a:spAutoFit/>
          </a:bodyPr>
          <a:lstStyle/>
          <a:p>
            <a:pPr algn="ctr" rtl="1"/>
            <a:r>
              <a:rPr lang="fa-IR" sz="2800" dirty="0">
                <a:cs typeface="B Titr" panose="00000700000000000000" pitchFamily="2" charset="-78"/>
              </a:rPr>
              <a:t>تیتر عنوان موضوع</a:t>
            </a:r>
            <a:endParaRPr lang="en-US" sz="8000" dirty="0">
              <a:cs typeface="B Titr" panose="00000700000000000000" pitchFamily="2" charset="-78"/>
            </a:endParaRPr>
          </a:p>
        </p:txBody>
      </p:sp>
    </p:spTree>
    <p:extLst>
      <p:ext uri="{BB962C8B-B14F-4D97-AF65-F5344CB8AC3E}">
        <p14:creationId xmlns:p14="http://schemas.microsoft.com/office/powerpoint/2010/main" val="36195157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7"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 dockstate="right" visibility="0" width="350" row="1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EACC871-56E0-4513-A428-BC13F3742289}">
  <we:reference id="wa200004022" version="1.0.0.2" store="en-US" storeType="OMEX"/>
  <we:alternateReferences>
    <we:reference id="wa200004022" version="1.0.0.2" store="WA200004022"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3DAAF4D3-B354-4037-A5B8-98BFB8827A76}">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637</TotalTime>
  <Words>1565</Words>
  <Application>Microsoft Office PowerPoint</Application>
  <PresentationFormat>Widescreen</PresentationFormat>
  <Paragraphs>120</Paragraphs>
  <Slides>28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Adamina</vt:lpstr>
      <vt:lpstr>Arial</vt:lpstr>
      <vt:lpstr>Calibri</vt:lpstr>
      <vt:lpstr>Damavand ExtraBold</vt:lpstr>
      <vt:lpstr>Estedad Bold</vt:lpstr>
      <vt:lpstr>IranNastaliq</vt:lpstr>
      <vt:lpstr>Kalameh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mahan janbaz</dc:creator>
  <cp:lastModifiedBy>mt</cp:lastModifiedBy>
  <cp:revision>45</cp:revision>
  <dcterms:created xsi:type="dcterms:W3CDTF">2023-01-17T10:02:36Z</dcterms:created>
  <dcterms:modified xsi:type="dcterms:W3CDTF">2023-06-12T14:23:14Z</dcterms:modified>
</cp:coreProperties>
</file>