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2"/>
  </p:notesMasterIdLst>
  <p:sldIdLst>
    <p:sldId id="256" r:id="rId2"/>
    <p:sldId id="257" r:id="rId3"/>
    <p:sldId id="258" r:id="rId4"/>
    <p:sldId id="259" r:id="rId5"/>
    <p:sldId id="260" r:id="rId6"/>
    <p:sldId id="261" r:id="rId7"/>
    <p:sldId id="262" r:id="rId8"/>
    <p:sldId id="263" r:id="rId9"/>
    <p:sldId id="271" r:id="rId10"/>
    <p:sldId id="270" r:id="rId11"/>
    <p:sldId id="264" r:id="rId12"/>
    <p:sldId id="265" r:id="rId13"/>
    <p:sldId id="272" r:id="rId14"/>
    <p:sldId id="273" r:id="rId15"/>
    <p:sldId id="266" r:id="rId16"/>
    <p:sldId id="268" r:id="rId17"/>
    <p:sldId id="274" r:id="rId18"/>
    <p:sldId id="269" r:id="rId19"/>
    <p:sldId id="275" r:id="rId20"/>
    <p:sldId id="267" r:id="rId2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D5060"/>
    <a:srgbClr val="1F7B85"/>
    <a:srgbClr val="FFFFFF"/>
    <a:srgbClr val="54789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891" autoAdjust="0"/>
    <p:restoredTop sz="94660"/>
  </p:normalViewPr>
  <p:slideViewPr>
    <p:cSldViewPr snapToGrid="0">
      <p:cViewPr varScale="1">
        <p:scale>
          <a:sx n="79" d="100"/>
          <a:sy n="79" d="100"/>
        </p:scale>
        <p:origin x="288" y="43"/>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DFC50FC-D4FC-4F65-9F6D-0368F879B057}" type="datetimeFigureOut">
              <a:rPr lang="en-US" smtClean="0"/>
              <a:t>4/11/2024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EF0065F-6D54-4E77-BBA7-4ACEF407DF78}" type="slidenum">
              <a:rPr lang="en-US" smtClean="0"/>
              <a:t>‹#›</a:t>
            </a:fld>
            <a:endParaRPr lang="en-US"/>
          </a:p>
        </p:txBody>
      </p:sp>
    </p:spTree>
    <p:extLst>
      <p:ext uri="{BB962C8B-B14F-4D97-AF65-F5344CB8AC3E}">
        <p14:creationId xmlns:p14="http://schemas.microsoft.com/office/powerpoint/2010/main" val="347565393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EF0065F-6D54-4E77-BBA7-4ACEF407DF78}" type="slidenum">
              <a:rPr lang="en-US" smtClean="0"/>
              <a:t>3</a:t>
            </a:fld>
            <a:endParaRPr lang="en-US"/>
          </a:p>
        </p:txBody>
      </p:sp>
    </p:spTree>
    <p:extLst>
      <p:ext uri="{BB962C8B-B14F-4D97-AF65-F5344CB8AC3E}">
        <p14:creationId xmlns:p14="http://schemas.microsoft.com/office/powerpoint/2010/main" val="337834895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0" name="Freeform: Shape 9">
            <a:extLst>
              <a:ext uri="{FF2B5EF4-FFF2-40B4-BE49-F238E27FC236}">
                <a16:creationId xmlns:a16="http://schemas.microsoft.com/office/drawing/2014/main" id="{8DA64E49-CB37-F71C-57BF-D81153C8D1E4}"/>
              </a:ext>
            </a:extLst>
          </p:cNvPr>
          <p:cNvSpPr/>
          <p:nvPr/>
        </p:nvSpPr>
        <p:spPr>
          <a:xfrm>
            <a:off x="1768190" y="4593552"/>
            <a:ext cx="908" cy="706"/>
          </a:xfrm>
          <a:custGeom>
            <a:avLst/>
            <a:gdLst>
              <a:gd name="connsiteX0" fmla="*/ 125 w 908"/>
              <a:gd name="connsiteY0" fmla="*/ 706 h 706"/>
              <a:gd name="connsiteX1" fmla="*/ 125 w 908"/>
              <a:gd name="connsiteY1" fmla="*/ 706 h 706"/>
              <a:gd name="connsiteX2" fmla="*/ 932 w 908"/>
              <a:gd name="connsiteY2" fmla="*/ 0 h 706"/>
              <a:gd name="connsiteX3" fmla="*/ 24 w 908"/>
              <a:gd name="connsiteY3" fmla="*/ 706 h 706"/>
            </a:gdLst>
            <a:ahLst/>
            <a:cxnLst>
              <a:cxn ang="0">
                <a:pos x="connsiteX0" y="connsiteY0"/>
              </a:cxn>
              <a:cxn ang="0">
                <a:pos x="connsiteX1" y="connsiteY1"/>
              </a:cxn>
              <a:cxn ang="0">
                <a:pos x="connsiteX2" y="connsiteY2"/>
              </a:cxn>
              <a:cxn ang="0">
                <a:pos x="connsiteX3" y="connsiteY3"/>
              </a:cxn>
            </a:cxnLst>
            <a:rect l="l" t="t" r="r" b="b"/>
            <a:pathLst>
              <a:path w="908" h="706">
                <a:moveTo>
                  <a:pt x="125" y="706"/>
                </a:moveTo>
                <a:lnTo>
                  <a:pt x="125" y="706"/>
                </a:lnTo>
                <a:lnTo>
                  <a:pt x="932" y="0"/>
                </a:lnTo>
                <a:lnTo>
                  <a:pt x="24" y="706"/>
                </a:lnTo>
              </a:path>
            </a:pathLst>
          </a:custGeom>
          <a:solidFill>
            <a:srgbClr val="4A1054"/>
          </a:solidFill>
          <a:ln w="10090" cap="flat">
            <a:noFill/>
            <a:prstDash val="solid"/>
            <a:miter/>
          </a:ln>
        </p:spPr>
        <p:txBody>
          <a:bodyPr rtlCol="0" anchor="ctr"/>
          <a:lstStyle/>
          <a:p>
            <a:endParaRPr lang="en-US"/>
          </a:p>
        </p:txBody>
      </p:sp>
      <p:sp>
        <p:nvSpPr>
          <p:cNvPr id="14" name="Freeform: Shape 13">
            <a:extLst>
              <a:ext uri="{FF2B5EF4-FFF2-40B4-BE49-F238E27FC236}">
                <a16:creationId xmlns:a16="http://schemas.microsoft.com/office/drawing/2014/main" id="{3F432320-DA49-940E-9B2C-5B95B1156D78}"/>
              </a:ext>
            </a:extLst>
          </p:cNvPr>
          <p:cNvSpPr/>
          <p:nvPr/>
        </p:nvSpPr>
        <p:spPr>
          <a:xfrm>
            <a:off x="3110" y="-1"/>
            <a:ext cx="12188890" cy="7078923"/>
          </a:xfrm>
          <a:custGeom>
            <a:avLst/>
            <a:gdLst>
              <a:gd name="connsiteX0" fmla="*/ 0 w 11846259"/>
              <a:gd name="connsiteY0" fmla="*/ 0 h 5045642"/>
              <a:gd name="connsiteX1" fmla="*/ 11846259 w 11846259"/>
              <a:gd name="connsiteY1" fmla="*/ 0 h 5045642"/>
              <a:gd name="connsiteX2" fmla="*/ 11846259 w 11846259"/>
              <a:gd name="connsiteY2" fmla="*/ 5045643 h 5045642"/>
              <a:gd name="connsiteX3" fmla="*/ 0 w 11846259"/>
              <a:gd name="connsiteY3" fmla="*/ 5045643 h 5045642"/>
            </a:gdLst>
            <a:ahLst/>
            <a:cxnLst>
              <a:cxn ang="0">
                <a:pos x="connsiteX0" y="connsiteY0"/>
              </a:cxn>
              <a:cxn ang="0">
                <a:pos x="connsiteX1" y="connsiteY1"/>
              </a:cxn>
              <a:cxn ang="0">
                <a:pos x="connsiteX2" y="connsiteY2"/>
              </a:cxn>
              <a:cxn ang="0">
                <a:pos x="connsiteX3" y="connsiteY3"/>
              </a:cxn>
            </a:cxnLst>
            <a:rect l="l" t="t" r="r" b="b"/>
            <a:pathLst>
              <a:path w="11846259" h="5045642">
                <a:moveTo>
                  <a:pt x="0" y="0"/>
                </a:moveTo>
                <a:lnTo>
                  <a:pt x="11846259" y="0"/>
                </a:lnTo>
                <a:lnTo>
                  <a:pt x="11846259" y="5045643"/>
                </a:lnTo>
                <a:lnTo>
                  <a:pt x="0" y="5045643"/>
                </a:lnTo>
                <a:close/>
              </a:path>
            </a:pathLst>
          </a:custGeom>
          <a:solidFill>
            <a:srgbClr val="1F7B85"/>
          </a:solidFill>
          <a:ln w="10090" cap="flat">
            <a:noFill/>
            <a:prstDash val="solid"/>
            <a:miter/>
          </a:ln>
        </p:spPr>
        <p:txBody>
          <a:bodyPr rtlCol="0" anchor="ctr"/>
          <a:lstStyle/>
          <a:p>
            <a:endParaRPr lang="en-US"/>
          </a:p>
        </p:txBody>
      </p:sp>
      <p:pic>
        <p:nvPicPr>
          <p:cNvPr id="129" name="Picture 128">
            <a:extLst>
              <a:ext uri="{FF2B5EF4-FFF2-40B4-BE49-F238E27FC236}">
                <a16:creationId xmlns:a16="http://schemas.microsoft.com/office/drawing/2014/main" id="{9625F358-DFF8-A2CD-6F8A-E19701144136}"/>
              </a:ext>
            </a:extLst>
          </p:cNvPr>
          <p:cNvPicPr>
            <a:picLocks noChangeAspect="1"/>
          </p:cNvPicPr>
          <p:nvPr userDrawn="1"/>
        </p:nvPicPr>
        <p:blipFill rotWithShape="1">
          <a:blip r:embed="rId2">
            <a:alphaModFix amt="7000"/>
          </a:blip>
          <a:srcRect l="8713" r="8713"/>
          <a:stretch/>
        </p:blipFill>
        <p:spPr>
          <a:xfrm>
            <a:off x="2" y="1"/>
            <a:ext cx="12191998" cy="7078922"/>
          </a:xfrm>
          <a:prstGeom prst="rect">
            <a:avLst/>
          </a:prstGeom>
          <a:noFill/>
          <a:effectLst/>
        </p:spPr>
      </p:pic>
    </p:spTree>
    <p:extLst>
      <p:ext uri="{BB962C8B-B14F-4D97-AF65-F5344CB8AC3E}">
        <p14:creationId xmlns:p14="http://schemas.microsoft.com/office/powerpoint/2010/main" val="876285377"/>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996987175"/>
      </p:ext>
    </p:extLst>
  </p:cSld>
  <p:clrMap bg1="lt1" tx1="dk1" bg2="lt2" tx2="dk2" accent1="accent1" accent2="accent2" accent3="accent3" accent4="accent4" accent5="accent5" accent6="accent6" hlink="hlink" folHlink="folHlink"/>
  <p:sldLayoutIdLst>
    <p:sldLayoutId id="2147483649"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Layout" Target="../slideLayouts/slideLayout1.xml"/><Relationship Id="rId5" Type="http://schemas.openxmlformats.org/officeDocument/2006/relationships/image" Target="../media/image5.sv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1.svg"/><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3.svg"/><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3.svg"/><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13.svg"/><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15.svg"/><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17.svg"/><Relationship Id="rId2" Type="http://schemas.openxmlformats.org/officeDocument/2006/relationships/image" Target="../media/image16.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19.svg"/><Relationship Id="rId2" Type="http://schemas.openxmlformats.org/officeDocument/2006/relationships/image" Target="../media/image18.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Layout" Target="../slideLayouts/slideLayout1.xml"/><Relationship Id="rId5" Type="http://schemas.openxmlformats.org/officeDocument/2006/relationships/image" Target="../media/image5.svg"/><Relationship Id="rId4" Type="http://schemas.openxmlformats.org/officeDocument/2006/relationships/image" Target="../media/image4.png"/></Relationships>
</file>

<file path=ppt/slides/_rels/slide2.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Layout" Target="../slideLayouts/slideLayout1.xml"/><Relationship Id="rId5" Type="http://schemas.openxmlformats.org/officeDocument/2006/relationships/image" Target="../media/image7.svg"/><Relationship Id="rId4" Type="http://schemas.openxmlformats.org/officeDocument/2006/relationships/image" Target="../media/image6.png"/></Relationships>
</file>

<file path=ppt/slides/_rels/slide20.xml.rels><?xml version="1.0" encoding="UTF-8" standalone="yes"?>
<Relationships xmlns="http://schemas.openxmlformats.org/package/2006/relationships"><Relationship Id="rId3" Type="http://schemas.openxmlformats.org/officeDocument/2006/relationships/image" Target="../media/image13.svg"/><Relationship Id="rId2" Type="http://schemas.openxmlformats.org/officeDocument/2006/relationships/image" Target="../media/image12.png"/><Relationship Id="rId1" Type="http://schemas.openxmlformats.org/officeDocument/2006/relationships/slideLayout" Target="../slideLayouts/slideLayout1.xml"/><Relationship Id="rId5" Type="http://schemas.openxmlformats.org/officeDocument/2006/relationships/image" Target="../media/image15.svg"/><Relationship Id="rId4" Type="http://schemas.openxmlformats.org/officeDocument/2006/relationships/image" Target="../media/image14.pn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svg"/></Relationships>
</file>

<file path=ppt/slides/_rels/slide4.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Layout" Target="../slideLayouts/slideLayout1.xml"/><Relationship Id="rId5" Type="http://schemas.openxmlformats.org/officeDocument/2006/relationships/image" Target="../media/image9.svg"/><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Graphic 18">
            <a:extLst>
              <a:ext uri="{FF2B5EF4-FFF2-40B4-BE49-F238E27FC236}">
                <a16:creationId xmlns:a16="http://schemas.microsoft.com/office/drawing/2014/main" id="{A07CA177-51E0-A5CE-3992-5E729A9FE109}"/>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4106302" y="5950583"/>
            <a:ext cx="861114" cy="1030434"/>
          </a:xfrm>
          <a:prstGeom prst="rect">
            <a:avLst/>
          </a:prstGeom>
        </p:spPr>
      </p:pic>
      <p:pic>
        <p:nvPicPr>
          <p:cNvPr id="18" name="Graphic 17">
            <a:extLst>
              <a:ext uri="{FF2B5EF4-FFF2-40B4-BE49-F238E27FC236}">
                <a16:creationId xmlns:a16="http://schemas.microsoft.com/office/drawing/2014/main" id="{E959FB39-7D94-45EA-FB22-1016A6F7A84A}"/>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61119" y="153520"/>
            <a:ext cx="2170278" cy="2597018"/>
          </a:xfrm>
          <a:prstGeom prst="rect">
            <a:avLst/>
          </a:prstGeom>
        </p:spPr>
      </p:pic>
      <p:pic>
        <p:nvPicPr>
          <p:cNvPr id="4" name="Graphic 3">
            <a:extLst>
              <a:ext uri="{FF2B5EF4-FFF2-40B4-BE49-F238E27FC236}">
                <a16:creationId xmlns:a16="http://schemas.microsoft.com/office/drawing/2014/main" id="{567B07D8-0317-9BC7-1493-74A97810E0F7}"/>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73252" y="907417"/>
            <a:ext cx="5676441" cy="6371169"/>
          </a:xfrm>
          <a:prstGeom prst="rect">
            <a:avLst/>
          </a:prstGeom>
        </p:spPr>
      </p:pic>
      <p:grpSp>
        <p:nvGrpSpPr>
          <p:cNvPr id="12" name="Group 11">
            <a:extLst>
              <a:ext uri="{FF2B5EF4-FFF2-40B4-BE49-F238E27FC236}">
                <a16:creationId xmlns:a16="http://schemas.microsoft.com/office/drawing/2014/main" id="{A6A782D7-EED8-368D-703D-C06193351BAF}"/>
              </a:ext>
            </a:extLst>
          </p:cNvPr>
          <p:cNvGrpSpPr/>
          <p:nvPr/>
        </p:nvGrpSpPr>
        <p:grpSpPr>
          <a:xfrm rot="16200000">
            <a:off x="9361563" y="3013992"/>
            <a:ext cx="4684357" cy="830014"/>
            <a:chOff x="6798538" y="5811520"/>
            <a:chExt cx="4269354" cy="756480"/>
          </a:xfrm>
        </p:grpSpPr>
        <p:sp>
          <p:nvSpPr>
            <p:cNvPr id="11" name="Rectangle 10">
              <a:extLst>
                <a:ext uri="{FF2B5EF4-FFF2-40B4-BE49-F238E27FC236}">
                  <a16:creationId xmlns:a16="http://schemas.microsoft.com/office/drawing/2014/main" id="{3652FF95-074D-8B13-8C33-6675C4EB2CF7}"/>
                </a:ext>
              </a:extLst>
            </p:cNvPr>
            <p:cNvSpPr/>
            <p:nvPr/>
          </p:nvSpPr>
          <p:spPr>
            <a:xfrm>
              <a:off x="8680222" y="5940311"/>
              <a:ext cx="519695" cy="506538"/>
            </a:xfrm>
            <a:prstGeom prst="rect">
              <a:avLst/>
            </a:prstGeom>
            <a:solidFill>
              <a:srgbClr val="0D5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Graphic 8">
              <a:extLst>
                <a:ext uri="{FF2B5EF4-FFF2-40B4-BE49-F238E27FC236}">
                  <a16:creationId xmlns:a16="http://schemas.microsoft.com/office/drawing/2014/main" id="{7FC27B4E-78FA-BCED-5C26-D9AB2B44F27B}"/>
                </a:ext>
              </a:extLst>
            </p:cNvPr>
            <p:cNvSpPr/>
            <p:nvPr/>
          </p:nvSpPr>
          <p:spPr>
            <a:xfrm flipV="1">
              <a:off x="6798538" y="5811520"/>
              <a:ext cx="4269354" cy="756480"/>
            </a:xfrm>
            <a:custGeom>
              <a:avLst/>
              <a:gdLst>
                <a:gd name="connsiteX0" fmla="*/ 4492270 w 8984628"/>
                <a:gd name="connsiteY0" fmla="*/ -630 h 1591972"/>
                <a:gd name="connsiteX1" fmla="*/ 4259562 w 8984628"/>
                <a:gd name="connsiteY1" fmla="*/ 232538 h 1591972"/>
                <a:gd name="connsiteX2" fmla="*/ 3930338 w 8984628"/>
                <a:gd name="connsiteY2" fmla="*/ 232538 h 1591972"/>
                <a:gd name="connsiteX3" fmla="*/ 3930338 w 8984628"/>
                <a:gd name="connsiteY3" fmla="*/ 562227 h 1591972"/>
                <a:gd name="connsiteX4" fmla="*/ 3722136 w 8984628"/>
                <a:gd name="connsiteY4" fmla="*/ 770771 h 1591972"/>
                <a:gd name="connsiteX5" fmla="*/ 3400662 w 8984628"/>
                <a:gd name="connsiteY5" fmla="*/ 770771 h 1591972"/>
                <a:gd name="connsiteX6" fmla="*/ 3313077 w 8984628"/>
                <a:gd name="connsiteY6" fmla="*/ 683043 h 1591972"/>
                <a:gd name="connsiteX7" fmla="*/ 3313077 w 8984628"/>
                <a:gd name="connsiteY7" fmla="*/ 524229 h 1591972"/>
                <a:gd name="connsiteX8" fmla="*/ 3154513 w 8984628"/>
                <a:gd name="connsiteY8" fmla="*/ 524229 h 1591972"/>
                <a:gd name="connsiteX9" fmla="*/ 3042434 w 8984628"/>
                <a:gd name="connsiteY9" fmla="*/ 411877 h 1591972"/>
                <a:gd name="connsiteX10" fmla="*/ 2930189 w 8984628"/>
                <a:gd name="connsiteY10" fmla="*/ 524229 h 1591972"/>
                <a:gd name="connsiteX11" fmla="*/ 2771625 w 8984628"/>
                <a:gd name="connsiteY11" fmla="*/ 524229 h 1591972"/>
                <a:gd name="connsiteX12" fmla="*/ 2771625 w 8984628"/>
                <a:gd name="connsiteY12" fmla="*/ 683043 h 1591972"/>
                <a:gd name="connsiteX13" fmla="*/ 2684116 w 8984628"/>
                <a:gd name="connsiteY13" fmla="*/ 770771 h 1591972"/>
                <a:gd name="connsiteX14" fmla="*/ 1928453 w 8984628"/>
                <a:gd name="connsiteY14" fmla="*/ 770771 h 1591972"/>
                <a:gd name="connsiteX15" fmla="*/ 1929635 w 8984628"/>
                <a:gd name="connsiteY15" fmla="*/ 794759 h 1591972"/>
                <a:gd name="connsiteX16" fmla="*/ 1893833 w 8984628"/>
                <a:gd name="connsiteY16" fmla="*/ 703556 h 1591972"/>
                <a:gd name="connsiteX17" fmla="*/ 1854538 w 8984628"/>
                <a:gd name="connsiteY17" fmla="*/ 613689 h 1591972"/>
                <a:gd name="connsiteX18" fmla="*/ 1764832 w 8984628"/>
                <a:gd name="connsiteY18" fmla="*/ 574342 h 1591972"/>
                <a:gd name="connsiteX19" fmla="*/ 1673220 w 8984628"/>
                <a:gd name="connsiteY19" fmla="*/ 538393 h 1591972"/>
                <a:gd name="connsiteX20" fmla="*/ 1581519 w 8984628"/>
                <a:gd name="connsiteY20" fmla="*/ 574342 h 1591972"/>
                <a:gd name="connsiteX21" fmla="*/ 1491812 w 8984628"/>
                <a:gd name="connsiteY21" fmla="*/ 613689 h 1591972"/>
                <a:gd name="connsiteX22" fmla="*/ 1452517 w 8984628"/>
                <a:gd name="connsiteY22" fmla="*/ 703556 h 1591972"/>
                <a:gd name="connsiteX23" fmla="*/ 1416716 w 8984628"/>
                <a:gd name="connsiteY23" fmla="*/ 794682 h 1591972"/>
                <a:gd name="connsiteX24" fmla="*/ 1417898 w 8984628"/>
                <a:gd name="connsiteY24" fmla="*/ 770771 h 1591972"/>
                <a:gd name="connsiteX25" fmla="*/ 0 w 8984628"/>
                <a:gd name="connsiteY25" fmla="*/ 770771 h 1591972"/>
                <a:gd name="connsiteX26" fmla="*/ 0 w 8984628"/>
                <a:gd name="connsiteY26" fmla="*/ 820018 h 1591972"/>
                <a:gd name="connsiteX27" fmla="*/ 1417898 w 8984628"/>
                <a:gd name="connsiteY27" fmla="*/ 820018 h 1591972"/>
                <a:gd name="connsiteX28" fmla="*/ 1416716 w 8984628"/>
                <a:gd name="connsiteY28" fmla="*/ 795955 h 1591972"/>
                <a:gd name="connsiteX29" fmla="*/ 1452517 w 8984628"/>
                <a:gd name="connsiteY29" fmla="*/ 887158 h 1591972"/>
                <a:gd name="connsiteX30" fmla="*/ 1491812 w 8984628"/>
                <a:gd name="connsiteY30" fmla="*/ 977025 h 1591972"/>
                <a:gd name="connsiteX31" fmla="*/ 1581519 w 8984628"/>
                <a:gd name="connsiteY31" fmla="*/ 1016372 h 1591972"/>
                <a:gd name="connsiteX32" fmla="*/ 1673220 w 8984628"/>
                <a:gd name="connsiteY32" fmla="*/ 1052321 h 1591972"/>
                <a:gd name="connsiteX33" fmla="*/ 1764832 w 8984628"/>
                <a:gd name="connsiteY33" fmla="*/ 1016448 h 1591972"/>
                <a:gd name="connsiteX34" fmla="*/ 1854538 w 8984628"/>
                <a:gd name="connsiteY34" fmla="*/ 977025 h 1591972"/>
                <a:gd name="connsiteX35" fmla="*/ 1893833 w 8984628"/>
                <a:gd name="connsiteY35" fmla="*/ 887158 h 1591972"/>
                <a:gd name="connsiteX36" fmla="*/ 1929635 w 8984628"/>
                <a:gd name="connsiteY36" fmla="*/ 795878 h 1591972"/>
                <a:gd name="connsiteX37" fmla="*/ 1928453 w 8984628"/>
                <a:gd name="connsiteY37" fmla="*/ 820018 h 1591972"/>
                <a:gd name="connsiteX38" fmla="*/ 2684116 w 8984628"/>
                <a:gd name="connsiteY38" fmla="*/ 820018 h 1591972"/>
                <a:gd name="connsiteX39" fmla="*/ 2771625 w 8984628"/>
                <a:gd name="connsiteY39" fmla="*/ 907671 h 1591972"/>
                <a:gd name="connsiteX40" fmla="*/ 2771625 w 8984628"/>
                <a:gd name="connsiteY40" fmla="*/ 1066497 h 1591972"/>
                <a:gd name="connsiteX41" fmla="*/ 2930189 w 8984628"/>
                <a:gd name="connsiteY41" fmla="*/ 1066497 h 1591972"/>
                <a:gd name="connsiteX42" fmla="*/ 3042434 w 8984628"/>
                <a:gd name="connsiteY42" fmla="*/ 1178837 h 1591972"/>
                <a:gd name="connsiteX43" fmla="*/ 3154513 w 8984628"/>
                <a:gd name="connsiteY43" fmla="*/ 1066497 h 1591972"/>
                <a:gd name="connsiteX44" fmla="*/ 3313077 w 8984628"/>
                <a:gd name="connsiteY44" fmla="*/ 1066497 h 1591972"/>
                <a:gd name="connsiteX45" fmla="*/ 3313077 w 8984628"/>
                <a:gd name="connsiteY45" fmla="*/ 907671 h 1591972"/>
                <a:gd name="connsiteX46" fmla="*/ 3400662 w 8984628"/>
                <a:gd name="connsiteY46" fmla="*/ 820018 h 1591972"/>
                <a:gd name="connsiteX47" fmla="*/ 3722213 w 8984628"/>
                <a:gd name="connsiteY47" fmla="*/ 820018 h 1591972"/>
                <a:gd name="connsiteX48" fmla="*/ 3930338 w 8984628"/>
                <a:gd name="connsiteY48" fmla="*/ 1028486 h 1591972"/>
                <a:gd name="connsiteX49" fmla="*/ 3930338 w 8984628"/>
                <a:gd name="connsiteY49" fmla="*/ 1358176 h 1591972"/>
                <a:gd name="connsiteX50" fmla="*/ 4259562 w 8984628"/>
                <a:gd name="connsiteY50" fmla="*/ 1358176 h 1591972"/>
                <a:gd name="connsiteX51" fmla="*/ 4492270 w 8984628"/>
                <a:gd name="connsiteY51" fmla="*/ 1591343 h 1591972"/>
                <a:gd name="connsiteX52" fmla="*/ 4725054 w 8984628"/>
                <a:gd name="connsiteY52" fmla="*/ 1358176 h 1591972"/>
                <a:gd name="connsiteX53" fmla="*/ 5054202 w 8984628"/>
                <a:gd name="connsiteY53" fmla="*/ 1358176 h 1591972"/>
                <a:gd name="connsiteX54" fmla="*/ 5054202 w 8984628"/>
                <a:gd name="connsiteY54" fmla="*/ 1028486 h 1591972"/>
                <a:gd name="connsiteX55" fmla="*/ 5262404 w 8984628"/>
                <a:gd name="connsiteY55" fmla="*/ 820018 h 1591972"/>
                <a:gd name="connsiteX56" fmla="*/ 5584043 w 8984628"/>
                <a:gd name="connsiteY56" fmla="*/ 820018 h 1591972"/>
                <a:gd name="connsiteX57" fmla="*/ 5671539 w 8984628"/>
                <a:gd name="connsiteY57" fmla="*/ 907671 h 1591972"/>
                <a:gd name="connsiteX58" fmla="*/ 5671539 w 8984628"/>
                <a:gd name="connsiteY58" fmla="*/ 1066497 h 1591972"/>
                <a:gd name="connsiteX59" fmla="*/ 5830104 w 8984628"/>
                <a:gd name="connsiteY59" fmla="*/ 1066497 h 1591972"/>
                <a:gd name="connsiteX60" fmla="*/ 5942195 w 8984628"/>
                <a:gd name="connsiteY60" fmla="*/ 1178837 h 1591972"/>
                <a:gd name="connsiteX61" fmla="*/ 6054275 w 8984628"/>
                <a:gd name="connsiteY61" fmla="*/ 1066497 h 1591972"/>
                <a:gd name="connsiteX62" fmla="*/ 6212916 w 8984628"/>
                <a:gd name="connsiteY62" fmla="*/ 1066497 h 1591972"/>
                <a:gd name="connsiteX63" fmla="*/ 6212916 w 8984628"/>
                <a:gd name="connsiteY63" fmla="*/ 907671 h 1591972"/>
                <a:gd name="connsiteX64" fmla="*/ 6300424 w 8984628"/>
                <a:gd name="connsiteY64" fmla="*/ 820018 h 1591972"/>
                <a:gd name="connsiteX65" fmla="*/ 7056163 w 8984628"/>
                <a:gd name="connsiteY65" fmla="*/ 820018 h 1591972"/>
                <a:gd name="connsiteX66" fmla="*/ 7054982 w 8984628"/>
                <a:gd name="connsiteY66" fmla="*/ 796273 h 1591972"/>
                <a:gd name="connsiteX67" fmla="*/ 7090707 w 8984628"/>
                <a:gd name="connsiteY67" fmla="*/ 887158 h 1591972"/>
                <a:gd name="connsiteX68" fmla="*/ 7130078 w 8984628"/>
                <a:gd name="connsiteY68" fmla="*/ 977025 h 1591972"/>
                <a:gd name="connsiteX69" fmla="*/ 7219797 w 8984628"/>
                <a:gd name="connsiteY69" fmla="*/ 1016372 h 1591972"/>
                <a:gd name="connsiteX70" fmla="*/ 7311409 w 8984628"/>
                <a:gd name="connsiteY70" fmla="*/ 1052321 h 1591972"/>
                <a:gd name="connsiteX71" fmla="*/ 7403021 w 8984628"/>
                <a:gd name="connsiteY71" fmla="*/ 1016372 h 1591972"/>
                <a:gd name="connsiteX72" fmla="*/ 7492816 w 8984628"/>
                <a:gd name="connsiteY72" fmla="*/ 977025 h 1591972"/>
                <a:gd name="connsiteX73" fmla="*/ 7532099 w 8984628"/>
                <a:gd name="connsiteY73" fmla="*/ 887158 h 1591972"/>
                <a:gd name="connsiteX74" fmla="*/ 7567900 w 8984628"/>
                <a:gd name="connsiteY74" fmla="*/ 795560 h 1591972"/>
                <a:gd name="connsiteX75" fmla="*/ 7566719 w 8984628"/>
                <a:gd name="connsiteY75" fmla="*/ 820018 h 1591972"/>
                <a:gd name="connsiteX76" fmla="*/ 8984628 w 8984628"/>
                <a:gd name="connsiteY76" fmla="*/ 820018 h 1591972"/>
                <a:gd name="connsiteX77" fmla="*/ 8984628 w 8984628"/>
                <a:gd name="connsiteY77" fmla="*/ 770771 h 1591972"/>
                <a:gd name="connsiteX78" fmla="*/ 7566719 w 8984628"/>
                <a:gd name="connsiteY78" fmla="*/ 770771 h 1591972"/>
                <a:gd name="connsiteX79" fmla="*/ 7567900 w 8984628"/>
                <a:gd name="connsiteY79" fmla="*/ 795077 h 1591972"/>
                <a:gd name="connsiteX80" fmla="*/ 7532099 w 8984628"/>
                <a:gd name="connsiteY80" fmla="*/ 703556 h 1591972"/>
                <a:gd name="connsiteX81" fmla="*/ 7492816 w 8984628"/>
                <a:gd name="connsiteY81" fmla="*/ 613689 h 1591972"/>
                <a:gd name="connsiteX82" fmla="*/ 7403021 w 8984628"/>
                <a:gd name="connsiteY82" fmla="*/ 574342 h 1591972"/>
                <a:gd name="connsiteX83" fmla="*/ 7311409 w 8984628"/>
                <a:gd name="connsiteY83" fmla="*/ 538393 h 1591972"/>
                <a:gd name="connsiteX84" fmla="*/ 7219797 w 8984628"/>
                <a:gd name="connsiteY84" fmla="*/ 574342 h 1591972"/>
                <a:gd name="connsiteX85" fmla="*/ 7130078 w 8984628"/>
                <a:gd name="connsiteY85" fmla="*/ 613689 h 1591972"/>
                <a:gd name="connsiteX86" fmla="*/ 7090707 w 8984628"/>
                <a:gd name="connsiteY86" fmla="*/ 703556 h 1591972"/>
                <a:gd name="connsiteX87" fmla="*/ 7054982 w 8984628"/>
                <a:gd name="connsiteY87" fmla="*/ 794364 h 1591972"/>
                <a:gd name="connsiteX88" fmla="*/ 7056163 w 8984628"/>
                <a:gd name="connsiteY88" fmla="*/ 770771 h 1591972"/>
                <a:gd name="connsiteX89" fmla="*/ 6300424 w 8984628"/>
                <a:gd name="connsiteY89" fmla="*/ 770771 h 1591972"/>
                <a:gd name="connsiteX90" fmla="*/ 6212916 w 8984628"/>
                <a:gd name="connsiteY90" fmla="*/ 683043 h 1591972"/>
                <a:gd name="connsiteX91" fmla="*/ 6212916 w 8984628"/>
                <a:gd name="connsiteY91" fmla="*/ 524229 h 1591972"/>
                <a:gd name="connsiteX92" fmla="*/ 6054275 w 8984628"/>
                <a:gd name="connsiteY92" fmla="*/ 524229 h 1591972"/>
                <a:gd name="connsiteX93" fmla="*/ 5942195 w 8984628"/>
                <a:gd name="connsiteY93" fmla="*/ 411877 h 1591972"/>
                <a:gd name="connsiteX94" fmla="*/ 5830104 w 8984628"/>
                <a:gd name="connsiteY94" fmla="*/ 524229 h 1591972"/>
                <a:gd name="connsiteX95" fmla="*/ 5671539 w 8984628"/>
                <a:gd name="connsiteY95" fmla="*/ 524229 h 1591972"/>
                <a:gd name="connsiteX96" fmla="*/ 5671539 w 8984628"/>
                <a:gd name="connsiteY96" fmla="*/ 683043 h 1591972"/>
                <a:gd name="connsiteX97" fmla="*/ 5583954 w 8984628"/>
                <a:gd name="connsiteY97" fmla="*/ 770771 h 1591972"/>
                <a:gd name="connsiteX98" fmla="*/ 5262480 w 8984628"/>
                <a:gd name="connsiteY98" fmla="*/ 770771 h 1591972"/>
                <a:gd name="connsiteX99" fmla="*/ 5054202 w 8984628"/>
                <a:gd name="connsiteY99" fmla="*/ 562227 h 1591972"/>
                <a:gd name="connsiteX100" fmla="*/ 5054202 w 8984628"/>
                <a:gd name="connsiteY100" fmla="*/ 232538 h 1591972"/>
                <a:gd name="connsiteX101" fmla="*/ 4725054 w 8984628"/>
                <a:gd name="connsiteY101" fmla="*/ 232538 h 1591972"/>
                <a:gd name="connsiteX102" fmla="*/ 4492270 w 8984628"/>
                <a:gd name="connsiteY102" fmla="*/ -630 h 1591972"/>
                <a:gd name="connsiteX103" fmla="*/ 4492270 w 8984628"/>
                <a:gd name="connsiteY103" fmla="*/ 241484 h 1591972"/>
                <a:gd name="connsiteX104" fmla="*/ 4654227 w 8984628"/>
                <a:gd name="connsiteY104" fmla="*/ 403720 h 1591972"/>
                <a:gd name="connsiteX105" fmla="*/ 4883301 w 8984628"/>
                <a:gd name="connsiteY105" fmla="*/ 403720 h 1591972"/>
                <a:gd name="connsiteX106" fmla="*/ 4883301 w 8984628"/>
                <a:gd name="connsiteY106" fmla="*/ 633172 h 1591972"/>
                <a:gd name="connsiteX107" fmla="*/ 5045271 w 8984628"/>
                <a:gd name="connsiteY107" fmla="*/ 795395 h 1591972"/>
                <a:gd name="connsiteX108" fmla="*/ 4883301 w 8984628"/>
                <a:gd name="connsiteY108" fmla="*/ 957631 h 1591972"/>
                <a:gd name="connsiteX109" fmla="*/ 4883301 w 8984628"/>
                <a:gd name="connsiteY109" fmla="*/ 1186994 h 1591972"/>
                <a:gd name="connsiteX110" fmla="*/ 4654227 w 8984628"/>
                <a:gd name="connsiteY110" fmla="*/ 1186994 h 1591972"/>
                <a:gd name="connsiteX111" fmla="*/ 4492270 w 8984628"/>
                <a:gd name="connsiteY111" fmla="*/ 1349230 h 1591972"/>
                <a:gd name="connsiteX112" fmla="*/ 4330313 w 8984628"/>
                <a:gd name="connsiteY112" fmla="*/ 1186994 h 1591972"/>
                <a:gd name="connsiteX113" fmla="*/ 4101315 w 8984628"/>
                <a:gd name="connsiteY113" fmla="*/ 1186994 h 1591972"/>
                <a:gd name="connsiteX114" fmla="*/ 4101315 w 8984628"/>
                <a:gd name="connsiteY114" fmla="*/ 957631 h 1591972"/>
                <a:gd name="connsiteX115" fmla="*/ 3939345 w 8984628"/>
                <a:gd name="connsiteY115" fmla="*/ 795395 h 1591972"/>
                <a:gd name="connsiteX116" fmla="*/ 4101315 w 8984628"/>
                <a:gd name="connsiteY116" fmla="*/ 633172 h 1591972"/>
                <a:gd name="connsiteX117" fmla="*/ 4101315 w 8984628"/>
                <a:gd name="connsiteY117" fmla="*/ 403720 h 1591972"/>
                <a:gd name="connsiteX118" fmla="*/ 4330313 w 8984628"/>
                <a:gd name="connsiteY118" fmla="*/ 403720 h 1591972"/>
                <a:gd name="connsiteX119" fmla="*/ 4492270 w 8984628"/>
                <a:gd name="connsiteY119" fmla="*/ 241484 h 1591972"/>
                <a:gd name="connsiteX120" fmla="*/ 3042434 w 8984628"/>
                <a:gd name="connsiteY120" fmla="*/ 528505 h 1591972"/>
                <a:gd name="connsiteX121" fmla="*/ 3120452 w 8984628"/>
                <a:gd name="connsiteY121" fmla="*/ 606639 h 1591972"/>
                <a:gd name="connsiteX122" fmla="*/ 3230790 w 8984628"/>
                <a:gd name="connsiteY122" fmla="*/ 606639 h 1591972"/>
                <a:gd name="connsiteX123" fmla="*/ 3230790 w 8984628"/>
                <a:gd name="connsiteY123" fmla="*/ 717172 h 1591972"/>
                <a:gd name="connsiteX124" fmla="*/ 3284225 w 8984628"/>
                <a:gd name="connsiteY124" fmla="*/ 770771 h 1591972"/>
                <a:gd name="connsiteX125" fmla="*/ 3308733 w 8984628"/>
                <a:gd name="connsiteY125" fmla="*/ 795395 h 1591972"/>
                <a:gd name="connsiteX126" fmla="*/ 3230790 w 8984628"/>
                <a:gd name="connsiteY126" fmla="*/ 873542 h 1591972"/>
                <a:gd name="connsiteX127" fmla="*/ 3230790 w 8984628"/>
                <a:gd name="connsiteY127" fmla="*/ 984074 h 1591972"/>
                <a:gd name="connsiteX128" fmla="*/ 3120452 w 8984628"/>
                <a:gd name="connsiteY128" fmla="*/ 984074 h 1591972"/>
                <a:gd name="connsiteX129" fmla="*/ 3042434 w 8984628"/>
                <a:gd name="connsiteY129" fmla="*/ 1062221 h 1591972"/>
                <a:gd name="connsiteX130" fmla="*/ 2964339 w 8984628"/>
                <a:gd name="connsiteY130" fmla="*/ 984074 h 1591972"/>
                <a:gd name="connsiteX131" fmla="*/ 2853988 w 8984628"/>
                <a:gd name="connsiteY131" fmla="*/ 984074 h 1591972"/>
                <a:gd name="connsiteX132" fmla="*/ 2853988 w 8984628"/>
                <a:gd name="connsiteY132" fmla="*/ 873542 h 1591972"/>
                <a:gd name="connsiteX133" fmla="*/ 2775969 w 8984628"/>
                <a:gd name="connsiteY133" fmla="*/ 795395 h 1591972"/>
                <a:gd name="connsiteX134" fmla="*/ 2800553 w 8984628"/>
                <a:gd name="connsiteY134" fmla="*/ 770771 h 1591972"/>
                <a:gd name="connsiteX135" fmla="*/ 2853988 w 8984628"/>
                <a:gd name="connsiteY135" fmla="*/ 717172 h 1591972"/>
                <a:gd name="connsiteX136" fmla="*/ 2853988 w 8984628"/>
                <a:gd name="connsiteY136" fmla="*/ 606639 h 1591972"/>
                <a:gd name="connsiteX137" fmla="*/ 2964339 w 8984628"/>
                <a:gd name="connsiteY137" fmla="*/ 606639 h 1591972"/>
                <a:gd name="connsiteX138" fmla="*/ 3042434 w 8984628"/>
                <a:gd name="connsiteY138" fmla="*/ 528505 h 1591972"/>
                <a:gd name="connsiteX139" fmla="*/ 5942195 w 8984628"/>
                <a:gd name="connsiteY139" fmla="*/ 528505 h 1591972"/>
                <a:gd name="connsiteX140" fmla="*/ 6020201 w 8984628"/>
                <a:gd name="connsiteY140" fmla="*/ 606639 h 1591972"/>
                <a:gd name="connsiteX141" fmla="*/ 6130552 w 8984628"/>
                <a:gd name="connsiteY141" fmla="*/ 606639 h 1591972"/>
                <a:gd name="connsiteX142" fmla="*/ 6130552 w 8984628"/>
                <a:gd name="connsiteY142" fmla="*/ 717172 h 1591972"/>
                <a:gd name="connsiteX143" fmla="*/ 6208570 w 8984628"/>
                <a:gd name="connsiteY143" fmla="*/ 795395 h 1591972"/>
                <a:gd name="connsiteX144" fmla="*/ 6130552 w 8984628"/>
                <a:gd name="connsiteY144" fmla="*/ 873542 h 1591972"/>
                <a:gd name="connsiteX145" fmla="*/ 6130552 w 8984628"/>
                <a:gd name="connsiteY145" fmla="*/ 984074 h 1591972"/>
                <a:gd name="connsiteX146" fmla="*/ 6020201 w 8984628"/>
                <a:gd name="connsiteY146" fmla="*/ 984074 h 1591972"/>
                <a:gd name="connsiteX147" fmla="*/ 5942195 w 8984628"/>
                <a:gd name="connsiteY147" fmla="*/ 1062221 h 1591972"/>
                <a:gd name="connsiteX148" fmla="*/ 5864177 w 8984628"/>
                <a:gd name="connsiteY148" fmla="*/ 984074 h 1591972"/>
                <a:gd name="connsiteX149" fmla="*/ 5753902 w 8984628"/>
                <a:gd name="connsiteY149" fmla="*/ 984074 h 1591972"/>
                <a:gd name="connsiteX150" fmla="*/ 5753902 w 8984628"/>
                <a:gd name="connsiteY150" fmla="*/ 873542 h 1591972"/>
                <a:gd name="connsiteX151" fmla="*/ 5678336 w 8984628"/>
                <a:gd name="connsiteY151" fmla="*/ 792862 h 1591972"/>
                <a:gd name="connsiteX152" fmla="*/ 5753902 w 8984628"/>
                <a:gd name="connsiteY152" fmla="*/ 717172 h 1591972"/>
                <a:gd name="connsiteX153" fmla="*/ 5753902 w 8984628"/>
                <a:gd name="connsiteY153" fmla="*/ 606639 h 1591972"/>
                <a:gd name="connsiteX154" fmla="*/ 5864177 w 8984628"/>
                <a:gd name="connsiteY154" fmla="*/ 606639 h 1591972"/>
                <a:gd name="connsiteX155" fmla="*/ 5942195 w 8984628"/>
                <a:gd name="connsiteY155" fmla="*/ 528505 h 1591972"/>
                <a:gd name="connsiteX156" fmla="*/ 1722221 w 8984628"/>
                <a:gd name="connsiteY156" fmla="*/ 579089 h 1591972"/>
                <a:gd name="connsiteX157" fmla="*/ 1673220 w 8984628"/>
                <a:gd name="connsiteY157" fmla="*/ 604501 h 1591972"/>
                <a:gd name="connsiteX158" fmla="*/ 1624130 w 8984628"/>
                <a:gd name="connsiteY158" fmla="*/ 579089 h 1591972"/>
                <a:gd name="connsiteX159" fmla="*/ 1673220 w 8984628"/>
                <a:gd name="connsiteY159" fmla="*/ 567063 h 1591972"/>
                <a:gd name="connsiteX160" fmla="*/ 1722221 w 8984628"/>
                <a:gd name="connsiteY160" fmla="*/ 579089 h 1591972"/>
                <a:gd name="connsiteX161" fmla="*/ 7360487 w 8984628"/>
                <a:gd name="connsiteY161" fmla="*/ 579089 h 1591972"/>
                <a:gd name="connsiteX162" fmla="*/ 7311409 w 8984628"/>
                <a:gd name="connsiteY162" fmla="*/ 604501 h 1591972"/>
                <a:gd name="connsiteX163" fmla="*/ 7262396 w 8984628"/>
                <a:gd name="connsiteY163" fmla="*/ 579089 h 1591972"/>
                <a:gd name="connsiteX164" fmla="*/ 7311409 w 8984628"/>
                <a:gd name="connsiteY164" fmla="*/ 567063 h 1591972"/>
                <a:gd name="connsiteX165" fmla="*/ 7360487 w 8984628"/>
                <a:gd name="connsiteY165" fmla="*/ 579089 h 1591972"/>
                <a:gd name="connsiteX166" fmla="*/ 1652982 w 8984628"/>
                <a:gd name="connsiteY166" fmla="*/ 625091 h 1591972"/>
                <a:gd name="connsiteX167" fmla="*/ 1626340 w 8984628"/>
                <a:gd name="connsiteY167" fmla="*/ 682024 h 1591972"/>
                <a:gd name="connsiteX168" fmla="*/ 1567289 w 8984628"/>
                <a:gd name="connsiteY168" fmla="*/ 660646 h 1591972"/>
                <a:gd name="connsiteX169" fmla="*/ 1593613 w 8984628"/>
                <a:gd name="connsiteY169" fmla="*/ 602923 h 1591972"/>
                <a:gd name="connsiteX170" fmla="*/ 1652982 w 8984628"/>
                <a:gd name="connsiteY170" fmla="*/ 625091 h 1591972"/>
                <a:gd name="connsiteX171" fmla="*/ 1779061 w 8984628"/>
                <a:gd name="connsiteY171" fmla="*/ 660646 h 1591972"/>
                <a:gd name="connsiteX172" fmla="*/ 1720010 w 8984628"/>
                <a:gd name="connsiteY172" fmla="*/ 682024 h 1591972"/>
                <a:gd name="connsiteX173" fmla="*/ 1693369 w 8984628"/>
                <a:gd name="connsiteY173" fmla="*/ 625091 h 1591972"/>
                <a:gd name="connsiteX174" fmla="*/ 1752737 w 8984628"/>
                <a:gd name="connsiteY174" fmla="*/ 602923 h 1591972"/>
                <a:gd name="connsiteX175" fmla="*/ 1779061 w 8984628"/>
                <a:gd name="connsiteY175" fmla="*/ 660646 h 1591972"/>
                <a:gd name="connsiteX176" fmla="*/ 7291171 w 8984628"/>
                <a:gd name="connsiteY176" fmla="*/ 625091 h 1591972"/>
                <a:gd name="connsiteX177" fmla="*/ 7264606 w 8984628"/>
                <a:gd name="connsiteY177" fmla="*/ 682024 h 1591972"/>
                <a:gd name="connsiteX178" fmla="*/ 7205568 w 8984628"/>
                <a:gd name="connsiteY178" fmla="*/ 660646 h 1591972"/>
                <a:gd name="connsiteX179" fmla="*/ 7231879 w 8984628"/>
                <a:gd name="connsiteY179" fmla="*/ 602923 h 1591972"/>
                <a:gd name="connsiteX180" fmla="*/ 7291171 w 8984628"/>
                <a:gd name="connsiteY180" fmla="*/ 625091 h 1591972"/>
                <a:gd name="connsiteX181" fmla="*/ 7417327 w 8984628"/>
                <a:gd name="connsiteY181" fmla="*/ 660646 h 1591972"/>
                <a:gd name="connsiteX182" fmla="*/ 7358276 w 8984628"/>
                <a:gd name="connsiteY182" fmla="*/ 682024 h 1591972"/>
                <a:gd name="connsiteX183" fmla="*/ 7331635 w 8984628"/>
                <a:gd name="connsiteY183" fmla="*/ 625091 h 1591972"/>
                <a:gd name="connsiteX184" fmla="*/ 7391003 w 8984628"/>
                <a:gd name="connsiteY184" fmla="*/ 602923 h 1591972"/>
                <a:gd name="connsiteX185" fmla="*/ 7417327 w 8984628"/>
                <a:gd name="connsiteY185" fmla="*/ 660646 h 1591972"/>
                <a:gd name="connsiteX186" fmla="*/ 1538438 w 8984628"/>
                <a:gd name="connsiteY186" fmla="*/ 660404 h 1591972"/>
                <a:gd name="connsiteX187" fmla="*/ 1485879 w 8984628"/>
                <a:gd name="connsiteY187" fmla="*/ 677112 h 1591972"/>
                <a:gd name="connsiteX188" fmla="*/ 1512038 w 8984628"/>
                <a:gd name="connsiteY188" fmla="*/ 633960 h 1591972"/>
                <a:gd name="connsiteX189" fmla="*/ 1555119 w 8984628"/>
                <a:gd name="connsiteY189" fmla="*/ 607759 h 1591972"/>
                <a:gd name="connsiteX190" fmla="*/ 1538438 w 8984628"/>
                <a:gd name="connsiteY190" fmla="*/ 660404 h 1591972"/>
                <a:gd name="connsiteX191" fmla="*/ 1834313 w 8984628"/>
                <a:gd name="connsiteY191" fmla="*/ 633960 h 1591972"/>
                <a:gd name="connsiteX192" fmla="*/ 1860471 w 8984628"/>
                <a:gd name="connsiteY192" fmla="*/ 677112 h 1591972"/>
                <a:gd name="connsiteX193" fmla="*/ 1807913 w 8984628"/>
                <a:gd name="connsiteY193" fmla="*/ 660404 h 1591972"/>
                <a:gd name="connsiteX194" fmla="*/ 1791232 w 8984628"/>
                <a:gd name="connsiteY194" fmla="*/ 607759 h 1591972"/>
                <a:gd name="connsiteX195" fmla="*/ 1834313 w 8984628"/>
                <a:gd name="connsiteY195" fmla="*/ 633960 h 1591972"/>
                <a:gd name="connsiteX196" fmla="*/ 7176716 w 8984628"/>
                <a:gd name="connsiteY196" fmla="*/ 660404 h 1591972"/>
                <a:gd name="connsiteX197" fmla="*/ 7124145 w 8984628"/>
                <a:gd name="connsiteY197" fmla="*/ 677112 h 1591972"/>
                <a:gd name="connsiteX198" fmla="*/ 7150228 w 8984628"/>
                <a:gd name="connsiteY198" fmla="*/ 633960 h 1591972"/>
                <a:gd name="connsiteX199" fmla="*/ 7193385 w 8984628"/>
                <a:gd name="connsiteY199" fmla="*/ 607759 h 1591972"/>
                <a:gd name="connsiteX200" fmla="*/ 7176716 w 8984628"/>
                <a:gd name="connsiteY200" fmla="*/ 660404 h 1591972"/>
                <a:gd name="connsiteX201" fmla="*/ 7472579 w 8984628"/>
                <a:gd name="connsiteY201" fmla="*/ 633960 h 1591972"/>
                <a:gd name="connsiteX202" fmla="*/ 7498737 w 8984628"/>
                <a:gd name="connsiteY202" fmla="*/ 677112 h 1591972"/>
                <a:gd name="connsiteX203" fmla="*/ 7446102 w 8984628"/>
                <a:gd name="connsiteY203" fmla="*/ 660404 h 1591972"/>
                <a:gd name="connsiteX204" fmla="*/ 7429498 w 8984628"/>
                <a:gd name="connsiteY204" fmla="*/ 607759 h 1591972"/>
                <a:gd name="connsiteX205" fmla="*/ 7472579 w 8984628"/>
                <a:gd name="connsiteY205" fmla="*/ 633960 h 1591972"/>
                <a:gd name="connsiteX206" fmla="*/ 1694080 w 8984628"/>
                <a:gd name="connsiteY206" fmla="*/ 704268 h 1591972"/>
                <a:gd name="connsiteX207" fmla="*/ 1673220 w 8984628"/>
                <a:gd name="connsiteY207" fmla="*/ 734835 h 1591972"/>
                <a:gd name="connsiteX208" fmla="*/ 1652270 w 8984628"/>
                <a:gd name="connsiteY208" fmla="*/ 704268 h 1591972"/>
                <a:gd name="connsiteX209" fmla="*/ 1673220 w 8984628"/>
                <a:gd name="connsiteY209" fmla="*/ 645833 h 1591972"/>
                <a:gd name="connsiteX210" fmla="*/ 1694080 w 8984628"/>
                <a:gd name="connsiteY210" fmla="*/ 704268 h 1591972"/>
                <a:gd name="connsiteX211" fmla="*/ 7332270 w 8984628"/>
                <a:gd name="connsiteY211" fmla="*/ 704268 h 1591972"/>
                <a:gd name="connsiteX212" fmla="*/ 7311409 w 8984628"/>
                <a:gd name="connsiteY212" fmla="*/ 734835 h 1591972"/>
                <a:gd name="connsiteX213" fmla="*/ 7290536 w 8984628"/>
                <a:gd name="connsiteY213" fmla="*/ 704268 h 1591972"/>
                <a:gd name="connsiteX214" fmla="*/ 7311409 w 8984628"/>
                <a:gd name="connsiteY214" fmla="*/ 645833 h 1591972"/>
                <a:gd name="connsiteX215" fmla="*/ 7332270 w 8984628"/>
                <a:gd name="connsiteY215" fmla="*/ 704268 h 1591972"/>
                <a:gd name="connsiteX216" fmla="*/ 1560023 w 8984628"/>
                <a:gd name="connsiteY216" fmla="*/ 748451 h 1591972"/>
                <a:gd name="connsiteX217" fmla="*/ 1503196 w 8984628"/>
                <a:gd name="connsiteY217" fmla="*/ 775123 h 1591972"/>
                <a:gd name="connsiteX218" fmla="*/ 1481051 w 8984628"/>
                <a:gd name="connsiteY218" fmla="*/ 715670 h 1591972"/>
                <a:gd name="connsiteX219" fmla="*/ 1538679 w 8984628"/>
                <a:gd name="connsiteY219" fmla="*/ 689303 h 1591972"/>
                <a:gd name="connsiteX220" fmla="*/ 1560023 w 8984628"/>
                <a:gd name="connsiteY220" fmla="*/ 748451 h 1591972"/>
                <a:gd name="connsiteX221" fmla="*/ 1865299 w 8984628"/>
                <a:gd name="connsiteY221" fmla="*/ 715670 h 1591972"/>
                <a:gd name="connsiteX222" fmla="*/ 1843168 w 8984628"/>
                <a:gd name="connsiteY222" fmla="*/ 775123 h 1591972"/>
                <a:gd name="connsiteX223" fmla="*/ 1786328 w 8984628"/>
                <a:gd name="connsiteY223" fmla="*/ 748451 h 1591972"/>
                <a:gd name="connsiteX224" fmla="*/ 1807671 w 8984628"/>
                <a:gd name="connsiteY224" fmla="*/ 689303 h 1591972"/>
                <a:gd name="connsiteX225" fmla="*/ 1865299 w 8984628"/>
                <a:gd name="connsiteY225" fmla="*/ 715670 h 1591972"/>
                <a:gd name="connsiteX226" fmla="*/ 7198288 w 8984628"/>
                <a:gd name="connsiteY226" fmla="*/ 748451 h 1591972"/>
                <a:gd name="connsiteX227" fmla="*/ 7141462 w 8984628"/>
                <a:gd name="connsiteY227" fmla="*/ 775123 h 1591972"/>
                <a:gd name="connsiteX228" fmla="*/ 7119330 w 8984628"/>
                <a:gd name="connsiteY228" fmla="*/ 715670 h 1591972"/>
                <a:gd name="connsiteX229" fmla="*/ 7176869 w 8984628"/>
                <a:gd name="connsiteY229" fmla="*/ 689303 h 1591972"/>
                <a:gd name="connsiteX230" fmla="*/ 7198288 w 8984628"/>
                <a:gd name="connsiteY230" fmla="*/ 748451 h 1591972"/>
                <a:gd name="connsiteX231" fmla="*/ 7503565 w 8984628"/>
                <a:gd name="connsiteY231" fmla="*/ 715670 h 1591972"/>
                <a:gd name="connsiteX232" fmla="*/ 7481345 w 8984628"/>
                <a:gd name="connsiteY232" fmla="*/ 775123 h 1591972"/>
                <a:gd name="connsiteX233" fmla="*/ 7424517 w 8984628"/>
                <a:gd name="connsiteY233" fmla="*/ 748451 h 1591972"/>
                <a:gd name="connsiteX234" fmla="*/ 7445937 w 8984628"/>
                <a:gd name="connsiteY234" fmla="*/ 689303 h 1591972"/>
                <a:gd name="connsiteX235" fmla="*/ 7503565 w 8984628"/>
                <a:gd name="connsiteY235" fmla="*/ 715670 h 1591972"/>
                <a:gd name="connsiteX236" fmla="*/ 1623812 w 8984628"/>
                <a:gd name="connsiteY236" fmla="*/ 716307 h 1591972"/>
                <a:gd name="connsiteX237" fmla="*/ 1630609 w 8984628"/>
                <a:gd name="connsiteY237" fmla="*/ 752727 h 1591972"/>
                <a:gd name="connsiteX238" fmla="*/ 1594248 w 8984628"/>
                <a:gd name="connsiteY238" fmla="*/ 745918 h 1591972"/>
                <a:gd name="connsiteX239" fmla="*/ 1567607 w 8984628"/>
                <a:gd name="connsiteY239" fmla="*/ 689622 h 1591972"/>
                <a:gd name="connsiteX240" fmla="*/ 1623812 w 8984628"/>
                <a:gd name="connsiteY240" fmla="*/ 716307 h 1591972"/>
                <a:gd name="connsiteX241" fmla="*/ 1752102 w 8984628"/>
                <a:gd name="connsiteY241" fmla="*/ 745918 h 1591972"/>
                <a:gd name="connsiteX242" fmla="*/ 1715742 w 8984628"/>
                <a:gd name="connsiteY242" fmla="*/ 752727 h 1591972"/>
                <a:gd name="connsiteX243" fmla="*/ 1722538 w 8984628"/>
                <a:gd name="connsiteY243" fmla="*/ 716307 h 1591972"/>
                <a:gd name="connsiteX244" fmla="*/ 1778743 w 8984628"/>
                <a:gd name="connsiteY244" fmla="*/ 689622 h 1591972"/>
                <a:gd name="connsiteX245" fmla="*/ 1752102 w 8984628"/>
                <a:gd name="connsiteY245" fmla="*/ 745918 h 1591972"/>
                <a:gd name="connsiteX246" fmla="*/ 7262078 w 8984628"/>
                <a:gd name="connsiteY246" fmla="*/ 716307 h 1591972"/>
                <a:gd name="connsiteX247" fmla="*/ 7268875 w 8984628"/>
                <a:gd name="connsiteY247" fmla="*/ 752727 h 1591972"/>
                <a:gd name="connsiteX248" fmla="*/ 7232515 w 8984628"/>
                <a:gd name="connsiteY248" fmla="*/ 745918 h 1591972"/>
                <a:gd name="connsiteX249" fmla="*/ 7205873 w 8984628"/>
                <a:gd name="connsiteY249" fmla="*/ 689622 h 1591972"/>
                <a:gd name="connsiteX250" fmla="*/ 7262078 w 8984628"/>
                <a:gd name="connsiteY250" fmla="*/ 716307 h 1591972"/>
                <a:gd name="connsiteX251" fmla="*/ 7390368 w 8984628"/>
                <a:gd name="connsiteY251" fmla="*/ 745918 h 1591972"/>
                <a:gd name="connsiteX252" fmla="*/ 7354008 w 8984628"/>
                <a:gd name="connsiteY252" fmla="*/ 752727 h 1591972"/>
                <a:gd name="connsiteX253" fmla="*/ 7360804 w 8984628"/>
                <a:gd name="connsiteY253" fmla="*/ 716307 h 1591972"/>
                <a:gd name="connsiteX254" fmla="*/ 7416933 w 8984628"/>
                <a:gd name="connsiteY254" fmla="*/ 689622 h 1591972"/>
                <a:gd name="connsiteX255" fmla="*/ 7390368 w 8984628"/>
                <a:gd name="connsiteY255" fmla="*/ 745918 h 1591972"/>
                <a:gd name="connsiteX256" fmla="*/ 1482639 w 8984628"/>
                <a:gd name="connsiteY256" fmla="*/ 795395 h 1591972"/>
                <a:gd name="connsiteX257" fmla="*/ 1457269 w 8984628"/>
                <a:gd name="connsiteY257" fmla="*/ 844489 h 1591972"/>
                <a:gd name="connsiteX258" fmla="*/ 1445250 w 8984628"/>
                <a:gd name="connsiteY258" fmla="*/ 795395 h 1591972"/>
                <a:gd name="connsiteX259" fmla="*/ 1457269 w 8984628"/>
                <a:gd name="connsiteY259" fmla="*/ 746224 h 1591972"/>
                <a:gd name="connsiteX260" fmla="*/ 1482639 w 8984628"/>
                <a:gd name="connsiteY260" fmla="*/ 795395 h 1591972"/>
                <a:gd name="connsiteX261" fmla="*/ 1901100 w 8984628"/>
                <a:gd name="connsiteY261" fmla="*/ 795395 h 1591972"/>
                <a:gd name="connsiteX262" fmla="*/ 1889082 w 8984628"/>
                <a:gd name="connsiteY262" fmla="*/ 844489 h 1591972"/>
                <a:gd name="connsiteX263" fmla="*/ 1863711 w 8984628"/>
                <a:gd name="connsiteY263" fmla="*/ 795395 h 1591972"/>
                <a:gd name="connsiteX264" fmla="*/ 1889082 w 8984628"/>
                <a:gd name="connsiteY264" fmla="*/ 746224 h 1591972"/>
                <a:gd name="connsiteX265" fmla="*/ 1901100 w 8984628"/>
                <a:gd name="connsiteY265" fmla="*/ 795395 h 1591972"/>
                <a:gd name="connsiteX266" fmla="*/ 7120905 w 8984628"/>
                <a:gd name="connsiteY266" fmla="*/ 795395 h 1591972"/>
                <a:gd name="connsiteX267" fmla="*/ 7095534 w 8984628"/>
                <a:gd name="connsiteY267" fmla="*/ 844489 h 1591972"/>
                <a:gd name="connsiteX268" fmla="*/ 7083516 w 8984628"/>
                <a:gd name="connsiteY268" fmla="*/ 795395 h 1591972"/>
                <a:gd name="connsiteX269" fmla="*/ 7095534 w 8984628"/>
                <a:gd name="connsiteY269" fmla="*/ 746224 h 1591972"/>
                <a:gd name="connsiteX270" fmla="*/ 7120905 w 8984628"/>
                <a:gd name="connsiteY270" fmla="*/ 795395 h 1591972"/>
                <a:gd name="connsiteX271" fmla="*/ 7539366 w 8984628"/>
                <a:gd name="connsiteY271" fmla="*/ 795395 h 1591972"/>
                <a:gd name="connsiteX272" fmla="*/ 7527271 w 8984628"/>
                <a:gd name="connsiteY272" fmla="*/ 844489 h 1591972"/>
                <a:gd name="connsiteX273" fmla="*/ 7501900 w 8984628"/>
                <a:gd name="connsiteY273" fmla="*/ 795395 h 1591972"/>
                <a:gd name="connsiteX274" fmla="*/ 7527271 w 8984628"/>
                <a:gd name="connsiteY274" fmla="*/ 746224 h 1591972"/>
                <a:gd name="connsiteX275" fmla="*/ 7539366 w 8984628"/>
                <a:gd name="connsiteY275" fmla="*/ 795395 h 1591972"/>
                <a:gd name="connsiteX276" fmla="*/ 1822447 w 8984628"/>
                <a:gd name="connsiteY276" fmla="*/ 795395 h 1591972"/>
                <a:gd name="connsiteX277" fmla="*/ 1764120 w 8984628"/>
                <a:gd name="connsiteY277" fmla="*/ 816303 h 1591972"/>
                <a:gd name="connsiteX278" fmla="*/ 1733604 w 8984628"/>
                <a:gd name="connsiteY278" fmla="*/ 795395 h 1591972"/>
                <a:gd name="connsiteX279" fmla="*/ 1764120 w 8984628"/>
                <a:gd name="connsiteY279" fmla="*/ 774411 h 1591972"/>
                <a:gd name="connsiteX280" fmla="*/ 1822447 w 8984628"/>
                <a:gd name="connsiteY280" fmla="*/ 795395 h 1591972"/>
                <a:gd name="connsiteX281" fmla="*/ 7251012 w 8984628"/>
                <a:gd name="connsiteY281" fmla="*/ 795395 h 1591972"/>
                <a:gd name="connsiteX282" fmla="*/ 7220509 w 8984628"/>
                <a:gd name="connsiteY282" fmla="*/ 816303 h 1591972"/>
                <a:gd name="connsiteX283" fmla="*/ 7162169 w 8984628"/>
                <a:gd name="connsiteY283" fmla="*/ 795395 h 1591972"/>
                <a:gd name="connsiteX284" fmla="*/ 7220509 w 8984628"/>
                <a:gd name="connsiteY284" fmla="*/ 774411 h 1591972"/>
                <a:gd name="connsiteX285" fmla="*/ 7251012 w 8984628"/>
                <a:gd name="connsiteY285" fmla="*/ 795395 h 1591972"/>
                <a:gd name="connsiteX286" fmla="*/ 7460725 w 8984628"/>
                <a:gd name="connsiteY286" fmla="*/ 795395 h 1591972"/>
                <a:gd name="connsiteX287" fmla="*/ 7402386 w 8984628"/>
                <a:gd name="connsiteY287" fmla="*/ 816303 h 1591972"/>
                <a:gd name="connsiteX288" fmla="*/ 7371870 w 8984628"/>
                <a:gd name="connsiteY288" fmla="*/ 795395 h 1591972"/>
                <a:gd name="connsiteX289" fmla="*/ 7402386 w 8984628"/>
                <a:gd name="connsiteY289" fmla="*/ 774411 h 1591972"/>
                <a:gd name="connsiteX290" fmla="*/ 7460725 w 8984628"/>
                <a:gd name="connsiteY290" fmla="*/ 795395 h 1591972"/>
                <a:gd name="connsiteX291" fmla="*/ 1612746 w 8984628"/>
                <a:gd name="connsiteY291" fmla="*/ 795395 h 1591972"/>
                <a:gd name="connsiteX292" fmla="*/ 1582230 w 8984628"/>
                <a:gd name="connsiteY292" fmla="*/ 816303 h 1591972"/>
                <a:gd name="connsiteX293" fmla="*/ 1523904 w 8984628"/>
                <a:gd name="connsiteY293" fmla="*/ 795395 h 1591972"/>
                <a:gd name="connsiteX294" fmla="*/ 1582230 w 8984628"/>
                <a:gd name="connsiteY294" fmla="*/ 774500 h 1591972"/>
                <a:gd name="connsiteX295" fmla="*/ 1612746 w 8984628"/>
                <a:gd name="connsiteY295" fmla="*/ 795395 h 1591972"/>
                <a:gd name="connsiteX296" fmla="*/ 1560023 w 8984628"/>
                <a:gd name="connsiteY296" fmla="*/ 842275 h 1591972"/>
                <a:gd name="connsiteX297" fmla="*/ 1538679 w 8984628"/>
                <a:gd name="connsiteY297" fmla="*/ 901410 h 1591972"/>
                <a:gd name="connsiteX298" fmla="*/ 1481051 w 8984628"/>
                <a:gd name="connsiteY298" fmla="*/ 875043 h 1591972"/>
                <a:gd name="connsiteX299" fmla="*/ 1503196 w 8984628"/>
                <a:gd name="connsiteY299" fmla="*/ 815590 h 1591972"/>
                <a:gd name="connsiteX300" fmla="*/ 1560023 w 8984628"/>
                <a:gd name="connsiteY300" fmla="*/ 842275 h 1591972"/>
                <a:gd name="connsiteX301" fmla="*/ 1865299 w 8984628"/>
                <a:gd name="connsiteY301" fmla="*/ 875043 h 1591972"/>
                <a:gd name="connsiteX302" fmla="*/ 1807671 w 8984628"/>
                <a:gd name="connsiteY302" fmla="*/ 901410 h 1591972"/>
                <a:gd name="connsiteX303" fmla="*/ 1786328 w 8984628"/>
                <a:gd name="connsiteY303" fmla="*/ 842275 h 1591972"/>
                <a:gd name="connsiteX304" fmla="*/ 1843168 w 8984628"/>
                <a:gd name="connsiteY304" fmla="*/ 815590 h 1591972"/>
                <a:gd name="connsiteX305" fmla="*/ 1865299 w 8984628"/>
                <a:gd name="connsiteY305" fmla="*/ 875043 h 1591972"/>
                <a:gd name="connsiteX306" fmla="*/ 7198288 w 8984628"/>
                <a:gd name="connsiteY306" fmla="*/ 842275 h 1591972"/>
                <a:gd name="connsiteX307" fmla="*/ 7176869 w 8984628"/>
                <a:gd name="connsiteY307" fmla="*/ 901410 h 1591972"/>
                <a:gd name="connsiteX308" fmla="*/ 7119330 w 8984628"/>
                <a:gd name="connsiteY308" fmla="*/ 875043 h 1591972"/>
                <a:gd name="connsiteX309" fmla="*/ 7141462 w 8984628"/>
                <a:gd name="connsiteY309" fmla="*/ 815590 h 1591972"/>
                <a:gd name="connsiteX310" fmla="*/ 7198288 w 8984628"/>
                <a:gd name="connsiteY310" fmla="*/ 842275 h 1591972"/>
                <a:gd name="connsiteX311" fmla="*/ 7503565 w 8984628"/>
                <a:gd name="connsiteY311" fmla="*/ 875043 h 1591972"/>
                <a:gd name="connsiteX312" fmla="*/ 7445937 w 8984628"/>
                <a:gd name="connsiteY312" fmla="*/ 901410 h 1591972"/>
                <a:gd name="connsiteX313" fmla="*/ 7424517 w 8984628"/>
                <a:gd name="connsiteY313" fmla="*/ 842275 h 1591972"/>
                <a:gd name="connsiteX314" fmla="*/ 7481345 w 8984628"/>
                <a:gd name="connsiteY314" fmla="*/ 815590 h 1591972"/>
                <a:gd name="connsiteX315" fmla="*/ 7503565 w 8984628"/>
                <a:gd name="connsiteY315" fmla="*/ 875043 h 1591972"/>
                <a:gd name="connsiteX316" fmla="*/ 1623812 w 8984628"/>
                <a:gd name="connsiteY316" fmla="*/ 874420 h 1591972"/>
                <a:gd name="connsiteX317" fmla="*/ 1567607 w 8984628"/>
                <a:gd name="connsiteY317" fmla="*/ 901092 h 1591972"/>
                <a:gd name="connsiteX318" fmla="*/ 1594248 w 8984628"/>
                <a:gd name="connsiteY318" fmla="*/ 844808 h 1591972"/>
                <a:gd name="connsiteX319" fmla="*/ 1630609 w 8984628"/>
                <a:gd name="connsiteY319" fmla="*/ 838000 h 1591972"/>
                <a:gd name="connsiteX320" fmla="*/ 1623812 w 8984628"/>
                <a:gd name="connsiteY320" fmla="*/ 874420 h 1591972"/>
                <a:gd name="connsiteX321" fmla="*/ 1752102 w 8984628"/>
                <a:gd name="connsiteY321" fmla="*/ 844808 h 1591972"/>
                <a:gd name="connsiteX322" fmla="*/ 1778743 w 8984628"/>
                <a:gd name="connsiteY322" fmla="*/ 901092 h 1591972"/>
                <a:gd name="connsiteX323" fmla="*/ 1722538 w 8984628"/>
                <a:gd name="connsiteY323" fmla="*/ 874420 h 1591972"/>
                <a:gd name="connsiteX324" fmla="*/ 1715742 w 8984628"/>
                <a:gd name="connsiteY324" fmla="*/ 838000 h 1591972"/>
                <a:gd name="connsiteX325" fmla="*/ 1752102 w 8984628"/>
                <a:gd name="connsiteY325" fmla="*/ 844808 h 1591972"/>
                <a:gd name="connsiteX326" fmla="*/ 7262078 w 8984628"/>
                <a:gd name="connsiteY326" fmla="*/ 874420 h 1591972"/>
                <a:gd name="connsiteX327" fmla="*/ 7205873 w 8984628"/>
                <a:gd name="connsiteY327" fmla="*/ 901092 h 1591972"/>
                <a:gd name="connsiteX328" fmla="*/ 7232515 w 8984628"/>
                <a:gd name="connsiteY328" fmla="*/ 844808 h 1591972"/>
                <a:gd name="connsiteX329" fmla="*/ 7268875 w 8984628"/>
                <a:gd name="connsiteY329" fmla="*/ 838000 h 1591972"/>
                <a:gd name="connsiteX330" fmla="*/ 7262078 w 8984628"/>
                <a:gd name="connsiteY330" fmla="*/ 874420 h 1591972"/>
                <a:gd name="connsiteX331" fmla="*/ 7390368 w 8984628"/>
                <a:gd name="connsiteY331" fmla="*/ 844808 h 1591972"/>
                <a:gd name="connsiteX332" fmla="*/ 7416933 w 8984628"/>
                <a:gd name="connsiteY332" fmla="*/ 901092 h 1591972"/>
                <a:gd name="connsiteX333" fmla="*/ 7360804 w 8984628"/>
                <a:gd name="connsiteY333" fmla="*/ 874420 h 1591972"/>
                <a:gd name="connsiteX334" fmla="*/ 7354008 w 8984628"/>
                <a:gd name="connsiteY334" fmla="*/ 838000 h 1591972"/>
                <a:gd name="connsiteX335" fmla="*/ 7390368 w 8984628"/>
                <a:gd name="connsiteY335" fmla="*/ 844808 h 1591972"/>
                <a:gd name="connsiteX336" fmla="*/ 1694080 w 8984628"/>
                <a:gd name="connsiteY336" fmla="*/ 886445 h 1591972"/>
                <a:gd name="connsiteX337" fmla="*/ 1673220 w 8984628"/>
                <a:gd name="connsiteY337" fmla="*/ 944880 h 1591972"/>
                <a:gd name="connsiteX338" fmla="*/ 1652270 w 8984628"/>
                <a:gd name="connsiteY338" fmla="*/ 886445 h 1591972"/>
                <a:gd name="connsiteX339" fmla="*/ 1673220 w 8984628"/>
                <a:gd name="connsiteY339" fmla="*/ 855891 h 1591972"/>
                <a:gd name="connsiteX340" fmla="*/ 1694080 w 8984628"/>
                <a:gd name="connsiteY340" fmla="*/ 886445 h 1591972"/>
                <a:gd name="connsiteX341" fmla="*/ 7332270 w 8984628"/>
                <a:gd name="connsiteY341" fmla="*/ 886445 h 1591972"/>
                <a:gd name="connsiteX342" fmla="*/ 7311409 w 8984628"/>
                <a:gd name="connsiteY342" fmla="*/ 944880 h 1591972"/>
                <a:gd name="connsiteX343" fmla="*/ 7290536 w 8984628"/>
                <a:gd name="connsiteY343" fmla="*/ 886445 h 1591972"/>
                <a:gd name="connsiteX344" fmla="*/ 7311409 w 8984628"/>
                <a:gd name="connsiteY344" fmla="*/ 855891 h 1591972"/>
                <a:gd name="connsiteX345" fmla="*/ 7332270 w 8984628"/>
                <a:gd name="connsiteY345" fmla="*/ 886445 h 1591972"/>
                <a:gd name="connsiteX346" fmla="*/ 1652982 w 8984628"/>
                <a:gd name="connsiteY346" fmla="*/ 965623 h 1591972"/>
                <a:gd name="connsiteX347" fmla="*/ 1593613 w 8984628"/>
                <a:gd name="connsiteY347" fmla="*/ 987790 h 1591972"/>
                <a:gd name="connsiteX348" fmla="*/ 1567289 w 8984628"/>
                <a:gd name="connsiteY348" fmla="*/ 930081 h 1591972"/>
                <a:gd name="connsiteX349" fmla="*/ 1626340 w 8984628"/>
                <a:gd name="connsiteY349" fmla="*/ 908702 h 1591972"/>
                <a:gd name="connsiteX350" fmla="*/ 1652982 w 8984628"/>
                <a:gd name="connsiteY350" fmla="*/ 965623 h 1591972"/>
                <a:gd name="connsiteX351" fmla="*/ 1779061 w 8984628"/>
                <a:gd name="connsiteY351" fmla="*/ 930081 h 1591972"/>
                <a:gd name="connsiteX352" fmla="*/ 1752737 w 8984628"/>
                <a:gd name="connsiteY352" fmla="*/ 987790 h 1591972"/>
                <a:gd name="connsiteX353" fmla="*/ 1693369 w 8984628"/>
                <a:gd name="connsiteY353" fmla="*/ 965623 h 1591972"/>
                <a:gd name="connsiteX354" fmla="*/ 1720010 w 8984628"/>
                <a:gd name="connsiteY354" fmla="*/ 908702 h 1591972"/>
                <a:gd name="connsiteX355" fmla="*/ 1779061 w 8984628"/>
                <a:gd name="connsiteY355" fmla="*/ 930081 h 1591972"/>
                <a:gd name="connsiteX356" fmla="*/ 7291171 w 8984628"/>
                <a:gd name="connsiteY356" fmla="*/ 965623 h 1591972"/>
                <a:gd name="connsiteX357" fmla="*/ 7231879 w 8984628"/>
                <a:gd name="connsiteY357" fmla="*/ 987790 h 1591972"/>
                <a:gd name="connsiteX358" fmla="*/ 7205568 w 8984628"/>
                <a:gd name="connsiteY358" fmla="*/ 930081 h 1591972"/>
                <a:gd name="connsiteX359" fmla="*/ 7264606 w 8984628"/>
                <a:gd name="connsiteY359" fmla="*/ 908702 h 1591972"/>
                <a:gd name="connsiteX360" fmla="*/ 7291171 w 8984628"/>
                <a:gd name="connsiteY360" fmla="*/ 965623 h 1591972"/>
                <a:gd name="connsiteX361" fmla="*/ 7417327 w 8984628"/>
                <a:gd name="connsiteY361" fmla="*/ 930081 h 1591972"/>
                <a:gd name="connsiteX362" fmla="*/ 7391003 w 8984628"/>
                <a:gd name="connsiteY362" fmla="*/ 987790 h 1591972"/>
                <a:gd name="connsiteX363" fmla="*/ 7331635 w 8984628"/>
                <a:gd name="connsiteY363" fmla="*/ 965623 h 1591972"/>
                <a:gd name="connsiteX364" fmla="*/ 7358276 w 8984628"/>
                <a:gd name="connsiteY364" fmla="*/ 908702 h 1591972"/>
                <a:gd name="connsiteX365" fmla="*/ 7417327 w 8984628"/>
                <a:gd name="connsiteY365" fmla="*/ 930081 h 1591972"/>
                <a:gd name="connsiteX366" fmla="*/ 1538438 w 8984628"/>
                <a:gd name="connsiteY366" fmla="*/ 930310 h 1591972"/>
                <a:gd name="connsiteX367" fmla="*/ 1555119 w 8984628"/>
                <a:gd name="connsiteY367" fmla="*/ 982967 h 1591972"/>
                <a:gd name="connsiteX368" fmla="*/ 1512038 w 8984628"/>
                <a:gd name="connsiteY368" fmla="*/ 956753 h 1591972"/>
                <a:gd name="connsiteX369" fmla="*/ 1485879 w 8984628"/>
                <a:gd name="connsiteY369" fmla="*/ 913601 h 1591972"/>
                <a:gd name="connsiteX370" fmla="*/ 1538438 w 8984628"/>
                <a:gd name="connsiteY370" fmla="*/ 930310 h 1591972"/>
                <a:gd name="connsiteX371" fmla="*/ 1834313 w 8984628"/>
                <a:gd name="connsiteY371" fmla="*/ 956753 h 1591972"/>
                <a:gd name="connsiteX372" fmla="*/ 1791232 w 8984628"/>
                <a:gd name="connsiteY372" fmla="*/ 982967 h 1591972"/>
                <a:gd name="connsiteX373" fmla="*/ 1807913 w 8984628"/>
                <a:gd name="connsiteY373" fmla="*/ 930310 h 1591972"/>
                <a:gd name="connsiteX374" fmla="*/ 1860471 w 8984628"/>
                <a:gd name="connsiteY374" fmla="*/ 913601 h 1591972"/>
                <a:gd name="connsiteX375" fmla="*/ 1834313 w 8984628"/>
                <a:gd name="connsiteY375" fmla="*/ 956753 h 1591972"/>
                <a:gd name="connsiteX376" fmla="*/ 7176716 w 8984628"/>
                <a:gd name="connsiteY376" fmla="*/ 930310 h 1591972"/>
                <a:gd name="connsiteX377" fmla="*/ 7193385 w 8984628"/>
                <a:gd name="connsiteY377" fmla="*/ 982967 h 1591972"/>
                <a:gd name="connsiteX378" fmla="*/ 7150228 w 8984628"/>
                <a:gd name="connsiteY378" fmla="*/ 956753 h 1591972"/>
                <a:gd name="connsiteX379" fmla="*/ 7124145 w 8984628"/>
                <a:gd name="connsiteY379" fmla="*/ 913601 h 1591972"/>
                <a:gd name="connsiteX380" fmla="*/ 7176716 w 8984628"/>
                <a:gd name="connsiteY380" fmla="*/ 930310 h 1591972"/>
                <a:gd name="connsiteX381" fmla="*/ 7472579 w 8984628"/>
                <a:gd name="connsiteY381" fmla="*/ 956753 h 1591972"/>
                <a:gd name="connsiteX382" fmla="*/ 7429498 w 8984628"/>
                <a:gd name="connsiteY382" fmla="*/ 982967 h 1591972"/>
                <a:gd name="connsiteX383" fmla="*/ 7446179 w 8984628"/>
                <a:gd name="connsiteY383" fmla="*/ 930310 h 1591972"/>
                <a:gd name="connsiteX384" fmla="*/ 7498737 w 8984628"/>
                <a:gd name="connsiteY384" fmla="*/ 913601 h 1591972"/>
                <a:gd name="connsiteX385" fmla="*/ 7472579 w 8984628"/>
                <a:gd name="connsiteY385" fmla="*/ 956753 h 1591972"/>
                <a:gd name="connsiteX386" fmla="*/ 1722221 w 8984628"/>
                <a:gd name="connsiteY386" fmla="*/ 1011625 h 1591972"/>
                <a:gd name="connsiteX387" fmla="*/ 1673220 w 8984628"/>
                <a:gd name="connsiteY387" fmla="*/ 1023663 h 1591972"/>
                <a:gd name="connsiteX388" fmla="*/ 1624130 w 8984628"/>
                <a:gd name="connsiteY388" fmla="*/ 1011625 h 1591972"/>
                <a:gd name="connsiteX389" fmla="*/ 1673220 w 8984628"/>
                <a:gd name="connsiteY389" fmla="*/ 986212 h 1591972"/>
                <a:gd name="connsiteX390" fmla="*/ 1722221 w 8984628"/>
                <a:gd name="connsiteY390" fmla="*/ 1011625 h 1591972"/>
                <a:gd name="connsiteX391" fmla="*/ 7360487 w 8984628"/>
                <a:gd name="connsiteY391" fmla="*/ 1011625 h 1591972"/>
                <a:gd name="connsiteX392" fmla="*/ 7311409 w 8984628"/>
                <a:gd name="connsiteY392" fmla="*/ 1023663 h 1591972"/>
                <a:gd name="connsiteX393" fmla="*/ 7262396 w 8984628"/>
                <a:gd name="connsiteY393" fmla="*/ 1011625 h 1591972"/>
                <a:gd name="connsiteX394" fmla="*/ 7311409 w 8984628"/>
                <a:gd name="connsiteY394" fmla="*/ 986212 h 1591972"/>
                <a:gd name="connsiteX395" fmla="*/ 7360487 w 8984628"/>
                <a:gd name="connsiteY395" fmla="*/ 1011625 h 15919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Lst>
              <a:rect l="l" t="t" r="r" b="b"/>
              <a:pathLst>
                <a:path w="8984628" h="1591972">
                  <a:moveTo>
                    <a:pt x="4492270" y="-630"/>
                  </a:moveTo>
                  <a:lnTo>
                    <a:pt x="4259562" y="232538"/>
                  </a:lnTo>
                  <a:lnTo>
                    <a:pt x="3930338" y="232538"/>
                  </a:lnTo>
                  <a:lnTo>
                    <a:pt x="3930338" y="562227"/>
                  </a:lnTo>
                  <a:lnTo>
                    <a:pt x="3722136" y="770771"/>
                  </a:lnTo>
                  <a:lnTo>
                    <a:pt x="3400662" y="770771"/>
                  </a:lnTo>
                  <a:lnTo>
                    <a:pt x="3313077" y="683043"/>
                  </a:lnTo>
                  <a:lnTo>
                    <a:pt x="3313077" y="524229"/>
                  </a:lnTo>
                  <a:lnTo>
                    <a:pt x="3154513" y="524229"/>
                  </a:lnTo>
                  <a:lnTo>
                    <a:pt x="3042434" y="411877"/>
                  </a:lnTo>
                  <a:lnTo>
                    <a:pt x="2930189" y="524229"/>
                  </a:lnTo>
                  <a:lnTo>
                    <a:pt x="2771625" y="524229"/>
                  </a:lnTo>
                  <a:lnTo>
                    <a:pt x="2771625" y="683043"/>
                  </a:lnTo>
                  <a:lnTo>
                    <a:pt x="2684116" y="770771"/>
                  </a:lnTo>
                  <a:lnTo>
                    <a:pt x="1928453" y="770771"/>
                  </a:lnTo>
                  <a:lnTo>
                    <a:pt x="1929635" y="794759"/>
                  </a:lnTo>
                  <a:cubicBezTo>
                    <a:pt x="1929482" y="759687"/>
                    <a:pt x="1915964" y="727619"/>
                    <a:pt x="1893833" y="703556"/>
                  </a:cubicBezTo>
                  <a:cubicBezTo>
                    <a:pt x="1892410" y="670852"/>
                    <a:pt x="1879439" y="638631"/>
                    <a:pt x="1854538" y="613689"/>
                  </a:cubicBezTo>
                  <a:cubicBezTo>
                    <a:pt x="1829650" y="588747"/>
                    <a:pt x="1797470" y="575767"/>
                    <a:pt x="1764832" y="574342"/>
                  </a:cubicBezTo>
                  <a:cubicBezTo>
                    <a:pt x="1740642" y="552098"/>
                    <a:pt x="1708475" y="538393"/>
                    <a:pt x="1673220" y="538393"/>
                  </a:cubicBezTo>
                  <a:cubicBezTo>
                    <a:pt x="1637876" y="538393"/>
                    <a:pt x="1605708" y="552098"/>
                    <a:pt x="1581519" y="574342"/>
                  </a:cubicBezTo>
                  <a:cubicBezTo>
                    <a:pt x="1548881" y="575767"/>
                    <a:pt x="1516700" y="588747"/>
                    <a:pt x="1491812" y="613689"/>
                  </a:cubicBezTo>
                  <a:cubicBezTo>
                    <a:pt x="1466912" y="638631"/>
                    <a:pt x="1453940" y="670852"/>
                    <a:pt x="1452517" y="703556"/>
                  </a:cubicBezTo>
                  <a:cubicBezTo>
                    <a:pt x="1430386" y="727619"/>
                    <a:pt x="1416957" y="759611"/>
                    <a:pt x="1416716" y="794682"/>
                  </a:cubicBezTo>
                  <a:lnTo>
                    <a:pt x="1417898" y="770771"/>
                  </a:lnTo>
                  <a:lnTo>
                    <a:pt x="0" y="770771"/>
                  </a:lnTo>
                  <a:lnTo>
                    <a:pt x="0" y="820018"/>
                  </a:lnTo>
                  <a:lnTo>
                    <a:pt x="1417898" y="820018"/>
                  </a:lnTo>
                  <a:lnTo>
                    <a:pt x="1416716" y="795955"/>
                  </a:lnTo>
                  <a:cubicBezTo>
                    <a:pt x="1416868" y="831102"/>
                    <a:pt x="1430386" y="863094"/>
                    <a:pt x="1452517" y="887158"/>
                  </a:cubicBezTo>
                  <a:cubicBezTo>
                    <a:pt x="1453940" y="919862"/>
                    <a:pt x="1466912" y="952083"/>
                    <a:pt x="1491812" y="977025"/>
                  </a:cubicBezTo>
                  <a:cubicBezTo>
                    <a:pt x="1516700" y="1001966"/>
                    <a:pt x="1548881" y="1014946"/>
                    <a:pt x="1581519" y="1016372"/>
                  </a:cubicBezTo>
                  <a:cubicBezTo>
                    <a:pt x="1605708" y="1038704"/>
                    <a:pt x="1637876" y="1052321"/>
                    <a:pt x="1673220" y="1052321"/>
                  </a:cubicBezTo>
                  <a:cubicBezTo>
                    <a:pt x="1708475" y="1052321"/>
                    <a:pt x="1740642" y="1038704"/>
                    <a:pt x="1764832" y="1016448"/>
                  </a:cubicBezTo>
                  <a:cubicBezTo>
                    <a:pt x="1797470" y="1014946"/>
                    <a:pt x="1829650" y="1001966"/>
                    <a:pt x="1854538" y="977025"/>
                  </a:cubicBezTo>
                  <a:cubicBezTo>
                    <a:pt x="1879439" y="952083"/>
                    <a:pt x="1892410" y="919862"/>
                    <a:pt x="1893833" y="887158"/>
                  </a:cubicBezTo>
                  <a:cubicBezTo>
                    <a:pt x="1915964" y="863094"/>
                    <a:pt x="1929482" y="831026"/>
                    <a:pt x="1929635" y="795878"/>
                  </a:cubicBezTo>
                  <a:lnTo>
                    <a:pt x="1928453" y="820018"/>
                  </a:lnTo>
                  <a:lnTo>
                    <a:pt x="2684116" y="820018"/>
                  </a:lnTo>
                  <a:lnTo>
                    <a:pt x="2771625" y="907671"/>
                  </a:lnTo>
                  <a:lnTo>
                    <a:pt x="2771625" y="1066497"/>
                  </a:lnTo>
                  <a:lnTo>
                    <a:pt x="2930189" y="1066497"/>
                  </a:lnTo>
                  <a:lnTo>
                    <a:pt x="3042434" y="1178837"/>
                  </a:lnTo>
                  <a:lnTo>
                    <a:pt x="3154513" y="1066497"/>
                  </a:lnTo>
                  <a:lnTo>
                    <a:pt x="3313077" y="1066497"/>
                  </a:lnTo>
                  <a:lnTo>
                    <a:pt x="3313077" y="907671"/>
                  </a:lnTo>
                  <a:lnTo>
                    <a:pt x="3400662" y="820018"/>
                  </a:lnTo>
                  <a:lnTo>
                    <a:pt x="3722213" y="820018"/>
                  </a:lnTo>
                  <a:lnTo>
                    <a:pt x="3930338" y="1028486"/>
                  </a:lnTo>
                  <a:lnTo>
                    <a:pt x="3930338" y="1358176"/>
                  </a:lnTo>
                  <a:lnTo>
                    <a:pt x="4259562" y="1358176"/>
                  </a:lnTo>
                  <a:lnTo>
                    <a:pt x="4492270" y="1591343"/>
                  </a:lnTo>
                  <a:lnTo>
                    <a:pt x="4725054" y="1358176"/>
                  </a:lnTo>
                  <a:lnTo>
                    <a:pt x="5054202" y="1358176"/>
                  </a:lnTo>
                  <a:lnTo>
                    <a:pt x="5054202" y="1028486"/>
                  </a:lnTo>
                  <a:lnTo>
                    <a:pt x="5262404" y="820018"/>
                  </a:lnTo>
                  <a:lnTo>
                    <a:pt x="5584043" y="820018"/>
                  </a:lnTo>
                  <a:lnTo>
                    <a:pt x="5671539" y="907671"/>
                  </a:lnTo>
                  <a:lnTo>
                    <a:pt x="5671539" y="1066497"/>
                  </a:lnTo>
                  <a:lnTo>
                    <a:pt x="5830104" y="1066497"/>
                  </a:lnTo>
                  <a:lnTo>
                    <a:pt x="5942195" y="1178837"/>
                  </a:lnTo>
                  <a:lnTo>
                    <a:pt x="6054275" y="1066497"/>
                  </a:lnTo>
                  <a:lnTo>
                    <a:pt x="6212916" y="1066497"/>
                  </a:lnTo>
                  <a:lnTo>
                    <a:pt x="6212916" y="907671"/>
                  </a:lnTo>
                  <a:lnTo>
                    <a:pt x="6300424" y="820018"/>
                  </a:lnTo>
                  <a:lnTo>
                    <a:pt x="7056163" y="820018"/>
                  </a:lnTo>
                  <a:lnTo>
                    <a:pt x="7054982" y="796273"/>
                  </a:lnTo>
                  <a:cubicBezTo>
                    <a:pt x="7055223" y="831268"/>
                    <a:pt x="7068741" y="863171"/>
                    <a:pt x="7090707" y="887158"/>
                  </a:cubicBezTo>
                  <a:cubicBezTo>
                    <a:pt x="7092129" y="919862"/>
                    <a:pt x="7105177" y="952083"/>
                    <a:pt x="7130078" y="977025"/>
                  </a:cubicBezTo>
                  <a:cubicBezTo>
                    <a:pt x="7154890" y="1001966"/>
                    <a:pt x="7187146" y="1014946"/>
                    <a:pt x="7219797" y="1016372"/>
                  </a:cubicBezTo>
                  <a:cubicBezTo>
                    <a:pt x="7243898" y="1038704"/>
                    <a:pt x="7276155" y="1052321"/>
                    <a:pt x="7311409" y="1052321"/>
                  </a:cubicBezTo>
                  <a:cubicBezTo>
                    <a:pt x="7346740" y="1052321"/>
                    <a:pt x="7378909" y="1038704"/>
                    <a:pt x="7403021" y="1016372"/>
                  </a:cubicBezTo>
                  <a:cubicBezTo>
                    <a:pt x="7435659" y="1014946"/>
                    <a:pt x="7467916" y="1001966"/>
                    <a:pt x="7492816" y="977025"/>
                  </a:cubicBezTo>
                  <a:cubicBezTo>
                    <a:pt x="7517628" y="952083"/>
                    <a:pt x="7530676" y="919862"/>
                    <a:pt x="7532099" y="887158"/>
                  </a:cubicBezTo>
                  <a:cubicBezTo>
                    <a:pt x="7554307" y="863018"/>
                    <a:pt x="7567824" y="830873"/>
                    <a:pt x="7567900" y="795560"/>
                  </a:cubicBezTo>
                  <a:lnTo>
                    <a:pt x="7566719" y="820018"/>
                  </a:lnTo>
                  <a:lnTo>
                    <a:pt x="8984628" y="820018"/>
                  </a:lnTo>
                  <a:lnTo>
                    <a:pt x="8984628" y="770771"/>
                  </a:lnTo>
                  <a:lnTo>
                    <a:pt x="7566719" y="770771"/>
                  </a:lnTo>
                  <a:lnTo>
                    <a:pt x="7567900" y="795077"/>
                  </a:lnTo>
                  <a:cubicBezTo>
                    <a:pt x="7567824" y="759764"/>
                    <a:pt x="7554231" y="727708"/>
                    <a:pt x="7532099" y="703556"/>
                  </a:cubicBezTo>
                  <a:cubicBezTo>
                    <a:pt x="7530676" y="670852"/>
                    <a:pt x="7517628" y="638631"/>
                    <a:pt x="7492816" y="613689"/>
                  </a:cubicBezTo>
                  <a:cubicBezTo>
                    <a:pt x="7467916" y="588747"/>
                    <a:pt x="7435659" y="575767"/>
                    <a:pt x="7403021" y="574342"/>
                  </a:cubicBezTo>
                  <a:cubicBezTo>
                    <a:pt x="7378909" y="552098"/>
                    <a:pt x="7346740" y="538393"/>
                    <a:pt x="7311409" y="538393"/>
                  </a:cubicBezTo>
                  <a:cubicBezTo>
                    <a:pt x="7276155" y="538393"/>
                    <a:pt x="7243898" y="552098"/>
                    <a:pt x="7219797" y="574342"/>
                  </a:cubicBezTo>
                  <a:cubicBezTo>
                    <a:pt x="7187146" y="575767"/>
                    <a:pt x="7154890" y="588747"/>
                    <a:pt x="7130078" y="613689"/>
                  </a:cubicBezTo>
                  <a:cubicBezTo>
                    <a:pt x="7105177" y="638631"/>
                    <a:pt x="7092219" y="670852"/>
                    <a:pt x="7090707" y="703556"/>
                  </a:cubicBezTo>
                  <a:cubicBezTo>
                    <a:pt x="7068741" y="727543"/>
                    <a:pt x="7055223" y="759458"/>
                    <a:pt x="7054982" y="794364"/>
                  </a:cubicBezTo>
                  <a:lnTo>
                    <a:pt x="7056163" y="770771"/>
                  </a:lnTo>
                  <a:lnTo>
                    <a:pt x="6300424" y="770771"/>
                  </a:lnTo>
                  <a:lnTo>
                    <a:pt x="6212916" y="683043"/>
                  </a:lnTo>
                  <a:lnTo>
                    <a:pt x="6212916" y="524229"/>
                  </a:lnTo>
                  <a:lnTo>
                    <a:pt x="6054275" y="524229"/>
                  </a:lnTo>
                  <a:lnTo>
                    <a:pt x="5942195" y="411877"/>
                  </a:lnTo>
                  <a:lnTo>
                    <a:pt x="5830104" y="524229"/>
                  </a:lnTo>
                  <a:lnTo>
                    <a:pt x="5671539" y="524229"/>
                  </a:lnTo>
                  <a:lnTo>
                    <a:pt x="5671539" y="683043"/>
                  </a:lnTo>
                  <a:lnTo>
                    <a:pt x="5583954" y="770771"/>
                  </a:lnTo>
                  <a:lnTo>
                    <a:pt x="5262480" y="770771"/>
                  </a:lnTo>
                  <a:lnTo>
                    <a:pt x="5054202" y="562227"/>
                  </a:lnTo>
                  <a:lnTo>
                    <a:pt x="5054202" y="232538"/>
                  </a:lnTo>
                  <a:lnTo>
                    <a:pt x="4725054" y="232538"/>
                  </a:lnTo>
                  <a:lnTo>
                    <a:pt x="4492270" y="-630"/>
                  </a:lnTo>
                  <a:close/>
                  <a:moveTo>
                    <a:pt x="4492270" y="241484"/>
                  </a:moveTo>
                  <a:lnTo>
                    <a:pt x="4654227" y="403720"/>
                  </a:lnTo>
                  <a:lnTo>
                    <a:pt x="4883301" y="403720"/>
                  </a:lnTo>
                  <a:lnTo>
                    <a:pt x="4883301" y="633172"/>
                  </a:lnTo>
                  <a:lnTo>
                    <a:pt x="5045271" y="795395"/>
                  </a:lnTo>
                  <a:lnTo>
                    <a:pt x="4883301" y="957631"/>
                  </a:lnTo>
                  <a:lnTo>
                    <a:pt x="4883301" y="1186994"/>
                  </a:lnTo>
                  <a:lnTo>
                    <a:pt x="4654227" y="1186994"/>
                  </a:lnTo>
                  <a:lnTo>
                    <a:pt x="4492270" y="1349230"/>
                  </a:lnTo>
                  <a:lnTo>
                    <a:pt x="4330313" y="1186994"/>
                  </a:lnTo>
                  <a:lnTo>
                    <a:pt x="4101315" y="1186994"/>
                  </a:lnTo>
                  <a:lnTo>
                    <a:pt x="4101315" y="957631"/>
                  </a:lnTo>
                  <a:lnTo>
                    <a:pt x="3939345" y="795395"/>
                  </a:lnTo>
                  <a:lnTo>
                    <a:pt x="4101315" y="633172"/>
                  </a:lnTo>
                  <a:lnTo>
                    <a:pt x="4101315" y="403720"/>
                  </a:lnTo>
                  <a:lnTo>
                    <a:pt x="4330313" y="403720"/>
                  </a:lnTo>
                  <a:lnTo>
                    <a:pt x="4492270" y="241484"/>
                  </a:lnTo>
                  <a:close/>
                  <a:moveTo>
                    <a:pt x="3042434" y="528505"/>
                  </a:moveTo>
                  <a:lnTo>
                    <a:pt x="3120452" y="606639"/>
                  </a:lnTo>
                  <a:lnTo>
                    <a:pt x="3230790" y="606639"/>
                  </a:lnTo>
                  <a:lnTo>
                    <a:pt x="3230790" y="717172"/>
                  </a:lnTo>
                  <a:lnTo>
                    <a:pt x="3284225" y="770771"/>
                  </a:lnTo>
                  <a:lnTo>
                    <a:pt x="3308733" y="795395"/>
                  </a:lnTo>
                  <a:lnTo>
                    <a:pt x="3230790" y="873542"/>
                  </a:lnTo>
                  <a:lnTo>
                    <a:pt x="3230790" y="984074"/>
                  </a:lnTo>
                  <a:lnTo>
                    <a:pt x="3120452" y="984074"/>
                  </a:lnTo>
                  <a:lnTo>
                    <a:pt x="3042434" y="1062221"/>
                  </a:lnTo>
                  <a:lnTo>
                    <a:pt x="2964339" y="984074"/>
                  </a:lnTo>
                  <a:lnTo>
                    <a:pt x="2853988" y="984074"/>
                  </a:lnTo>
                  <a:lnTo>
                    <a:pt x="2853988" y="873542"/>
                  </a:lnTo>
                  <a:lnTo>
                    <a:pt x="2775969" y="795395"/>
                  </a:lnTo>
                  <a:lnTo>
                    <a:pt x="2800553" y="770771"/>
                  </a:lnTo>
                  <a:lnTo>
                    <a:pt x="2853988" y="717172"/>
                  </a:lnTo>
                  <a:lnTo>
                    <a:pt x="2853988" y="606639"/>
                  </a:lnTo>
                  <a:lnTo>
                    <a:pt x="2964339" y="606639"/>
                  </a:lnTo>
                  <a:lnTo>
                    <a:pt x="3042434" y="528505"/>
                  </a:lnTo>
                  <a:close/>
                  <a:moveTo>
                    <a:pt x="5942195" y="528505"/>
                  </a:moveTo>
                  <a:lnTo>
                    <a:pt x="6020201" y="606639"/>
                  </a:lnTo>
                  <a:lnTo>
                    <a:pt x="6130552" y="606639"/>
                  </a:lnTo>
                  <a:lnTo>
                    <a:pt x="6130552" y="717172"/>
                  </a:lnTo>
                  <a:lnTo>
                    <a:pt x="6208570" y="795395"/>
                  </a:lnTo>
                  <a:lnTo>
                    <a:pt x="6130552" y="873542"/>
                  </a:lnTo>
                  <a:lnTo>
                    <a:pt x="6130552" y="984074"/>
                  </a:lnTo>
                  <a:lnTo>
                    <a:pt x="6020201" y="984074"/>
                  </a:lnTo>
                  <a:lnTo>
                    <a:pt x="5942195" y="1062221"/>
                  </a:lnTo>
                  <a:lnTo>
                    <a:pt x="5864177" y="984074"/>
                  </a:lnTo>
                  <a:lnTo>
                    <a:pt x="5753902" y="984074"/>
                  </a:lnTo>
                  <a:lnTo>
                    <a:pt x="5753902" y="873542"/>
                  </a:lnTo>
                  <a:lnTo>
                    <a:pt x="5678336" y="792862"/>
                  </a:lnTo>
                  <a:lnTo>
                    <a:pt x="5753902" y="717172"/>
                  </a:lnTo>
                  <a:lnTo>
                    <a:pt x="5753902" y="606639"/>
                  </a:lnTo>
                  <a:lnTo>
                    <a:pt x="5864177" y="606639"/>
                  </a:lnTo>
                  <a:lnTo>
                    <a:pt x="5942195" y="528505"/>
                  </a:lnTo>
                  <a:close/>
                  <a:moveTo>
                    <a:pt x="1722221" y="579089"/>
                  </a:moveTo>
                  <a:cubicBezTo>
                    <a:pt x="1704676" y="584000"/>
                    <a:pt x="1687919" y="592476"/>
                    <a:pt x="1673220" y="604501"/>
                  </a:cubicBezTo>
                  <a:cubicBezTo>
                    <a:pt x="1658432" y="592476"/>
                    <a:pt x="1641674" y="584000"/>
                    <a:pt x="1624130" y="579089"/>
                  </a:cubicBezTo>
                  <a:cubicBezTo>
                    <a:pt x="1638829" y="571491"/>
                    <a:pt x="1655509" y="567063"/>
                    <a:pt x="1673220" y="567063"/>
                  </a:cubicBezTo>
                  <a:cubicBezTo>
                    <a:pt x="1690841" y="567063"/>
                    <a:pt x="1707522" y="571491"/>
                    <a:pt x="1722221" y="579089"/>
                  </a:cubicBezTo>
                  <a:close/>
                  <a:moveTo>
                    <a:pt x="7360487" y="579089"/>
                  </a:moveTo>
                  <a:cubicBezTo>
                    <a:pt x="7342942" y="584000"/>
                    <a:pt x="7326185" y="592476"/>
                    <a:pt x="7311409" y="604501"/>
                  </a:cubicBezTo>
                  <a:cubicBezTo>
                    <a:pt x="7296621" y="592476"/>
                    <a:pt x="7279940" y="584000"/>
                    <a:pt x="7262396" y="579089"/>
                  </a:cubicBezTo>
                  <a:cubicBezTo>
                    <a:pt x="7277094" y="571491"/>
                    <a:pt x="7293699" y="567063"/>
                    <a:pt x="7311409" y="567063"/>
                  </a:cubicBezTo>
                  <a:cubicBezTo>
                    <a:pt x="7329107" y="567063"/>
                    <a:pt x="7345787" y="571491"/>
                    <a:pt x="7360487" y="579089"/>
                  </a:cubicBezTo>
                  <a:close/>
                  <a:moveTo>
                    <a:pt x="1652982" y="625091"/>
                  </a:moveTo>
                  <a:cubicBezTo>
                    <a:pt x="1639388" y="642118"/>
                    <a:pt x="1630533" y="661676"/>
                    <a:pt x="1626340" y="682024"/>
                  </a:cubicBezTo>
                  <a:cubicBezTo>
                    <a:pt x="1609037" y="670622"/>
                    <a:pt x="1588951" y="663013"/>
                    <a:pt x="1567289" y="660646"/>
                  </a:cubicBezTo>
                  <a:cubicBezTo>
                    <a:pt x="1570059" y="638631"/>
                    <a:pt x="1579550" y="618677"/>
                    <a:pt x="1593613" y="602923"/>
                  </a:cubicBezTo>
                  <a:cubicBezTo>
                    <a:pt x="1614728" y="604107"/>
                    <a:pt x="1635437" y="611475"/>
                    <a:pt x="1652982" y="625091"/>
                  </a:cubicBezTo>
                  <a:close/>
                  <a:moveTo>
                    <a:pt x="1779061" y="660646"/>
                  </a:moveTo>
                  <a:cubicBezTo>
                    <a:pt x="1757400" y="663013"/>
                    <a:pt x="1737326" y="670622"/>
                    <a:pt x="1720010" y="682024"/>
                  </a:cubicBezTo>
                  <a:cubicBezTo>
                    <a:pt x="1715818" y="661676"/>
                    <a:pt x="1706963" y="642118"/>
                    <a:pt x="1693369" y="625091"/>
                  </a:cubicBezTo>
                  <a:cubicBezTo>
                    <a:pt x="1710914" y="611475"/>
                    <a:pt x="1731635" y="604107"/>
                    <a:pt x="1752737" y="602923"/>
                  </a:cubicBezTo>
                  <a:cubicBezTo>
                    <a:pt x="1766801" y="618677"/>
                    <a:pt x="1776291" y="638631"/>
                    <a:pt x="1779061" y="660646"/>
                  </a:cubicBezTo>
                  <a:close/>
                  <a:moveTo>
                    <a:pt x="7291171" y="625091"/>
                  </a:moveTo>
                  <a:cubicBezTo>
                    <a:pt x="7277654" y="642118"/>
                    <a:pt x="7268798" y="661676"/>
                    <a:pt x="7264606" y="682024"/>
                  </a:cubicBezTo>
                  <a:cubicBezTo>
                    <a:pt x="7247303" y="670622"/>
                    <a:pt x="7227140" y="663013"/>
                    <a:pt x="7205568" y="660646"/>
                  </a:cubicBezTo>
                  <a:cubicBezTo>
                    <a:pt x="7208325" y="638631"/>
                    <a:pt x="7217815" y="618677"/>
                    <a:pt x="7231879" y="602923"/>
                  </a:cubicBezTo>
                  <a:cubicBezTo>
                    <a:pt x="7252905" y="604107"/>
                    <a:pt x="7273703" y="611475"/>
                    <a:pt x="7291171" y="625091"/>
                  </a:cubicBezTo>
                  <a:close/>
                  <a:moveTo>
                    <a:pt x="7417327" y="660646"/>
                  </a:moveTo>
                  <a:cubicBezTo>
                    <a:pt x="7395666" y="663013"/>
                    <a:pt x="7375592" y="670622"/>
                    <a:pt x="7358276" y="682024"/>
                  </a:cubicBezTo>
                  <a:cubicBezTo>
                    <a:pt x="7354084" y="661676"/>
                    <a:pt x="7345241" y="642118"/>
                    <a:pt x="7331635" y="625091"/>
                  </a:cubicBezTo>
                  <a:cubicBezTo>
                    <a:pt x="7349192" y="611475"/>
                    <a:pt x="7369901" y="604107"/>
                    <a:pt x="7391003" y="602923"/>
                  </a:cubicBezTo>
                  <a:cubicBezTo>
                    <a:pt x="7405067" y="618677"/>
                    <a:pt x="7414557" y="638631"/>
                    <a:pt x="7417327" y="660646"/>
                  </a:cubicBezTo>
                  <a:close/>
                  <a:moveTo>
                    <a:pt x="1538438" y="660404"/>
                  </a:moveTo>
                  <a:cubicBezTo>
                    <a:pt x="1519470" y="662300"/>
                    <a:pt x="1501684" y="668166"/>
                    <a:pt x="1485879" y="677112"/>
                  </a:cubicBezTo>
                  <a:cubicBezTo>
                    <a:pt x="1490859" y="661358"/>
                    <a:pt x="1499549" y="646469"/>
                    <a:pt x="1512038" y="633960"/>
                  </a:cubicBezTo>
                  <a:cubicBezTo>
                    <a:pt x="1524526" y="621451"/>
                    <a:pt x="1539391" y="612747"/>
                    <a:pt x="1555119" y="607759"/>
                  </a:cubicBezTo>
                  <a:cubicBezTo>
                    <a:pt x="1546188" y="623589"/>
                    <a:pt x="1540344" y="641405"/>
                    <a:pt x="1538438" y="660404"/>
                  </a:cubicBezTo>
                  <a:close/>
                  <a:moveTo>
                    <a:pt x="1834313" y="633960"/>
                  </a:moveTo>
                  <a:cubicBezTo>
                    <a:pt x="1846801" y="646469"/>
                    <a:pt x="1855491" y="661358"/>
                    <a:pt x="1860471" y="677112"/>
                  </a:cubicBezTo>
                  <a:cubicBezTo>
                    <a:pt x="1844667" y="668166"/>
                    <a:pt x="1826880" y="662300"/>
                    <a:pt x="1807913" y="660404"/>
                  </a:cubicBezTo>
                  <a:cubicBezTo>
                    <a:pt x="1806007" y="641405"/>
                    <a:pt x="1800163" y="623589"/>
                    <a:pt x="1791232" y="607759"/>
                  </a:cubicBezTo>
                  <a:cubicBezTo>
                    <a:pt x="1806960" y="612747"/>
                    <a:pt x="1821824" y="621451"/>
                    <a:pt x="1834313" y="633960"/>
                  </a:cubicBezTo>
                  <a:close/>
                  <a:moveTo>
                    <a:pt x="7176716" y="660404"/>
                  </a:moveTo>
                  <a:cubicBezTo>
                    <a:pt x="7157735" y="662300"/>
                    <a:pt x="7139950" y="668166"/>
                    <a:pt x="7124145" y="677112"/>
                  </a:cubicBezTo>
                  <a:cubicBezTo>
                    <a:pt x="7129126" y="661358"/>
                    <a:pt x="7137739" y="646469"/>
                    <a:pt x="7150228" y="633960"/>
                  </a:cubicBezTo>
                  <a:cubicBezTo>
                    <a:pt x="7162716" y="621451"/>
                    <a:pt x="7177580" y="612747"/>
                    <a:pt x="7193385" y="607759"/>
                  </a:cubicBezTo>
                  <a:cubicBezTo>
                    <a:pt x="7184453" y="623589"/>
                    <a:pt x="7178609" y="641405"/>
                    <a:pt x="7176716" y="660404"/>
                  </a:cubicBezTo>
                  <a:close/>
                  <a:moveTo>
                    <a:pt x="7472579" y="633960"/>
                  </a:moveTo>
                  <a:cubicBezTo>
                    <a:pt x="7485067" y="646469"/>
                    <a:pt x="7493757" y="661358"/>
                    <a:pt x="7498737" y="677112"/>
                  </a:cubicBezTo>
                  <a:cubicBezTo>
                    <a:pt x="7482856" y="668166"/>
                    <a:pt x="7465070" y="662300"/>
                    <a:pt x="7446102" y="660404"/>
                  </a:cubicBezTo>
                  <a:cubicBezTo>
                    <a:pt x="7444197" y="641405"/>
                    <a:pt x="7438352" y="623589"/>
                    <a:pt x="7429498" y="607759"/>
                  </a:cubicBezTo>
                  <a:cubicBezTo>
                    <a:pt x="7445226" y="612747"/>
                    <a:pt x="7460090" y="621451"/>
                    <a:pt x="7472579" y="633960"/>
                  </a:cubicBezTo>
                  <a:close/>
                  <a:moveTo>
                    <a:pt x="1694080" y="704268"/>
                  </a:moveTo>
                  <a:cubicBezTo>
                    <a:pt x="1685785" y="713367"/>
                    <a:pt x="1678746" y="723662"/>
                    <a:pt x="1673220" y="734835"/>
                  </a:cubicBezTo>
                  <a:cubicBezTo>
                    <a:pt x="1667604" y="723662"/>
                    <a:pt x="1660566" y="713367"/>
                    <a:pt x="1652270" y="704268"/>
                  </a:cubicBezTo>
                  <a:cubicBezTo>
                    <a:pt x="1653299" y="683602"/>
                    <a:pt x="1660248" y="663254"/>
                    <a:pt x="1673220" y="645833"/>
                  </a:cubicBezTo>
                  <a:cubicBezTo>
                    <a:pt x="1686102" y="663254"/>
                    <a:pt x="1693051" y="683602"/>
                    <a:pt x="1694080" y="704268"/>
                  </a:cubicBezTo>
                  <a:close/>
                  <a:moveTo>
                    <a:pt x="7332270" y="704268"/>
                  </a:moveTo>
                  <a:cubicBezTo>
                    <a:pt x="7324050" y="713367"/>
                    <a:pt x="7317012" y="723662"/>
                    <a:pt x="7311409" y="734835"/>
                  </a:cubicBezTo>
                  <a:cubicBezTo>
                    <a:pt x="7305870" y="723662"/>
                    <a:pt x="7298832" y="713367"/>
                    <a:pt x="7290536" y="704268"/>
                  </a:cubicBezTo>
                  <a:cubicBezTo>
                    <a:pt x="7291565" y="683602"/>
                    <a:pt x="7298515" y="663254"/>
                    <a:pt x="7311409" y="645833"/>
                  </a:cubicBezTo>
                  <a:cubicBezTo>
                    <a:pt x="7324292" y="663254"/>
                    <a:pt x="7331241" y="683602"/>
                    <a:pt x="7332270" y="704268"/>
                  </a:cubicBezTo>
                  <a:close/>
                  <a:moveTo>
                    <a:pt x="1560023" y="748451"/>
                  </a:moveTo>
                  <a:cubicBezTo>
                    <a:pt x="1539708" y="752638"/>
                    <a:pt x="1520181" y="761507"/>
                    <a:pt x="1503196" y="775123"/>
                  </a:cubicBezTo>
                  <a:cubicBezTo>
                    <a:pt x="1489589" y="757550"/>
                    <a:pt x="1482246" y="736807"/>
                    <a:pt x="1481051" y="715670"/>
                  </a:cubicBezTo>
                  <a:cubicBezTo>
                    <a:pt x="1496792" y="701571"/>
                    <a:pt x="1516700" y="692077"/>
                    <a:pt x="1538679" y="689303"/>
                  </a:cubicBezTo>
                  <a:cubicBezTo>
                    <a:pt x="1541131" y="711000"/>
                    <a:pt x="1548639" y="731106"/>
                    <a:pt x="1560023" y="748451"/>
                  </a:cubicBezTo>
                  <a:close/>
                  <a:moveTo>
                    <a:pt x="1865299" y="715670"/>
                  </a:moveTo>
                  <a:cubicBezTo>
                    <a:pt x="1864105" y="736807"/>
                    <a:pt x="1856761" y="757550"/>
                    <a:pt x="1843168" y="775123"/>
                  </a:cubicBezTo>
                  <a:cubicBezTo>
                    <a:pt x="1826169" y="761507"/>
                    <a:pt x="1806642" y="752638"/>
                    <a:pt x="1786328" y="748451"/>
                  </a:cubicBezTo>
                  <a:cubicBezTo>
                    <a:pt x="1797711" y="731106"/>
                    <a:pt x="1805295" y="711000"/>
                    <a:pt x="1807671" y="689303"/>
                  </a:cubicBezTo>
                  <a:cubicBezTo>
                    <a:pt x="1829650" y="692077"/>
                    <a:pt x="1849558" y="701571"/>
                    <a:pt x="1865299" y="715670"/>
                  </a:cubicBezTo>
                  <a:close/>
                  <a:moveTo>
                    <a:pt x="7198288" y="748451"/>
                  </a:moveTo>
                  <a:cubicBezTo>
                    <a:pt x="7177974" y="752638"/>
                    <a:pt x="7158447" y="761507"/>
                    <a:pt x="7141462" y="775123"/>
                  </a:cubicBezTo>
                  <a:cubicBezTo>
                    <a:pt x="7127868" y="757550"/>
                    <a:pt x="7120511" y="736807"/>
                    <a:pt x="7119330" y="715670"/>
                  </a:cubicBezTo>
                  <a:cubicBezTo>
                    <a:pt x="7135058" y="701571"/>
                    <a:pt x="7154890" y="692077"/>
                    <a:pt x="7176869" y="689303"/>
                  </a:cubicBezTo>
                  <a:cubicBezTo>
                    <a:pt x="7179321" y="711000"/>
                    <a:pt x="7186905" y="731106"/>
                    <a:pt x="7198288" y="748451"/>
                  </a:cubicBezTo>
                  <a:close/>
                  <a:moveTo>
                    <a:pt x="7503565" y="715670"/>
                  </a:moveTo>
                  <a:cubicBezTo>
                    <a:pt x="7502370" y="736807"/>
                    <a:pt x="7494951" y="757550"/>
                    <a:pt x="7481345" y="775123"/>
                  </a:cubicBezTo>
                  <a:cubicBezTo>
                    <a:pt x="7464359" y="761507"/>
                    <a:pt x="7444832" y="752638"/>
                    <a:pt x="7424517" y="748451"/>
                  </a:cubicBezTo>
                  <a:cubicBezTo>
                    <a:pt x="7435977" y="731106"/>
                    <a:pt x="7443485" y="711000"/>
                    <a:pt x="7445937" y="689303"/>
                  </a:cubicBezTo>
                  <a:cubicBezTo>
                    <a:pt x="7467916" y="692077"/>
                    <a:pt x="7487748" y="701571"/>
                    <a:pt x="7503565" y="715670"/>
                  </a:cubicBezTo>
                  <a:close/>
                  <a:moveTo>
                    <a:pt x="1623812" y="716307"/>
                  </a:moveTo>
                  <a:cubicBezTo>
                    <a:pt x="1624371" y="728650"/>
                    <a:pt x="1626658" y="740930"/>
                    <a:pt x="1630609" y="752727"/>
                  </a:cubicBezTo>
                  <a:cubicBezTo>
                    <a:pt x="1618832" y="748769"/>
                    <a:pt x="1606585" y="746542"/>
                    <a:pt x="1594248" y="745918"/>
                  </a:cubicBezTo>
                  <a:cubicBezTo>
                    <a:pt x="1580337" y="730559"/>
                    <a:pt x="1570771" y="711153"/>
                    <a:pt x="1567607" y="689622"/>
                  </a:cubicBezTo>
                  <a:cubicBezTo>
                    <a:pt x="1589116" y="692790"/>
                    <a:pt x="1608477" y="702372"/>
                    <a:pt x="1623812" y="716307"/>
                  </a:cubicBezTo>
                  <a:close/>
                  <a:moveTo>
                    <a:pt x="1752102" y="745918"/>
                  </a:moveTo>
                  <a:cubicBezTo>
                    <a:pt x="1739766" y="746542"/>
                    <a:pt x="1727519" y="748769"/>
                    <a:pt x="1715742" y="752727"/>
                  </a:cubicBezTo>
                  <a:cubicBezTo>
                    <a:pt x="1719693" y="740930"/>
                    <a:pt x="1721980" y="728650"/>
                    <a:pt x="1722538" y="716307"/>
                  </a:cubicBezTo>
                  <a:cubicBezTo>
                    <a:pt x="1737873" y="702372"/>
                    <a:pt x="1757235" y="692790"/>
                    <a:pt x="1778743" y="689622"/>
                  </a:cubicBezTo>
                  <a:cubicBezTo>
                    <a:pt x="1775580" y="711153"/>
                    <a:pt x="1766013" y="730559"/>
                    <a:pt x="1752102" y="745918"/>
                  </a:cubicBezTo>
                  <a:close/>
                  <a:moveTo>
                    <a:pt x="7262078" y="716307"/>
                  </a:moveTo>
                  <a:cubicBezTo>
                    <a:pt x="7262637" y="728650"/>
                    <a:pt x="7264923" y="740930"/>
                    <a:pt x="7268875" y="752727"/>
                  </a:cubicBezTo>
                  <a:cubicBezTo>
                    <a:pt x="7257021" y="748769"/>
                    <a:pt x="7244851" y="746466"/>
                    <a:pt x="7232515" y="745918"/>
                  </a:cubicBezTo>
                  <a:cubicBezTo>
                    <a:pt x="7218527" y="730559"/>
                    <a:pt x="7209037" y="711153"/>
                    <a:pt x="7205873" y="689622"/>
                  </a:cubicBezTo>
                  <a:cubicBezTo>
                    <a:pt x="7227305" y="692790"/>
                    <a:pt x="7246667" y="702372"/>
                    <a:pt x="7262078" y="716307"/>
                  </a:cubicBezTo>
                  <a:close/>
                  <a:moveTo>
                    <a:pt x="7390368" y="745918"/>
                  </a:moveTo>
                  <a:cubicBezTo>
                    <a:pt x="7378044" y="746466"/>
                    <a:pt x="7365785" y="748769"/>
                    <a:pt x="7354008" y="752727"/>
                  </a:cubicBezTo>
                  <a:cubicBezTo>
                    <a:pt x="7357958" y="740930"/>
                    <a:pt x="7360169" y="728650"/>
                    <a:pt x="7360804" y="716307"/>
                  </a:cubicBezTo>
                  <a:cubicBezTo>
                    <a:pt x="7376139" y="702372"/>
                    <a:pt x="7395513" y="692790"/>
                    <a:pt x="7416933" y="689622"/>
                  </a:cubicBezTo>
                  <a:cubicBezTo>
                    <a:pt x="7413846" y="711153"/>
                    <a:pt x="7404279" y="730559"/>
                    <a:pt x="7390368" y="745918"/>
                  </a:cubicBezTo>
                  <a:close/>
                  <a:moveTo>
                    <a:pt x="1482639" y="795395"/>
                  </a:moveTo>
                  <a:cubicBezTo>
                    <a:pt x="1470621" y="810118"/>
                    <a:pt x="1462160" y="826903"/>
                    <a:pt x="1457269" y="844489"/>
                  </a:cubicBezTo>
                  <a:cubicBezTo>
                    <a:pt x="1449671" y="829754"/>
                    <a:pt x="1445250" y="813058"/>
                    <a:pt x="1445250" y="795395"/>
                  </a:cubicBezTo>
                  <a:cubicBezTo>
                    <a:pt x="1445250" y="777668"/>
                    <a:pt x="1449671" y="760960"/>
                    <a:pt x="1457269" y="746224"/>
                  </a:cubicBezTo>
                  <a:cubicBezTo>
                    <a:pt x="1462160" y="763810"/>
                    <a:pt x="1470621" y="780595"/>
                    <a:pt x="1482639" y="795395"/>
                  </a:cubicBezTo>
                  <a:close/>
                  <a:moveTo>
                    <a:pt x="1901100" y="795395"/>
                  </a:moveTo>
                  <a:cubicBezTo>
                    <a:pt x="1901100" y="813058"/>
                    <a:pt x="1896679" y="829754"/>
                    <a:pt x="1889082" y="844489"/>
                  </a:cubicBezTo>
                  <a:cubicBezTo>
                    <a:pt x="1884190" y="826903"/>
                    <a:pt x="1875729" y="810118"/>
                    <a:pt x="1863711" y="795395"/>
                  </a:cubicBezTo>
                  <a:cubicBezTo>
                    <a:pt x="1875729" y="780595"/>
                    <a:pt x="1884190" y="763810"/>
                    <a:pt x="1889082" y="746224"/>
                  </a:cubicBezTo>
                  <a:cubicBezTo>
                    <a:pt x="1896679" y="760960"/>
                    <a:pt x="1901100" y="777668"/>
                    <a:pt x="1901100" y="795395"/>
                  </a:cubicBezTo>
                  <a:close/>
                  <a:moveTo>
                    <a:pt x="7120905" y="795395"/>
                  </a:moveTo>
                  <a:cubicBezTo>
                    <a:pt x="7108811" y="810118"/>
                    <a:pt x="7100439" y="826903"/>
                    <a:pt x="7095534" y="844489"/>
                  </a:cubicBezTo>
                  <a:cubicBezTo>
                    <a:pt x="7087861" y="829754"/>
                    <a:pt x="7083516" y="813058"/>
                    <a:pt x="7083516" y="795395"/>
                  </a:cubicBezTo>
                  <a:cubicBezTo>
                    <a:pt x="7083516" y="777668"/>
                    <a:pt x="7087861" y="760960"/>
                    <a:pt x="7095534" y="746224"/>
                  </a:cubicBezTo>
                  <a:cubicBezTo>
                    <a:pt x="7100439" y="763810"/>
                    <a:pt x="7108811" y="780595"/>
                    <a:pt x="7120905" y="795395"/>
                  </a:cubicBezTo>
                  <a:close/>
                  <a:moveTo>
                    <a:pt x="7539366" y="795395"/>
                  </a:moveTo>
                  <a:cubicBezTo>
                    <a:pt x="7539366" y="813058"/>
                    <a:pt x="7534945" y="829754"/>
                    <a:pt x="7527271" y="844489"/>
                  </a:cubicBezTo>
                  <a:cubicBezTo>
                    <a:pt x="7522380" y="826903"/>
                    <a:pt x="7513996" y="810118"/>
                    <a:pt x="7501900" y="795395"/>
                  </a:cubicBezTo>
                  <a:cubicBezTo>
                    <a:pt x="7513996" y="780595"/>
                    <a:pt x="7522456" y="763810"/>
                    <a:pt x="7527271" y="746224"/>
                  </a:cubicBezTo>
                  <a:cubicBezTo>
                    <a:pt x="7534945" y="760960"/>
                    <a:pt x="7539366" y="777668"/>
                    <a:pt x="7539366" y="795395"/>
                  </a:cubicBezTo>
                  <a:close/>
                  <a:moveTo>
                    <a:pt x="1822447" y="795395"/>
                  </a:moveTo>
                  <a:cubicBezTo>
                    <a:pt x="1805067" y="808298"/>
                    <a:pt x="1784752" y="815272"/>
                    <a:pt x="1764120" y="816303"/>
                  </a:cubicBezTo>
                  <a:cubicBezTo>
                    <a:pt x="1755024" y="807980"/>
                    <a:pt x="1744746" y="800943"/>
                    <a:pt x="1733604" y="795395"/>
                  </a:cubicBezTo>
                  <a:cubicBezTo>
                    <a:pt x="1744746" y="789770"/>
                    <a:pt x="1755024" y="782733"/>
                    <a:pt x="1764120" y="774411"/>
                  </a:cubicBezTo>
                  <a:cubicBezTo>
                    <a:pt x="1784752" y="775441"/>
                    <a:pt x="1805067" y="782415"/>
                    <a:pt x="1822447" y="795395"/>
                  </a:cubicBezTo>
                  <a:close/>
                  <a:moveTo>
                    <a:pt x="7251012" y="795395"/>
                  </a:moveTo>
                  <a:cubicBezTo>
                    <a:pt x="7239870" y="800943"/>
                    <a:pt x="7229592" y="807980"/>
                    <a:pt x="7220509" y="816303"/>
                  </a:cubicBezTo>
                  <a:cubicBezTo>
                    <a:pt x="7199877" y="815272"/>
                    <a:pt x="7179473" y="808298"/>
                    <a:pt x="7162169" y="795395"/>
                  </a:cubicBezTo>
                  <a:cubicBezTo>
                    <a:pt x="7179473" y="782415"/>
                    <a:pt x="7199877" y="775441"/>
                    <a:pt x="7220509" y="774411"/>
                  </a:cubicBezTo>
                  <a:cubicBezTo>
                    <a:pt x="7229592" y="782733"/>
                    <a:pt x="7239870" y="789770"/>
                    <a:pt x="7251012" y="795395"/>
                  </a:cubicBezTo>
                  <a:close/>
                  <a:moveTo>
                    <a:pt x="7460725" y="795395"/>
                  </a:moveTo>
                  <a:cubicBezTo>
                    <a:pt x="7443333" y="808298"/>
                    <a:pt x="7423019" y="815272"/>
                    <a:pt x="7402386" y="816303"/>
                  </a:cubicBezTo>
                  <a:cubicBezTo>
                    <a:pt x="7393214" y="807980"/>
                    <a:pt x="7383025" y="800943"/>
                    <a:pt x="7371870" y="795395"/>
                  </a:cubicBezTo>
                  <a:cubicBezTo>
                    <a:pt x="7383025" y="789770"/>
                    <a:pt x="7393214" y="782733"/>
                    <a:pt x="7402386" y="774411"/>
                  </a:cubicBezTo>
                  <a:cubicBezTo>
                    <a:pt x="7423019" y="775441"/>
                    <a:pt x="7443333" y="782415"/>
                    <a:pt x="7460725" y="795395"/>
                  </a:cubicBezTo>
                  <a:close/>
                  <a:moveTo>
                    <a:pt x="1612746" y="795395"/>
                  </a:moveTo>
                  <a:cubicBezTo>
                    <a:pt x="1601605" y="800943"/>
                    <a:pt x="1591327" y="807980"/>
                    <a:pt x="1582230" y="816303"/>
                  </a:cubicBezTo>
                  <a:cubicBezTo>
                    <a:pt x="1561598" y="815272"/>
                    <a:pt x="1541283" y="808298"/>
                    <a:pt x="1523904" y="795395"/>
                  </a:cubicBezTo>
                  <a:cubicBezTo>
                    <a:pt x="1541283" y="782415"/>
                    <a:pt x="1561598" y="775441"/>
                    <a:pt x="1582230" y="774500"/>
                  </a:cubicBezTo>
                  <a:cubicBezTo>
                    <a:pt x="1591327" y="782733"/>
                    <a:pt x="1601605" y="789770"/>
                    <a:pt x="1612746" y="795395"/>
                  </a:cubicBezTo>
                  <a:close/>
                  <a:moveTo>
                    <a:pt x="1560023" y="842275"/>
                  </a:moveTo>
                  <a:cubicBezTo>
                    <a:pt x="1548639" y="859607"/>
                    <a:pt x="1541131" y="879713"/>
                    <a:pt x="1538679" y="901410"/>
                  </a:cubicBezTo>
                  <a:cubicBezTo>
                    <a:pt x="1516700" y="898636"/>
                    <a:pt x="1496792" y="889143"/>
                    <a:pt x="1481051" y="875043"/>
                  </a:cubicBezTo>
                  <a:cubicBezTo>
                    <a:pt x="1482246" y="853983"/>
                    <a:pt x="1489589" y="833164"/>
                    <a:pt x="1503196" y="815590"/>
                  </a:cubicBezTo>
                  <a:cubicBezTo>
                    <a:pt x="1520181" y="829206"/>
                    <a:pt x="1539708" y="838076"/>
                    <a:pt x="1560023" y="842275"/>
                  </a:cubicBezTo>
                  <a:close/>
                  <a:moveTo>
                    <a:pt x="1865299" y="875043"/>
                  </a:moveTo>
                  <a:cubicBezTo>
                    <a:pt x="1849558" y="889143"/>
                    <a:pt x="1829650" y="898636"/>
                    <a:pt x="1807671" y="901410"/>
                  </a:cubicBezTo>
                  <a:cubicBezTo>
                    <a:pt x="1805295" y="879713"/>
                    <a:pt x="1797711" y="859607"/>
                    <a:pt x="1786328" y="842275"/>
                  </a:cubicBezTo>
                  <a:cubicBezTo>
                    <a:pt x="1806642" y="838076"/>
                    <a:pt x="1826169" y="829206"/>
                    <a:pt x="1843168" y="815590"/>
                  </a:cubicBezTo>
                  <a:cubicBezTo>
                    <a:pt x="1856761" y="833164"/>
                    <a:pt x="1864105" y="853983"/>
                    <a:pt x="1865299" y="875043"/>
                  </a:cubicBezTo>
                  <a:close/>
                  <a:moveTo>
                    <a:pt x="7198288" y="842275"/>
                  </a:moveTo>
                  <a:cubicBezTo>
                    <a:pt x="7186905" y="859607"/>
                    <a:pt x="7179321" y="879713"/>
                    <a:pt x="7176869" y="901410"/>
                  </a:cubicBezTo>
                  <a:cubicBezTo>
                    <a:pt x="7154890" y="898636"/>
                    <a:pt x="7135058" y="889143"/>
                    <a:pt x="7119330" y="875043"/>
                  </a:cubicBezTo>
                  <a:cubicBezTo>
                    <a:pt x="7120511" y="853907"/>
                    <a:pt x="7127868" y="833164"/>
                    <a:pt x="7141462" y="815590"/>
                  </a:cubicBezTo>
                  <a:cubicBezTo>
                    <a:pt x="7158447" y="829206"/>
                    <a:pt x="7177974" y="838076"/>
                    <a:pt x="7198288" y="842275"/>
                  </a:cubicBezTo>
                  <a:close/>
                  <a:moveTo>
                    <a:pt x="7503565" y="875043"/>
                  </a:moveTo>
                  <a:cubicBezTo>
                    <a:pt x="7487748" y="889143"/>
                    <a:pt x="7467916" y="898636"/>
                    <a:pt x="7445937" y="901410"/>
                  </a:cubicBezTo>
                  <a:cubicBezTo>
                    <a:pt x="7443485" y="879713"/>
                    <a:pt x="7435977" y="859607"/>
                    <a:pt x="7424517" y="842275"/>
                  </a:cubicBezTo>
                  <a:cubicBezTo>
                    <a:pt x="7444832" y="838076"/>
                    <a:pt x="7464359" y="829206"/>
                    <a:pt x="7481345" y="815590"/>
                  </a:cubicBezTo>
                  <a:cubicBezTo>
                    <a:pt x="7494951" y="833164"/>
                    <a:pt x="7502370" y="853907"/>
                    <a:pt x="7503565" y="875043"/>
                  </a:cubicBezTo>
                  <a:close/>
                  <a:moveTo>
                    <a:pt x="1623812" y="874420"/>
                  </a:moveTo>
                  <a:cubicBezTo>
                    <a:pt x="1608477" y="888354"/>
                    <a:pt x="1589116" y="897923"/>
                    <a:pt x="1567607" y="901092"/>
                  </a:cubicBezTo>
                  <a:cubicBezTo>
                    <a:pt x="1570771" y="879561"/>
                    <a:pt x="1580337" y="860167"/>
                    <a:pt x="1594248" y="844808"/>
                  </a:cubicBezTo>
                  <a:cubicBezTo>
                    <a:pt x="1606585" y="844248"/>
                    <a:pt x="1618832" y="841957"/>
                    <a:pt x="1630609" y="838000"/>
                  </a:cubicBezTo>
                  <a:cubicBezTo>
                    <a:pt x="1626658" y="849796"/>
                    <a:pt x="1624447" y="862063"/>
                    <a:pt x="1623812" y="874420"/>
                  </a:cubicBezTo>
                  <a:close/>
                  <a:moveTo>
                    <a:pt x="1752102" y="844808"/>
                  </a:moveTo>
                  <a:cubicBezTo>
                    <a:pt x="1766013" y="860167"/>
                    <a:pt x="1775580" y="879561"/>
                    <a:pt x="1778743" y="901092"/>
                  </a:cubicBezTo>
                  <a:cubicBezTo>
                    <a:pt x="1757235" y="897923"/>
                    <a:pt x="1737873" y="888354"/>
                    <a:pt x="1722538" y="874420"/>
                  </a:cubicBezTo>
                  <a:cubicBezTo>
                    <a:pt x="1721980" y="862063"/>
                    <a:pt x="1719693" y="849872"/>
                    <a:pt x="1715742" y="838000"/>
                  </a:cubicBezTo>
                  <a:cubicBezTo>
                    <a:pt x="1727519" y="841957"/>
                    <a:pt x="1739766" y="844248"/>
                    <a:pt x="1752102" y="844808"/>
                  </a:cubicBezTo>
                  <a:close/>
                  <a:moveTo>
                    <a:pt x="7262078" y="874420"/>
                  </a:moveTo>
                  <a:cubicBezTo>
                    <a:pt x="7246667" y="888354"/>
                    <a:pt x="7227305" y="897923"/>
                    <a:pt x="7205873" y="901092"/>
                  </a:cubicBezTo>
                  <a:cubicBezTo>
                    <a:pt x="7209037" y="879561"/>
                    <a:pt x="7218527" y="860167"/>
                    <a:pt x="7232515" y="844808"/>
                  </a:cubicBezTo>
                  <a:cubicBezTo>
                    <a:pt x="7244851" y="844248"/>
                    <a:pt x="7257021" y="841957"/>
                    <a:pt x="7268875" y="838000"/>
                  </a:cubicBezTo>
                  <a:cubicBezTo>
                    <a:pt x="7264923" y="849796"/>
                    <a:pt x="7262637" y="862063"/>
                    <a:pt x="7262078" y="874420"/>
                  </a:cubicBezTo>
                  <a:close/>
                  <a:moveTo>
                    <a:pt x="7390368" y="844808"/>
                  </a:moveTo>
                  <a:cubicBezTo>
                    <a:pt x="7404279" y="860167"/>
                    <a:pt x="7413846" y="879561"/>
                    <a:pt x="7416933" y="901092"/>
                  </a:cubicBezTo>
                  <a:cubicBezTo>
                    <a:pt x="7395513" y="897923"/>
                    <a:pt x="7376139" y="888354"/>
                    <a:pt x="7360804" y="874420"/>
                  </a:cubicBezTo>
                  <a:cubicBezTo>
                    <a:pt x="7360169" y="862063"/>
                    <a:pt x="7357958" y="849796"/>
                    <a:pt x="7354008" y="838000"/>
                  </a:cubicBezTo>
                  <a:cubicBezTo>
                    <a:pt x="7365785" y="841957"/>
                    <a:pt x="7378044" y="844248"/>
                    <a:pt x="7390368" y="844808"/>
                  </a:cubicBezTo>
                  <a:close/>
                  <a:moveTo>
                    <a:pt x="1694080" y="886445"/>
                  </a:moveTo>
                  <a:cubicBezTo>
                    <a:pt x="1693051" y="907111"/>
                    <a:pt x="1686102" y="927535"/>
                    <a:pt x="1673220" y="944880"/>
                  </a:cubicBezTo>
                  <a:cubicBezTo>
                    <a:pt x="1660248" y="927535"/>
                    <a:pt x="1653299" y="907111"/>
                    <a:pt x="1652270" y="886445"/>
                  </a:cubicBezTo>
                  <a:cubicBezTo>
                    <a:pt x="1660566" y="877346"/>
                    <a:pt x="1667604" y="867052"/>
                    <a:pt x="1673220" y="855891"/>
                  </a:cubicBezTo>
                  <a:cubicBezTo>
                    <a:pt x="1678746" y="867052"/>
                    <a:pt x="1685785" y="877346"/>
                    <a:pt x="1694080" y="886445"/>
                  </a:cubicBezTo>
                  <a:close/>
                  <a:moveTo>
                    <a:pt x="7332270" y="886445"/>
                  </a:moveTo>
                  <a:cubicBezTo>
                    <a:pt x="7331241" y="907111"/>
                    <a:pt x="7324292" y="927459"/>
                    <a:pt x="7311409" y="944880"/>
                  </a:cubicBezTo>
                  <a:cubicBezTo>
                    <a:pt x="7298515" y="927459"/>
                    <a:pt x="7291565" y="907111"/>
                    <a:pt x="7290536" y="886445"/>
                  </a:cubicBezTo>
                  <a:cubicBezTo>
                    <a:pt x="7298832" y="877346"/>
                    <a:pt x="7305870" y="867052"/>
                    <a:pt x="7311409" y="855891"/>
                  </a:cubicBezTo>
                  <a:cubicBezTo>
                    <a:pt x="7317012" y="867052"/>
                    <a:pt x="7324050" y="877346"/>
                    <a:pt x="7332270" y="886445"/>
                  </a:cubicBezTo>
                  <a:close/>
                  <a:moveTo>
                    <a:pt x="1652982" y="965623"/>
                  </a:moveTo>
                  <a:cubicBezTo>
                    <a:pt x="1635437" y="979239"/>
                    <a:pt x="1614728" y="986607"/>
                    <a:pt x="1593613" y="987790"/>
                  </a:cubicBezTo>
                  <a:cubicBezTo>
                    <a:pt x="1579550" y="972036"/>
                    <a:pt x="1570059" y="952083"/>
                    <a:pt x="1567289" y="930081"/>
                  </a:cubicBezTo>
                  <a:cubicBezTo>
                    <a:pt x="1588951" y="927701"/>
                    <a:pt x="1609037" y="920104"/>
                    <a:pt x="1626340" y="908702"/>
                  </a:cubicBezTo>
                  <a:cubicBezTo>
                    <a:pt x="1630533" y="929050"/>
                    <a:pt x="1639388" y="948596"/>
                    <a:pt x="1652982" y="965623"/>
                  </a:cubicBezTo>
                  <a:close/>
                  <a:moveTo>
                    <a:pt x="1779061" y="930081"/>
                  </a:moveTo>
                  <a:cubicBezTo>
                    <a:pt x="1776291" y="952083"/>
                    <a:pt x="1766801" y="972036"/>
                    <a:pt x="1752737" y="987790"/>
                  </a:cubicBezTo>
                  <a:cubicBezTo>
                    <a:pt x="1731635" y="986607"/>
                    <a:pt x="1710914" y="979239"/>
                    <a:pt x="1693369" y="965623"/>
                  </a:cubicBezTo>
                  <a:cubicBezTo>
                    <a:pt x="1706963" y="948596"/>
                    <a:pt x="1715818" y="929050"/>
                    <a:pt x="1720010" y="908702"/>
                  </a:cubicBezTo>
                  <a:cubicBezTo>
                    <a:pt x="1737326" y="920104"/>
                    <a:pt x="1757400" y="927701"/>
                    <a:pt x="1779061" y="930081"/>
                  </a:cubicBezTo>
                  <a:close/>
                  <a:moveTo>
                    <a:pt x="7291171" y="965623"/>
                  </a:moveTo>
                  <a:cubicBezTo>
                    <a:pt x="7273703" y="979239"/>
                    <a:pt x="7252905" y="986607"/>
                    <a:pt x="7231879" y="987790"/>
                  </a:cubicBezTo>
                  <a:cubicBezTo>
                    <a:pt x="7217815" y="972036"/>
                    <a:pt x="7208325" y="952083"/>
                    <a:pt x="7205568" y="930081"/>
                  </a:cubicBezTo>
                  <a:cubicBezTo>
                    <a:pt x="7227140" y="927701"/>
                    <a:pt x="7247303" y="920104"/>
                    <a:pt x="7264606" y="908702"/>
                  </a:cubicBezTo>
                  <a:cubicBezTo>
                    <a:pt x="7268798" y="929050"/>
                    <a:pt x="7277654" y="948596"/>
                    <a:pt x="7291171" y="965623"/>
                  </a:cubicBezTo>
                  <a:close/>
                  <a:moveTo>
                    <a:pt x="7417327" y="930081"/>
                  </a:moveTo>
                  <a:cubicBezTo>
                    <a:pt x="7414557" y="952083"/>
                    <a:pt x="7405067" y="972036"/>
                    <a:pt x="7391003" y="987790"/>
                  </a:cubicBezTo>
                  <a:cubicBezTo>
                    <a:pt x="7369901" y="986607"/>
                    <a:pt x="7349192" y="979239"/>
                    <a:pt x="7331635" y="965623"/>
                  </a:cubicBezTo>
                  <a:cubicBezTo>
                    <a:pt x="7345241" y="948596"/>
                    <a:pt x="7354084" y="929050"/>
                    <a:pt x="7358276" y="908702"/>
                  </a:cubicBezTo>
                  <a:cubicBezTo>
                    <a:pt x="7375592" y="920104"/>
                    <a:pt x="7395666" y="927701"/>
                    <a:pt x="7417327" y="930081"/>
                  </a:cubicBezTo>
                  <a:close/>
                  <a:moveTo>
                    <a:pt x="1538438" y="930310"/>
                  </a:moveTo>
                  <a:cubicBezTo>
                    <a:pt x="1540344" y="949309"/>
                    <a:pt x="1546188" y="967124"/>
                    <a:pt x="1555119" y="982967"/>
                  </a:cubicBezTo>
                  <a:cubicBezTo>
                    <a:pt x="1539391" y="977979"/>
                    <a:pt x="1524526" y="969262"/>
                    <a:pt x="1512038" y="956753"/>
                  </a:cubicBezTo>
                  <a:cubicBezTo>
                    <a:pt x="1499549" y="944244"/>
                    <a:pt x="1490859" y="929444"/>
                    <a:pt x="1485879" y="913601"/>
                  </a:cubicBezTo>
                  <a:cubicBezTo>
                    <a:pt x="1501684" y="922547"/>
                    <a:pt x="1519470" y="928413"/>
                    <a:pt x="1538438" y="930310"/>
                  </a:cubicBezTo>
                  <a:close/>
                  <a:moveTo>
                    <a:pt x="1834313" y="956753"/>
                  </a:moveTo>
                  <a:cubicBezTo>
                    <a:pt x="1821824" y="969262"/>
                    <a:pt x="1806960" y="977979"/>
                    <a:pt x="1791232" y="982967"/>
                  </a:cubicBezTo>
                  <a:cubicBezTo>
                    <a:pt x="1800163" y="967124"/>
                    <a:pt x="1806007" y="949309"/>
                    <a:pt x="1807913" y="930310"/>
                  </a:cubicBezTo>
                  <a:cubicBezTo>
                    <a:pt x="1826880" y="928413"/>
                    <a:pt x="1844667" y="922547"/>
                    <a:pt x="1860471" y="913601"/>
                  </a:cubicBezTo>
                  <a:cubicBezTo>
                    <a:pt x="1855491" y="929368"/>
                    <a:pt x="1846801" y="944244"/>
                    <a:pt x="1834313" y="956753"/>
                  </a:cubicBezTo>
                  <a:close/>
                  <a:moveTo>
                    <a:pt x="7176716" y="930310"/>
                  </a:moveTo>
                  <a:cubicBezTo>
                    <a:pt x="7178609" y="949309"/>
                    <a:pt x="7184453" y="967124"/>
                    <a:pt x="7193385" y="982967"/>
                  </a:cubicBezTo>
                  <a:cubicBezTo>
                    <a:pt x="7177580" y="977979"/>
                    <a:pt x="7162716" y="969262"/>
                    <a:pt x="7150228" y="956753"/>
                  </a:cubicBezTo>
                  <a:cubicBezTo>
                    <a:pt x="7137739" y="944244"/>
                    <a:pt x="7129126" y="929368"/>
                    <a:pt x="7124145" y="913601"/>
                  </a:cubicBezTo>
                  <a:cubicBezTo>
                    <a:pt x="7139950" y="922547"/>
                    <a:pt x="7157735" y="928413"/>
                    <a:pt x="7176716" y="930310"/>
                  </a:cubicBezTo>
                  <a:close/>
                  <a:moveTo>
                    <a:pt x="7472579" y="956753"/>
                  </a:moveTo>
                  <a:cubicBezTo>
                    <a:pt x="7460090" y="969262"/>
                    <a:pt x="7445226" y="977979"/>
                    <a:pt x="7429498" y="982967"/>
                  </a:cubicBezTo>
                  <a:cubicBezTo>
                    <a:pt x="7438352" y="967124"/>
                    <a:pt x="7444197" y="949309"/>
                    <a:pt x="7446179" y="930310"/>
                  </a:cubicBezTo>
                  <a:cubicBezTo>
                    <a:pt x="7465070" y="928413"/>
                    <a:pt x="7482856" y="922547"/>
                    <a:pt x="7498737" y="913601"/>
                  </a:cubicBezTo>
                  <a:cubicBezTo>
                    <a:pt x="7493757" y="929368"/>
                    <a:pt x="7485067" y="944244"/>
                    <a:pt x="7472579" y="956753"/>
                  </a:cubicBezTo>
                  <a:close/>
                  <a:moveTo>
                    <a:pt x="1722221" y="1011625"/>
                  </a:moveTo>
                  <a:cubicBezTo>
                    <a:pt x="1707522" y="1019222"/>
                    <a:pt x="1690841" y="1023663"/>
                    <a:pt x="1673220" y="1023663"/>
                  </a:cubicBezTo>
                  <a:cubicBezTo>
                    <a:pt x="1655509" y="1023663"/>
                    <a:pt x="1638829" y="1019222"/>
                    <a:pt x="1624130" y="1011625"/>
                  </a:cubicBezTo>
                  <a:cubicBezTo>
                    <a:pt x="1641674" y="1006713"/>
                    <a:pt x="1658432" y="998238"/>
                    <a:pt x="1673220" y="986212"/>
                  </a:cubicBezTo>
                  <a:cubicBezTo>
                    <a:pt x="1687919" y="998238"/>
                    <a:pt x="1704676" y="1006713"/>
                    <a:pt x="1722221" y="1011625"/>
                  </a:cubicBezTo>
                  <a:close/>
                  <a:moveTo>
                    <a:pt x="7360487" y="1011625"/>
                  </a:moveTo>
                  <a:cubicBezTo>
                    <a:pt x="7345787" y="1019222"/>
                    <a:pt x="7329107" y="1023663"/>
                    <a:pt x="7311409" y="1023663"/>
                  </a:cubicBezTo>
                  <a:cubicBezTo>
                    <a:pt x="7293775" y="1023663"/>
                    <a:pt x="7277094" y="1019222"/>
                    <a:pt x="7262396" y="1011625"/>
                  </a:cubicBezTo>
                  <a:cubicBezTo>
                    <a:pt x="7279940" y="1006713"/>
                    <a:pt x="7296621" y="998238"/>
                    <a:pt x="7311409" y="986212"/>
                  </a:cubicBezTo>
                  <a:cubicBezTo>
                    <a:pt x="7326185" y="998238"/>
                    <a:pt x="7342942" y="1006713"/>
                    <a:pt x="7360487" y="1011625"/>
                  </a:cubicBezTo>
                  <a:close/>
                </a:path>
              </a:pathLst>
            </a:custGeom>
            <a:solidFill>
              <a:srgbClr val="FFFFFF"/>
            </a:solidFill>
            <a:ln w="79047" cap="flat">
              <a:noFill/>
              <a:prstDash val="solid"/>
              <a:miter/>
            </a:ln>
          </p:spPr>
          <p:txBody>
            <a:bodyPr rtlCol="1" anchor="ctr"/>
            <a:lstStyle/>
            <a:p>
              <a:endParaRPr lang="fa-IR" dirty="0"/>
            </a:p>
          </p:txBody>
        </p:sp>
      </p:grpSp>
      <p:sp>
        <p:nvSpPr>
          <p:cNvPr id="13" name="TextBox 12">
            <a:extLst>
              <a:ext uri="{FF2B5EF4-FFF2-40B4-BE49-F238E27FC236}">
                <a16:creationId xmlns:a16="http://schemas.microsoft.com/office/drawing/2014/main" id="{46FC3474-86B9-53BB-58E3-DA6EB7DE0E03}"/>
              </a:ext>
            </a:extLst>
          </p:cNvPr>
          <p:cNvSpPr txBox="1"/>
          <p:nvPr/>
        </p:nvSpPr>
        <p:spPr>
          <a:xfrm>
            <a:off x="5749693" y="729879"/>
            <a:ext cx="5196049" cy="3447098"/>
          </a:xfrm>
          <a:prstGeom prst="rect">
            <a:avLst/>
          </a:prstGeom>
          <a:noFill/>
        </p:spPr>
        <p:txBody>
          <a:bodyPr wrap="square" rtlCol="0">
            <a:spAutoFit/>
          </a:bodyPr>
          <a:lstStyle/>
          <a:p>
            <a:pPr algn="justLow" rtl="1">
              <a:lnSpc>
                <a:spcPct val="150000"/>
              </a:lnSpc>
            </a:pPr>
            <a:r>
              <a:rPr lang="fa-IR" sz="7200" b="1" dirty="0">
                <a:solidFill>
                  <a:schemeClr val="bg1"/>
                </a:solidFill>
                <a:cs typeface="B Mitra" panose="00000400000000000000" pitchFamily="2" charset="-78"/>
              </a:rPr>
              <a:t>قالب پاورپوینت </a:t>
            </a:r>
          </a:p>
          <a:p>
            <a:pPr algn="justLow" rtl="1">
              <a:lnSpc>
                <a:spcPct val="150000"/>
              </a:lnSpc>
            </a:pPr>
            <a:r>
              <a:rPr lang="fa-IR" sz="8000" b="1" dirty="0">
                <a:solidFill>
                  <a:schemeClr val="bg1"/>
                </a:solidFill>
                <a:cs typeface="B Mitra" panose="00000400000000000000" pitchFamily="2" charset="-78"/>
              </a:rPr>
              <a:t>نمــــاز</a:t>
            </a:r>
            <a:endParaRPr lang="en-US" sz="59500" b="1" dirty="0">
              <a:solidFill>
                <a:schemeClr val="bg1"/>
              </a:solidFill>
              <a:cs typeface="B Mitra" panose="00000400000000000000" pitchFamily="2" charset="-78"/>
            </a:endParaRPr>
          </a:p>
        </p:txBody>
      </p:sp>
      <p:sp>
        <p:nvSpPr>
          <p:cNvPr id="15" name="TextBox 14">
            <a:extLst>
              <a:ext uri="{FF2B5EF4-FFF2-40B4-BE49-F238E27FC236}">
                <a16:creationId xmlns:a16="http://schemas.microsoft.com/office/drawing/2014/main" id="{63B22FC0-9FCF-7AB4-F7EE-889D41B1E50C}"/>
              </a:ext>
            </a:extLst>
          </p:cNvPr>
          <p:cNvSpPr txBox="1"/>
          <p:nvPr/>
        </p:nvSpPr>
        <p:spPr>
          <a:xfrm>
            <a:off x="6597472" y="4636149"/>
            <a:ext cx="4348270" cy="1088760"/>
          </a:xfrm>
          <a:prstGeom prst="rect">
            <a:avLst/>
          </a:prstGeom>
          <a:noFill/>
        </p:spPr>
        <p:txBody>
          <a:bodyPr wrap="square">
            <a:spAutoFit/>
          </a:bodyPr>
          <a:lstStyle/>
          <a:p>
            <a:pPr algn="justLow" rtl="1">
              <a:lnSpc>
                <a:spcPct val="250000"/>
              </a:lnSpc>
            </a:pPr>
            <a:r>
              <a:rPr lang="fa-IR" sz="1400" b="1" dirty="0">
                <a:solidFill>
                  <a:schemeClr val="bg1"/>
                </a:solidFill>
                <a:latin typeface="Kalameh" pitchFamily="2" charset="-78"/>
                <a:cs typeface="B Mitra" panose="00000400000000000000" pitchFamily="2" charset="-78"/>
              </a:rPr>
              <a:t>فروشگاه مینارو ارائه دهنده انواع فایل های کاربردی با بهترین کیفیت این متن تست می باشد</a:t>
            </a:r>
            <a:endParaRPr lang="en-US" sz="1400" dirty="0">
              <a:cs typeface="B Mitra" panose="00000400000000000000" pitchFamily="2" charset="-78"/>
            </a:endParaRPr>
          </a:p>
        </p:txBody>
      </p:sp>
    </p:spTree>
    <p:extLst>
      <p:ext uri="{BB962C8B-B14F-4D97-AF65-F5344CB8AC3E}">
        <p14:creationId xmlns:p14="http://schemas.microsoft.com/office/powerpoint/2010/main" val="1634509655"/>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6000">
        <p15:prstTrans prst="curtains"/>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down)">
                                      <p:cBhvr>
                                        <p:cTn id="7" dur="1000"/>
                                        <p:tgtEl>
                                          <p:spTgt spid="18"/>
                                        </p:tgtEl>
                                      </p:cBhvr>
                                    </p:animEffect>
                                  </p:childTnLst>
                                </p:cTn>
                              </p:par>
                            </p:childTnLst>
                          </p:cTn>
                        </p:par>
                        <p:par>
                          <p:cTn id="8" fill="hold">
                            <p:stCondLst>
                              <p:cond delay="1000"/>
                            </p:stCondLst>
                            <p:childTnLst>
                              <p:par>
                                <p:cTn id="9" presetID="22" presetClass="entr" presetSubtype="4"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wipe(down)">
                                      <p:cBhvr>
                                        <p:cTn id="11" dur="1000"/>
                                        <p:tgtEl>
                                          <p:spTgt spid="4"/>
                                        </p:tgtEl>
                                      </p:cBhvr>
                                    </p:animEffect>
                                  </p:childTnLst>
                                </p:cTn>
                              </p:par>
                            </p:childTnLst>
                          </p:cTn>
                        </p:par>
                        <p:par>
                          <p:cTn id="12" fill="hold">
                            <p:stCondLst>
                              <p:cond delay="2000"/>
                            </p:stCondLst>
                            <p:childTnLst>
                              <p:par>
                                <p:cTn id="13" presetID="22" presetClass="entr" presetSubtype="4" fill="hold" nodeType="after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wipe(down)">
                                      <p:cBhvr>
                                        <p:cTn id="15" dur="1000"/>
                                        <p:tgtEl>
                                          <p:spTgt spid="12"/>
                                        </p:tgtEl>
                                      </p:cBhvr>
                                    </p:animEffect>
                                  </p:childTnLst>
                                </p:cTn>
                              </p:par>
                            </p:childTnLst>
                          </p:cTn>
                        </p:par>
                        <p:par>
                          <p:cTn id="16" fill="hold">
                            <p:stCondLst>
                              <p:cond delay="3000"/>
                            </p:stCondLst>
                            <p:childTnLst>
                              <p:par>
                                <p:cTn id="17" presetID="22" presetClass="entr" presetSubtype="2" fill="hold" grpId="0" nodeType="after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wipe(right)">
                                      <p:cBhvr>
                                        <p:cTn id="19" dur="1000"/>
                                        <p:tgtEl>
                                          <p:spTgt spid="13"/>
                                        </p:tgtEl>
                                      </p:cBhvr>
                                    </p:animEffect>
                                  </p:childTnLst>
                                </p:cTn>
                              </p:par>
                            </p:childTnLst>
                          </p:cTn>
                        </p:par>
                        <p:par>
                          <p:cTn id="20" fill="hold">
                            <p:stCondLst>
                              <p:cond delay="4000"/>
                            </p:stCondLst>
                            <p:childTnLst>
                              <p:par>
                                <p:cTn id="21" presetID="22" presetClass="entr" presetSubtype="4" fill="hold" grpId="0" nodeType="afterEffect">
                                  <p:stCondLst>
                                    <p:cond delay="0"/>
                                  </p:stCondLst>
                                  <p:childTnLst>
                                    <p:set>
                                      <p:cBhvr>
                                        <p:cTn id="22" dur="1" fill="hold">
                                          <p:stCondLst>
                                            <p:cond delay="0"/>
                                          </p:stCondLst>
                                        </p:cTn>
                                        <p:tgtEl>
                                          <p:spTgt spid="15"/>
                                        </p:tgtEl>
                                        <p:attrNameLst>
                                          <p:attrName>style.visibility</p:attrName>
                                        </p:attrNameLst>
                                      </p:cBhvr>
                                      <p:to>
                                        <p:strVal val="visible"/>
                                      </p:to>
                                    </p:set>
                                    <p:animEffect transition="in" filter="wipe(down)">
                                      <p:cBhvr>
                                        <p:cTn id="23" dur="1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5"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889C0CEE-2103-CAF1-2BFE-1DA48AE9ABD1}"/>
              </a:ext>
            </a:extLst>
          </p:cNvPr>
          <p:cNvGrpSpPr/>
          <p:nvPr/>
        </p:nvGrpSpPr>
        <p:grpSpPr>
          <a:xfrm rot="10800000" flipV="1">
            <a:off x="4558308" y="1059975"/>
            <a:ext cx="3075384" cy="544922"/>
            <a:chOff x="6798538" y="5811520"/>
            <a:chExt cx="4269354" cy="756480"/>
          </a:xfrm>
        </p:grpSpPr>
        <p:sp>
          <p:nvSpPr>
            <p:cNvPr id="3" name="Rectangle 2">
              <a:extLst>
                <a:ext uri="{FF2B5EF4-FFF2-40B4-BE49-F238E27FC236}">
                  <a16:creationId xmlns:a16="http://schemas.microsoft.com/office/drawing/2014/main" id="{079CB810-2AB1-B27E-D299-2B62386B3EDB}"/>
                </a:ext>
              </a:extLst>
            </p:cNvPr>
            <p:cNvSpPr/>
            <p:nvPr/>
          </p:nvSpPr>
          <p:spPr>
            <a:xfrm>
              <a:off x="8680222" y="5940311"/>
              <a:ext cx="519695" cy="506538"/>
            </a:xfrm>
            <a:prstGeom prst="rect">
              <a:avLst/>
            </a:prstGeom>
            <a:solidFill>
              <a:srgbClr val="0D5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Graphic 8">
              <a:extLst>
                <a:ext uri="{FF2B5EF4-FFF2-40B4-BE49-F238E27FC236}">
                  <a16:creationId xmlns:a16="http://schemas.microsoft.com/office/drawing/2014/main" id="{A8D0A9CC-F62A-D8FC-BD5A-540EB15DCCC6}"/>
                </a:ext>
              </a:extLst>
            </p:cNvPr>
            <p:cNvSpPr/>
            <p:nvPr/>
          </p:nvSpPr>
          <p:spPr>
            <a:xfrm flipV="1">
              <a:off x="6798538" y="5811520"/>
              <a:ext cx="4269354" cy="756480"/>
            </a:xfrm>
            <a:custGeom>
              <a:avLst/>
              <a:gdLst>
                <a:gd name="connsiteX0" fmla="*/ 4492270 w 8984628"/>
                <a:gd name="connsiteY0" fmla="*/ -630 h 1591972"/>
                <a:gd name="connsiteX1" fmla="*/ 4259562 w 8984628"/>
                <a:gd name="connsiteY1" fmla="*/ 232538 h 1591972"/>
                <a:gd name="connsiteX2" fmla="*/ 3930338 w 8984628"/>
                <a:gd name="connsiteY2" fmla="*/ 232538 h 1591972"/>
                <a:gd name="connsiteX3" fmla="*/ 3930338 w 8984628"/>
                <a:gd name="connsiteY3" fmla="*/ 562227 h 1591972"/>
                <a:gd name="connsiteX4" fmla="*/ 3722136 w 8984628"/>
                <a:gd name="connsiteY4" fmla="*/ 770771 h 1591972"/>
                <a:gd name="connsiteX5" fmla="*/ 3400662 w 8984628"/>
                <a:gd name="connsiteY5" fmla="*/ 770771 h 1591972"/>
                <a:gd name="connsiteX6" fmla="*/ 3313077 w 8984628"/>
                <a:gd name="connsiteY6" fmla="*/ 683043 h 1591972"/>
                <a:gd name="connsiteX7" fmla="*/ 3313077 w 8984628"/>
                <a:gd name="connsiteY7" fmla="*/ 524229 h 1591972"/>
                <a:gd name="connsiteX8" fmla="*/ 3154513 w 8984628"/>
                <a:gd name="connsiteY8" fmla="*/ 524229 h 1591972"/>
                <a:gd name="connsiteX9" fmla="*/ 3042434 w 8984628"/>
                <a:gd name="connsiteY9" fmla="*/ 411877 h 1591972"/>
                <a:gd name="connsiteX10" fmla="*/ 2930189 w 8984628"/>
                <a:gd name="connsiteY10" fmla="*/ 524229 h 1591972"/>
                <a:gd name="connsiteX11" fmla="*/ 2771625 w 8984628"/>
                <a:gd name="connsiteY11" fmla="*/ 524229 h 1591972"/>
                <a:gd name="connsiteX12" fmla="*/ 2771625 w 8984628"/>
                <a:gd name="connsiteY12" fmla="*/ 683043 h 1591972"/>
                <a:gd name="connsiteX13" fmla="*/ 2684116 w 8984628"/>
                <a:gd name="connsiteY13" fmla="*/ 770771 h 1591972"/>
                <a:gd name="connsiteX14" fmla="*/ 1928453 w 8984628"/>
                <a:gd name="connsiteY14" fmla="*/ 770771 h 1591972"/>
                <a:gd name="connsiteX15" fmla="*/ 1929635 w 8984628"/>
                <a:gd name="connsiteY15" fmla="*/ 794759 h 1591972"/>
                <a:gd name="connsiteX16" fmla="*/ 1893833 w 8984628"/>
                <a:gd name="connsiteY16" fmla="*/ 703556 h 1591972"/>
                <a:gd name="connsiteX17" fmla="*/ 1854538 w 8984628"/>
                <a:gd name="connsiteY17" fmla="*/ 613689 h 1591972"/>
                <a:gd name="connsiteX18" fmla="*/ 1764832 w 8984628"/>
                <a:gd name="connsiteY18" fmla="*/ 574342 h 1591972"/>
                <a:gd name="connsiteX19" fmla="*/ 1673220 w 8984628"/>
                <a:gd name="connsiteY19" fmla="*/ 538393 h 1591972"/>
                <a:gd name="connsiteX20" fmla="*/ 1581519 w 8984628"/>
                <a:gd name="connsiteY20" fmla="*/ 574342 h 1591972"/>
                <a:gd name="connsiteX21" fmla="*/ 1491812 w 8984628"/>
                <a:gd name="connsiteY21" fmla="*/ 613689 h 1591972"/>
                <a:gd name="connsiteX22" fmla="*/ 1452517 w 8984628"/>
                <a:gd name="connsiteY22" fmla="*/ 703556 h 1591972"/>
                <a:gd name="connsiteX23" fmla="*/ 1416716 w 8984628"/>
                <a:gd name="connsiteY23" fmla="*/ 794682 h 1591972"/>
                <a:gd name="connsiteX24" fmla="*/ 1417898 w 8984628"/>
                <a:gd name="connsiteY24" fmla="*/ 770771 h 1591972"/>
                <a:gd name="connsiteX25" fmla="*/ 0 w 8984628"/>
                <a:gd name="connsiteY25" fmla="*/ 770771 h 1591972"/>
                <a:gd name="connsiteX26" fmla="*/ 0 w 8984628"/>
                <a:gd name="connsiteY26" fmla="*/ 820018 h 1591972"/>
                <a:gd name="connsiteX27" fmla="*/ 1417898 w 8984628"/>
                <a:gd name="connsiteY27" fmla="*/ 820018 h 1591972"/>
                <a:gd name="connsiteX28" fmla="*/ 1416716 w 8984628"/>
                <a:gd name="connsiteY28" fmla="*/ 795955 h 1591972"/>
                <a:gd name="connsiteX29" fmla="*/ 1452517 w 8984628"/>
                <a:gd name="connsiteY29" fmla="*/ 887158 h 1591972"/>
                <a:gd name="connsiteX30" fmla="*/ 1491812 w 8984628"/>
                <a:gd name="connsiteY30" fmla="*/ 977025 h 1591972"/>
                <a:gd name="connsiteX31" fmla="*/ 1581519 w 8984628"/>
                <a:gd name="connsiteY31" fmla="*/ 1016372 h 1591972"/>
                <a:gd name="connsiteX32" fmla="*/ 1673220 w 8984628"/>
                <a:gd name="connsiteY32" fmla="*/ 1052321 h 1591972"/>
                <a:gd name="connsiteX33" fmla="*/ 1764832 w 8984628"/>
                <a:gd name="connsiteY33" fmla="*/ 1016448 h 1591972"/>
                <a:gd name="connsiteX34" fmla="*/ 1854538 w 8984628"/>
                <a:gd name="connsiteY34" fmla="*/ 977025 h 1591972"/>
                <a:gd name="connsiteX35" fmla="*/ 1893833 w 8984628"/>
                <a:gd name="connsiteY35" fmla="*/ 887158 h 1591972"/>
                <a:gd name="connsiteX36" fmla="*/ 1929635 w 8984628"/>
                <a:gd name="connsiteY36" fmla="*/ 795878 h 1591972"/>
                <a:gd name="connsiteX37" fmla="*/ 1928453 w 8984628"/>
                <a:gd name="connsiteY37" fmla="*/ 820018 h 1591972"/>
                <a:gd name="connsiteX38" fmla="*/ 2684116 w 8984628"/>
                <a:gd name="connsiteY38" fmla="*/ 820018 h 1591972"/>
                <a:gd name="connsiteX39" fmla="*/ 2771625 w 8984628"/>
                <a:gd name="connsiteY39" fmla="*/ 907671 h 1591972"/>
                <a:gd name="connsiteX40" fmla="*/ 2771625 w 8984628"/>
                <a:gd name="connsiteY40" fmla="*/ 1066497 h 1591972"/>
                <a:gd name="connsiteX41" fmla="*/ 2930189 w 8984628"/>
                <a:gd name="connsiteY41" fmla="*/ 1066497 h 1591972"/>
                <a:gd name="connsiteX42" fmla="*/ 3042434 w 8984628"/>
                <a:gd name="connsiteY42" fmla="*/ 1178837 h 1591972"/>
                <a:gd name="connsiteX43" fmla="*/ 3154513 w 8984628"/>
                <a:gd name="connsiteY43" fmla="*/ 1066497 h 1591972"/>
                <a:gd name="connsiteX44" fmla="*/ 3313077 w 8984628"/>
                <a:gd name="connsiteY44" fmla="*/ 1066497 h 1591972"/>
                <a:gd name="connsiteX45" fmla="*/ 3313077 w 8984628"/>
                <a:gd name="connsiteY45" fmla="*/ 907671 h 1591972"/>
                <a:gd name="connsiteX46" fmla="*/ 3400662 w 8984628"/>
                <a:gd name="connsiteY46" fmla="*/ 820018 h 1591972"/>
                <a:gd name="connsiteX47" fmla="*/ 3722213 w 8984628"/>
                <a:gd name="connsiteY47" fmla="*/ 820018 h 1591972"/>
                <a:gd name="connsiteX48" fmla="*/ 3930338 w 8984628"/>
                <a:gd name="connsiteY48" fmla="*/ 1028486 h 1591972"/>
                <a:gd name="connsiteX49" fmla="*/ 3930338 w 8984628"/>
                <a:gd name="connsiteY49" fmla="*/ 1358176 h 1591972"/>
                <a:gd name="connsiteX50" fmla="*/ 4259562 w 8984628"/>
                <a:gd name="connsiteY50" fmla="*/ 1358176 h 1591972"/>
                <a:gd name="connsiteX51" fmla="*/ 4492270 w 8984628"/>
                <a:gd name="connsiteY51" fmla="*/ 1591343 h 1591972"/>
                <a:gd name="connsiteX52" fmla="*/ 4725054 w 8984628"/>
                <a:gd name="connsiteY52" fmla="*/ 1358176 h 1591972"/>
                <a:gd name="connsiteX53" fmla="*/ 5054202 w 8984628"/>
                <a:gd name="connsiteY53" fmla="*/ 1358176 h 1591972"/>
                <a:gd name="connsiteX54" fmla="*/ 5054202 w 8984628"/>
                <a:gd name="connsiteY54" fmla="*/ 1028486 h 1591972"/>
                <a:gd name="connsiteX55" fmla="*/ 5262404 w 8984628"/>
                <a:gd name="connsiteY55" fmla="*/ 820018 h 1591972"/>
                <a:gd name="connsiteX56" fmla="*/ 5584043 w 8984628"/>
                <a:gd name="connsiteY56" fmla="*/ 820018 h 1591972"/>
                <a:gd name="connsiteX57" fmla="*/ 5671539 w 8984628"/>
                <a:gd name="connsiteY57" fmla="*/ 907671 h 1591972"/>
                <a:gd name="connsiteX58" fmla="*/ 5671539 w 8984628"/>
                <a:gd name="connsiteY58" fmla="*/ 1066497 h 1591972"/>
                <a:gd name="connsiteX59" fmla="*/ 5830104 w 8984628"/>
                <a:gd name="connsiteY59" fmla="*/ 1066497 h 1591972"/>
                <a:gd name="connsiteX60" fmla="*/ 5942195 w 8984628"/>
                <a:gd name="connsiteY60" fmla="*/ 1178837 h 1591972"/>
                <a:gd name="connsiteX61" fmla="*/ 6054275 w 8984628"/>
                <a:gd name="connsiteY61" fmla="*/ 1066497 h 1591972"/>
                <a:gd name="connsiteX62" fmla="*/ 6212916 w 8984628"/>
                <a:gd name="connsiteY62" fmla="*/ 1066497 h 1591972"/>
                <a:gd name="connsiteX63" fmla="*/ 6212916 w 8984628"/>
                <a:gd name="connsiteY63" fmla="*/ 907671 h 1591972"/>
                <a:gd name="connsiteX64" fmla="*/ 6300424 w 8984628"/>
                <a:gd name="connsiteY64" fmla="*/ 820018 h 1591972"/>
                <a:gd name="connsiteX65" fmla="*/ 7056163 w 8984628"/>
                <a:gd name="connsiteY65" fmla="*/ 820018 h 1591972"/>
                <a:gd name="connsiteX66" fmla="*/ 7054982 w 8984628"/>
                <a:gd name="connsiteY66" fmla="*/ 796273 h 1591972"/>
                <a:gd name="connsiteX67" fmla="*/ 7090707 w 8984628"/>
                <a:gd name="connsiteY67" fmla="*/ 887158 h 1591972"/>
                <a:gd name="connsiteX68" fmla="*/ 7130078 w 8984628"/>
                <a:gd name="connsiteY68" fmla="*/ 977025 h 1591972"/>
                <a:gd name="connsiteX69" fmla="*/ 7219797 w 8984628"/>
                <a:gd name="connsiteY69" fmla="*/ 1016372 h 1591972"/>
                <a:gd name="connsiteX70" fmla="*/ 7311409 w 8984628"/>
                <a:gd name="connsiteY70" fmla="*/ 1052321 h 1591972"/>
                <a:gd name="connsiteX71" fmla="*/ 7403021 w 8984628"/>
                <a:gd name="connsiteY71" fmla="*/ 1016372 h 1591972"/>
                <a:gd name="connsiteX72" fmla="*/ 7492816 w 8984628"/>
                <a:gd name="connsiteY72" fmla="*/ 977025 h 1591972"/>
                <a:gd name="connsiteX73" fmla="*/ 7532099 w 8984628"/>
                <a:gd name="connsiteY73" fmla="*/ 887158 h 1591972"/>
                <a:gd name="connsiteX74" fmla="*/ 7567900 w 8984628"/>
                <a:gd name="connsiteY74" fmla="*/ 795560 h 1591972"/>
                <a:gd name="connsiteX75" fmla="*/ 7566719 w 8984628"/>
                <a:gd name="connsiteY75" fmla="*/ 820018 h 1591972"/>
                <a:gd name="connsiteX76" fmla="*/ 8984628 w 8984628"/>
                <a:gd name="connsiteY76" fmla="*/ 820018 h 1591972"/>
                <a:gd name="connsiteX77" fmla="*/ 8984628 w 8984628"/>
                <a:gd name="connsiteY77" fmla="*/ 770771 h 1591972"/>
                <a:gd name="connsiteX78" fmla="*/ 7566719 w 8984628"/>
                <a:gd name="connsiteY78" fmla="*/ 770771 h 1591972"/>
                <a:gd name="connsiteX79" fmla="*/ 7567900 w 8984628"/>
                <a:gd name="connsiteY79" fmla="*/ 795077 h 1591972"/>
                <a:gd name="connsiteX80" fmla="*/ 7532099 w 8984628"/>
                <a:gd name="connsiteY80" fmla="*/ 703556 h 1591972"/>
                <a:gd name="connsiteX81" fmla="*/ 7492816 w 8984628"/>
                <a:gd name="connsiteY81" fmla="*/ 613689 h 1591972"/>
                <a:gd name="connsiteX82" fmla="*/ 7403021 w 8984628"/>
                <a:gd name="connsiteY82" fmla="*/ 574342 h 1591972"/>
                <a:gd name="connsiteX83" fmla="*/ 7311409 w 8984628"/>
                <a:gd name="connsiteY83" fmla="*/ 538393 h 1591972"/>
                <a:gd name="connsiteX84" fmla="*/ 7219797 w 8984628"/>
                <a:gd name="connsiteY84" fmla="*/ 574342 h 1591972"/>
                <a:gd name="connsiteX85" fmla="*/ 7130078 w 8984628"/>
                <a:gd name="connsiteY85" fmla="*/ 613689 h 1591972"/>
                <a:gd name="connsiteX86" fmla="*/ 7090707 w 8984628"/>
                <a:gd name="connsiteY86" fmla="*/ 703556 h 1591972"/>
                <a:gd name="connsiteX87" fmla="*/ 7054982 w 8984628"/>
                <a:gd name="connsiteY87" fmla="*/ 794364 h 1591972"/>
                <a:gd name="connsiteX88" fmla="*/ 7056163 w 8984628"/>
                <a:gd name="connsiteY88" fmla="*/ 770771 h 1591972"/>
                <a:gd name="connsiteX89" fmla="*/ 6300424 w 8984628"/>
                <a:gd name="connsiteY89" fmla="*/ 770771 h 1591972"/>
                <a:gd name="connsiteX90" fmla="*/ 6212916 w 8984628"/>
                <a:gd name="connsiteY90" fmla="*/ 683043 h 1591972"/>
                <a:gd name="connsiteX91" fmla="*/ 6212916 w 8984628"/>
                <a:gd name="connsiteY91" fmla="*/ 524229 h 1591972"/>
                <a:gd name="connsiteX92" fmla="*/ 6054275 w 8984628"/>
                <a:gd name="connsiteY92" fmla="*/ 524229 h 1591972"/>
                <a:gd name="connsiteX93" fmla="*/ 5942195 w 8984628"/>
                <a:gd name="connsiteY93" fmla="*/ 411877 h 1591972"/>
                <a:gd name="connsiteX94" fmla="*/ 5830104 w 8984628"/>
                <a:gd name="connsiteY94" fmla="*/ 524229 h 1591972"/>
                <a:gd name="connsiteX95" fmla="*/ 5671539 w 8984628"/>
                <a:gd name="connsiteY95" fmla="*/ 524229 h 1591972"/>
                <a:gd name="connsiteX96" fmla="*/ 5671539 w 8984628"/>
                <a:gd name="connsiteY96" fmla="*/ 683043 h 1591972"/>
                <a:gd name="connsiteX97" fmla="*/ 5583954 w 8984628"/>
                <a:gd name="connsiteY97" fmla="*/ 770771 h 1591972"/>
                <a:gd name="connsiteX98" fmla="*/ 5262480 w 8984628"/>
                <a:gd name="connsiteY98" fmla="*/ 770771 h 1591972"/>
                <a:gd name="connsiteX99" fmla="*/ 5054202 w 8984628"/>
                <a:gd name="connsiteY99" fmla="*/ 562227 h 1591972"/>
                <a:gd name="connsiteX100" fmla="*/ 5054202 w 8984628"/>
                <a:gd name="connsiteY100" fmla="*/ 232538 h 1591972"/>
                <a:gd name="connsiteX101" fmla="*/ 4725054 w 8984628"/>
                <a:gd name="connsiteY101" fmla="*/ 232538 h 1591972"/>
                <a:gd name="connsiteX102" fmla="*/ 4492270 w 8984628"/>
                <a:gd name="connsiteY102" fmla="*/ -630 h 1591972"/>
                <a:gd name="connsiteX103" fmla="*/ 4492270 w 8984628"/>
                <a:gd name="connsiteY103" fmla="*/ 241484 h 1591972"/>
                <a:gd name="connsiteX104" fmla="*/ 4654227 w 8984628"/>
                <a:gd name="connsiteY104" fmla="*/ 403720 h 1591972"/>
                <a:gd name="connsiteX105" fmla="*/ 4883301 w 8984628"/>
                <a:gd name="connsiteY105" fmla="*/ 403720 h 1591972"/>
                <a:gd name="connsiteX106" fmla="*/ 4883301 w 8984628"/>
                <a:gd name="connsiteY106" fmla="*/ 633172 h 1591972"/>
                <a:gd name="connsiteX107" fmla="*/ 5045271 w 8984628"/>
                <a:gd name="connsiteY107" fmla="*/ 795395 h 1591972"/>
                <a:gd name="connsiteX108" fmla="*/ 4883301 w 8984628"/>
                <a:gd name="connsiteY108" fmla="*/ 957631 h 1591972"/>
                <a:gd name="connsiteX109" fmla="*/ 4883301 w 8984628"/>
                <a:gd name="connsiteY109" fmla="*/ 1186994 h 1591972"/>
                <a:gd name="connsiteX110" fmla="*/ 4654227 w 8984628"/>
                <a:gd name="connsiteY110" fmla="*/ 1186994 h 1591972"/>
                <a:gd name="connsiteX111" fmla="*/ 4492270 w 8984628"/>
                <a:gd name="connsiteY111" fmla="*/ 1349230 h 1591972"/>
                <a:gd name="connsiteX112" fmla="*/ 4330313 w 8984628"/>
                <a:gd name="connsiteY112" fmla="*/ 1186994 h 1591972"/>
                <a:gd name="connsiteX113" fmla="*/ 4101315 w 8984628"/>
                <a:gd name="connsiteY113" fmla="*/ 1186994 h 1591972"/>
                <a:gd name="connsiteX114" fmla="*/ 4101315 w 8984628"/>
                <a:gd name="connsiteY114" fmla="*/ 957631 h 1591972"/>
                <a:gd name="connsiteX115" fmla="*/ 3939345 w 8984628"/>
                <a:gd name="connsiteY115" fmla="*/ 795395 h 1591972"/>
                <a:gd name="connsiteX116" fmla="*/ 4101315 w 8984628"/>
                <a:gd name="connsiteY116" fmla="*/ 633172 h 1591972"/>
                <a:gd name="connsiteX117" fmla="*/ 4101315 w 8984628"/>
                <a:gd name="connsiteY117" fmla="*/ 403720 h 1591972"/>
                <a:gd name="connsiteX118" fmla="*/ 4330313 w 8984628"/>
                <a:gd name="connsiteY118" fmla="*/ 403720 h 1591972"/>
                <a:gd name="connsiteX119" fmla="*/ 4492270 w 8984628"/>
                <a:gd name="connsiteY119" fmla="*/ 241484 h 1591972"/>
                <a:gd name="connsiteX120" fmla="*/ 3042434 w 8984628"/>
                <a:gd name="connsiteY120" fmla="*/ 528505 h 1591972"/>
                <a:gd name="connsiteX121" fmla="*/ 3120452 w 8984628"/>
                <a:gd name="connsiteY121" fmla="*/ 606639 h 1591972"/>
                <a:gd name="connsiteX122" fmla="*/ 3230790 w 8984628"/>
                <a:gd name="connsiteY122" fmla="*/ 606639 h 1591972"/>
                <a:gd name="connsiteX123" fmla="*/ 3230790 w 8984628"/>
                <a:gd name="connsiteY123" fmla="*/ 717172 h 1591972"/>
                <a:gd name="connsiteX124" fmla="*/ 3284225 w 8984628"/>
                <a:gd name="connsiteY124" fmla="*/ 770771 h 1591972"/>
                <a:gd name="connsiteX125" fmla="*/ 3308733 w 8984628"/>
                <a:gd name="connsiteY125" fmla="*/ 795395 h 1591972"/>
                <a:gd name="connsiteX126" fmla="*/ 3230790 w 8984628"/>
                <a:gd name="connsiteY126" fmla="*/ 873542 h 1591972"/>
                <a:gd name="connsiteX127" fmla="*/ 3230790 w 8984628"/>
                <a:gd name="connsiteY127" fmla="*/ 984074 h 1591972"/>
                <a:gd name="connsiteX128" fmla="*/ 3120452 w 8984628"/>
                <a:gd name="connsiteY128" fmla="*/ 984074 h 1591972"/>
                <a:gd name="connsiteX129" fmla="*/ 3042434 w 8984628"/>
                <a:gd name="connsiteY129" fmla="*/ 1062221 h 1591972"/>
                <a:gd name="connsiteX130" fmla="*/ 2964339 w 8984628"/>
                <a:gd name="connsiteY130" fmla="*/ 984074 h 1591972"/>
                <a:gd name="connsiteX131" fmla="*/ 2853988 w 8984628"/>
                <a:gd name="connsiteY131" fmla="*/ 984074 h 1591972"/>
                <a:gd name="connsiteX132" fmla="*/ 2853988 w 8984628"/>
                <a:gd name="connsiteY132" fmla="*/ 873542 h 1591972"/>
                <a:gd name="connsiteX133" fmla="*/ 2775969 w 8984628"/>
                <a:gd name="connsiteY133" fmla="*/ 795395 h 1591972"/>
                <a:gd name="connsiteX134" fmla="*/ 2800553 w 8984628"/>
                <a:gd name="connsiteY134" fmla="*/ 770771 h 1591972"/>
                <a:gd name="connsiteX135" fmla="*/ 2853988 w 8984628"/>
                <a:gd name="connsiteY135" fmla="*/ 717172 h 1591972"/>
                <a:gd name="connsiteX136" fmla="*/ 2853988 w 8984628"/>
                <a:gd name="connsiteY136" fmla="*/ 606639 h 1591972"/>
                <a:gd name="connsiteX137" fmla="*/ 2964339 w 8984628"/>
                <a:gd name="connsiteY137" fmla="*/ 606639 h 1591972"/>
                <a:gd name="connsiteX138" fmla="*/ 3042434 w 8984628"/>
                <a:gd name="connsiteY138" fmla="*/ 528505 h 1591972"/>
                <a:gd name="connsiteX139" fmla="*/ 5942195 w 8984628"/>
                <a:gd name="connsiteY139" fmla="*/ 528505 h 1591972"/>
                <a:gd name="connsiteX140" fmla="*/ 6020201 w 8984628"/>
                <a:gd name="connsiteY140" fmla="*/ 606639 h 1591972"/>
                <a:gd name="connsiteX141" fmla="*/ 6130552 w 8984628"/>
                <a:gd name="connsiteY141" fmla="*/ 606639 h 1591972"/>
                <a:gd name="connsiteX142" fmla="*/ 6130552 w 8984628"/>
                <a:gd name="connsiteY142" fmla="*/ 717172 h 1591972"/>
                <a:gd name="connsiteX143" fmla="*/ 6208570 w 8984628"/>
                <a:gd name="connsiteY143" fmla="*/ 795395 h 1591972"/>
                <a:gd name="connsiteX144" fmla="*/ 6130552 w 8984628"/>
                <a:gd name="connsiteY144" fmla="*/ 873542 h 1591972"/>
                <a:gd name="connsiteX145" fmla="*/ 6130552 w 8984628"/>
                <a:gd name="connsiteY145" fmla="*/ 984074 h 1591972"/>
                <a:gd name="connsiteX146" fmla="*/ 6020201 w 8984628"/>
                <a:gd name="connsiteY146" fmla="*/ 984074 h 1591972"/>
                <a:gd name="connsiteX147" fmla="*/ 5942195 w 8984628"/>
                <a:gd name="connsiteY147" fmla="*/ 1062221 h 1591972"/>
                <a:gd name="connsiteX148" fmla="*/ 5864177 w 8984628"/>
                <a:gd name="connsiteY148" fmla="*/ 984074 h 1591972"/>
                <a:gd name="connsiteX149" fmla="*/ 5753902 w 8984628"/>
                <a:gd name="connsiteY149" fmla="*/ 984074 h 1591972"/>
                <a:gd name="connsiteX150" fmla="*/ 5753902 w 8984628"/>
                <a:gd name="connsiteY150" fmla="*/ 873542 h 1591972"/>
                <a:gd name="connsiteX151" fmla="*/ 5678336 w 8984628"/>
                <a:gd name="connsiteY151" fmla="*/ 792862 h 1591972"/>
                <a:gd name="connsiteX152" fmla="*/ 5753902 w 8984628"/>
                <a:gd name="connsiteY152" fmla="*/ 717172 h 1591972"/>
                <a:gd name="connsiteX153" fmla="*/ 5753902 w 8984628"/>
                <a:gd name="connsiteY153" fmla="*/ 606639 h 1591972"/>
                <a:gd name="connsiteX154" fmla="*/ 5864177 w 8984628"/>
                <a:gd name="connsiteY154" fmla="*/ 606639 h 1591972"/>
                <a:gd name="connsiteX155" fmla="*/ 5942195 w 8984628"/>
                <a:gd name="connsiteY155" fmla="*/ 528505 h 1591972"/>
                <a:gd name="connsiteX156" fmla="*/ 1722221 w 8984628"/>
                <a:gd name="connsiteY156" fmla="*/ 579089 h 1591972"/>
                <a:gd name="connsiteX157" fmla="*/ 1673220 w 8984628"/>
                <a:gd name="connsiteY157" fmla="*/ 604501 h 1591972"/>
                <a:gd name="connsiteX158" fmla="*/ 1624130 w 8984628"/>
                <a:gd name="connsiteY158" fmla="*/ 579089 h 1591972"/>
                <a:gd name="connsiteX159" fmla="*/ 1673220 w 8984628"/>
                <a:gd name="connsiteY159" fmla="*/ 567063 h 1591972"/>
                <a:gd name="connsiteX160" fmla="*/ 1722221 w 8984628"/>
                <a:gd name="connsiteY160" fmla="*/ 579089 h 1591972"/>
                <a:gd name="connsiteX161" fmla="*/ 7360487 w 8984628"/>
                <a:gd name="connsiteY161" fmla="*/ 579089 h 1591972"/>
                <a:gd name="connsiteX162" fmla="*/ 7311409 w 8984628"/>
                <a:gd name="connsiteY162" fmla="*/ 604501 h 1591972"/>
                <a:gd name="connsiteX163" fmla="*/ 7262396 w 8984628"/>
                <a:gd name="connsiteY163" fmla="*/ 579089 h 1591972"/>
                <a:gd name="connsiteX164" fmla="*/ 7311409 w 8984628"/>
                <a:gd name="connsiteY164" fmla="*/ 567063 h 1591972"/>
                <a:gd name="connsiteX165" fmla="*/ 7360487 w 8984628"/>
                <a:gd name="connsiteY165" fmla="*/ 579089 h 1591972"/>
                <a:gd name="connsiteX166" fmla="*/ 1652982 w 8984628"/>
                <a:gd name="connsiteY166" fmla="*/ 625091 h 1591972"/>
                <a:gd name="connsiteX167" fmla="*/ 1626340 w 8984628"/>
                <a:gd name="connsiteY167" fmla="*/ 682024 h 1591972"/>
                <a:gd name="connsiteX168" fmla="*/ 1567289 w 8984628"/>
                <a:gd name="connsiteY168" fmla="*/ 660646 h 1591972"/>
                <a:gd name="connsiteX169" fmla="*/ 1593613 w 8984628"/>
                <a:gd name="connsiteY169" fmla="*/ 602923 h 1591972"/>
                <a:gd name="connsiteX170" fmla="*/ 1652982 w 8984628"/>
                <a:gd name="connsiteY170" fmla="*/ 625091 h 1591972"/>
                <a:gd name="connsiteX171" fmla="*/ 1779061 w 8984628"/>
                <a:gd name="connsiteY171" fmla="*/ 660646 h 1591972"/>
                <a:gd name="connsiteX172" fmla="*/ 1720010 w 8984628"/>
                <a:gd name="connsiteY172" fmla="*/ 682024 h 1591972"/>
                <a:gd name="connsiteX173" fmla="*/ 1693369 w 8984628"/>
                <a:gd name="connsiteY173" fmla="*/ 625091 h 1591972"/>
                <a:gd name="connsiteX174" fmla="*/ 1752737 w 8984628"/>
                <a:gd name="connsiteY174" fmla="*/ 602923 h 1591972"/>
                <a:gd name="connsiteX175" fmla="*/ 1779061 w 8984628"/>
                <a:gd name="connsiteY175" fmla="*/ 660646 h 1591972"/>
                <a:gd name="connsiteX176" fmla="*/ 7291171 w 8984628"/>
                <a:gd name="connsiteY176" fmla="*/ 625091 h 1591972"/>
                <a:gd name="connsiteX177" fmla="*/ 7264606 w 8984628"/>
                <a:gd name="connsiteY177" fmla="*/ 682024 h 1591972"/>
                <a:gd name="connsiteX178" fmla="*/ 7205568 w 8984628"/>
                <a:gd name="connsiteY178" fmla="*/ 660646 h 1591972"/>
                <a:gd name="connsiteX179" fmla="*/ 7231879 w 8984628"/>
                <a:gd name="connsiteY179" fmla="*/ 602923 h 1591972"/>
                <a:gd name="connsiteX180" fmla="*/ 7291171 w 8984628"/>
                <a:gd name="connsiteY180" fmla="*/ 625091 h 1591972"/>
                <a:gd name="connsiteX181" fmla="*/ 7417327 w 8984628"/>
                <a:gd name="connsiteY181" fmla="*/ 660646 h 1591972"/>
                <a:gd name="connsiteX182" fmla="*/ 7358276 w 8984628"/>
                <a:gd name="connsiteY182" fmla="*/ 682024 h 1591972"/>
                <a:gd name="connsiteX183" fmla="*/ 7331635 w 8984628"/>
                <a:gd name="connsiteY183" fmla="*/ 625091 h 1591972"/>
                <a:gd name="connsiteX184" fmla="*/ 7391003 w 8984628"/>
                <a:gd name="connsiteY184" fmla="*/ 602923 h 1591972"/>
                <a:gd name="connsiteX185" fmla="*/ 7417327 w 8984628"/>
                <a:gd name="connsiteY185" fmla="*/ 660646 h 1591972"/>
                <a:gd name="connsiteX186" fmla="*/ 1538438 w 8984628"/>
                <a:gd name="connsiteY186" fmla="*/ 660404 h 1591972"/>
                <a:gd name="connsiteX187" fmla="*/ 1485879 w 8984628"/>
                <a:gd name="connsiteY187" fmla="*/ 677112 h 1591972"/>
                <a:gd name="connsiteX188" fmla="*/ 1512038 w 8984628"/>
                <a:gd name="connsiteY188" fmla="*/ 633960 h 1591972"/>
                <a:gd name="connsiteX189" fmla="*/ 1555119 w 8984628"/>
                <a:gd name="connsiteY189" fmla="*/ 607759 h 1591972"/>
                <a:gd name="connsiteX190" fmla="*/ 1538438 w 8984628"/>
                <a:gd name="connsiteY190" fmla="*/ 660404 h 1591972"/>
                <a:gd name="connsiteX191" fmla="*/ 1834313 w 8984628"/>
                <a:gd name="connsiteY191" fmla="*/ 633960 h 1591972"/>
                <a:gd name="connsiteX192" fmla="*/ 1860471 w 8984628"/>
                <a:gd name="connsiteY192" fmla="*/ 677112 h 1591972"/>
                <a:gd name="connsiteX193" fmla="*/ 1807913 w 8984628"/>
                <a:gd name="connsiteY193" fmla="*/ 660404 h 1591972"/>
                <a:gd name="connsiteX194" fmla="*/ 1791232 w 8984628"/>
                <a:gd name="connsiteY194" fmla="*/ 607759 h 1591972"/>
                <a:gd name="connsiteX195" fmla="*/ 1834313 w 8984628"/>
                <a:gd name="connsiteY195" fmla="*/ 633960 h 1591972"/>
                <a:gd name="connsiteX196" fmla="*/ 7176716 w 8984628"/>
                <a:gd name="connsiteY196" fmla="*/ 660404 h 1591972"/>
                <a:gd name="connsiteX197" fmla="*/ 7124145 w 8984628"/>
                <a:gd name="connsiteY197" fmla="*/ 677112 h 1591972"/>
                <a:gd name="connsiteX198" fmla="*/ 7150228 w 8984628"/>
                <a:gd name="connsiteY198" fmla="*/ 633960 h 1591972"/>
                <a:gd name="connsiteX199" fmla="*/ 7193385 w 8984628"/>
                <a:gd name="connsiteY199" fmla="*/ 607759 h 1591972"/>
                <a:gd name="connsiteX200" fmla="*/ 7176716 w 8984628"/>
                <a:gd name="connsiteY200" fmla="*/ 660404 h 1591972"/>
                <a:gd name="connsiteX201" fmla="*/ 7472579 w 8984628"/>
                <a:gd name="connsiteY201" fmla="*/ 633960 h 1591972"/>
                <a:gd name="connsiteX202" fmla="*/ 7498737 w 8984628"/>
                <a:gd name="connsiteY202" fmla="*/ 677112 h 1591972"/>
                <a:gd name="connsiteX203" fmla="*/ 7446102 w 8984628"/>
                <a:gd name="connsiteY203" fmla="*/ 660404 h 1591972"/>
                <a:gd name="connsiteX204" fmla="*/ 7429498 w 8984628"/>
                <a:gd name="connsiteY204" fmla="*/ 607759 h 1591972"/>
                <a:gd name="connsiteX205" fmla="*/ 7472579 w 8984628"/>
                <a:gd name="connsiteY205" fmla="*/ 633960 h 1591972"/>
                <a:gd name="connsiteX206" fmla="*/ 1694080 w 8984628"/>
                <a:gd name="connsiteY206" fmla="*/ 704268 h 1591972"/>
                <a:gd name="connsiteX207" fmla="*/ 1673220 w 8984628"/>
                <a:gd name="connsiteY207" fmla="*/ 734835 h 1591972"/>
                <a:gd name="connsiteX208" fmla="*/ 1652270 w 8984628"/>
                <a:gd name="connsiteY208" fmla="*/ 704268 h 1591972"/>
                <a:gd name="connsiteX209" fmla="*/ 1673220 w 8984628"/>
                <a:gd name="connsiteY209" fmla="*/ 645833 h 1591972"/>
                <a:gd name="connsiteX210" fmla="*/ 1694080 w 8984628"/>
                <a:gd name="connsiteY210" fmla="*/ 704268 h 1591972"/>
                <a:gd name="connsiteX211" fmla="*/ 7332270 w 8984628"/>
                <a:gd name="connsiteY211" fmla="*/ 704268 h 1591972"/>
                <a:gd name="connsiteX212" fmla="*/ 7311409 w 8984628"/>
                <a:gd name="connsiteY212" fmla="*/ 734835 h 1591972"/>
                <a:gd name="connsiteX213" fmla="*/ 7290536 w 8984628"/>
                <a:gd name="connsiteY213" fmla="*/ 704268 h 1591972"/>
                <a:gd name="connsiteX214" fmla="*/ 7311409 w 8984628"/>
                <a:gd name="connsiteY214" fmla="*/ 645833 h 1591972"/>
                <a:gd name="connsiteX215" fmla="*/ 7332270 w 8984628"/>
                <a:gd name="connsiteY215" fmla="*/ 704268 h 1591972"/>
                <a:gd name="connsiteX216" fmla="*/ 1560023 w 8984628"/>
                <a:gd name="connsiteY216" fmla="*/ 748451 h 1591972"/>
                <a:gd name="connsiteX217" fmla="*/ 1503196 w 8984628"/>
                <a:gd name="connsiteY217" fmla="*/ 775123 h 1591972"/>
                <a:gd name="connsiteX218" fmla="*/ 1481051 w 8984628"/>
                <a:gd name="connsiteY218" fmla="*/ 715670 h 1591972"/>
                <a:gd name="connsiteX219" fmla="*/ 1538679 w 8984628"/>
                <a:gd name="connsiteY219" fmla="*/ 689303 h 1591972"/>
                <a:gd name="connsiteX220" fmla="*/ 1560023 w 8984628"/>
                <a:gd name="connsiteY220" fmla="*/ 748451 h 1591972"/>
                <a:gd name="connsiteX221" fmla="*/ 1865299 w 8984628"/>
                <a:gd name="connsiteY221" fmla="*/ 715670 h 1591972"/>
                <a:gd name="connsiteX222" fmla="*/ 1843168 w 8984628"/>
                <a:gd name="connsiteY222" fmla="*/ 775123 h 1591972"/>
                <a:gd name="connsiteX223" fmla="*/ 1786328 w 8984628"/>
                <a:gd name="connsiteY223" fmla="*/ 748451 h 1591972"/>
                <a:gd name="connsiteX224" fmla="*/ 1807671 w 8984628"/>
                <a:gd name="connsiteY224" fmla="*/ 689303 h 1591972"/>
                <a:gd name="connsiteX225" fmla="*/ 1865299 w 8984628"/>
                <a:gd name="connsiteY225" fmla="*/ 715670 h 1591972"/>
                <a:gd name="connsiteX226" fmla="*/ 7198288 w 8984628"/>
                <a:gd name="connsiteY226" fmla="*/ 748451 h 1591972"/>
                <a:gd name="connsiteX227" fmla="*/ 7141462 w 8984628"/>
                <a:gd name="connsiteY227" fmla="*/ 775123 h 1591972"/>
                <a:gd name="connsiteX228" fmla="*/ 7119330 w 8984628"/>
                <a:gd name="connsiteY228" fmla="*/ 715670 h 1591972"/>
                <a:gd name="connsiteX229" fmla="*/ 7176869 w 8984628"/>
                <a:gd name="connsiteY229" fmla="*/ 689303 h 1591972"/>
                <a:gd name="connsiteX230" fmla="*/ 7198288 w 8984628"/>
                <a:gd name="connsiteY230" fmla="*/ 748451 h 1591972"/>
                <a:gd name="connsiteX231" fmla="*/ 7503565 w 8984628"/>
                <a:gd name="connsiteY231" fmla="*/ 715670 h 1591972"/>
                <a:gd name="connsiteX232" fmla="*/ 7481345 w 8984628"/>
                <a:gd name="connsiteY232" fmla="*/ 775123 h 1591972"/>
                <a:gd name="connsiteX233" fmla="*/ 7424517 w 8984628"/>
                <a:gd name="connsiteY233" fmla="*/ 748451 h 1591972"/>
                <a:gd name="connsiteX234" fmla="*/ 7445937 w 8984628"/>
                <a:gd name="connsiteY234" fmla="*/ 689303 h 1591972"/>
                <a:gd name="connsiteX235" fmla="*/ 7503565 w 8984628"/>
                <a:gd name="connsiteY235" fmla="*/ 715670 h 1591972"/>
                <a:gd name="connsiteX236" fmla="*/ 1623812 w 8984628"/>
                <a:gd name="connsiteY236" fmla="*/ 716307 h 1591972"/>
                <a:gd name="connsiteX237" fmla="*/ 1630609 w 8984628"/>
                <a:gd name="connsiteY237" fmla="*/ 752727 h 1591972"/>
                <a:gd name="connsiteX238" fmla="*/ 1594248 w 8984628"/>
                <a:gd name="connsiteY238" fmla="*/ 745918 h 1591972"/>
                <a:gd name="connsiteX239" fmla="*/ 1567607 w 8984628"/>
                <a:gd name="connsiteY239" fmla="*/ 689622 h 1591972"/>
                <a:gd name="connsiteX240" fmla="*/ 1623812 w 8984628"/>
                <a:gd name="connsiteY240" fmla="*/ 716307 h 1591972"/>
                <a:gd name="connsiteX241" fmla="*/ 1752102 w 8984628"/>
                <a:gd name="connsiteY241" fmla="*/ 745918 h 1591972"/>
                <a:gd name="connsiteX242" fmla="*/ 1715742 w 8984628"/>
                <a:gd name="connsiteY242" fmla="*/ 752727 h 1591972"/>
                <a:gd name="connsiteX243" fmla="*/ 1722538 w 8984628"/>
                <a:gd name="connsiteY243" fmla="*/ 716307 h 1591972"/>
                <a:gd name="connsiteX244" fmla="*/ 1778743 w 8984628"/>
                <a:gd name="connsiteY244" fmla="*/ 689622 h 1591972"/>
                <a:gd name="connsiteX245" fmla="*/ 1752102 w 8984628"/>
                <a:gd name="connsiteY245" fmla="*/ 745918 h 1591972"/>
                <a:gd name="connsiteX246" fmla="*/ 7262078 w 8984628"/>
                <a:gd name="connsiteY246" fmla="*/ 716307 h 1591972"/>
                <a:gd name="connsiteX247" fmla="*/ 7268875 w 8984628"/>
                <a:gd name="connsiteY247" fmla="*/ 752727 h 1591972"/>
                <a:gd name="connsiteX248" fmla="*/ 7232515 w 8984628"/>
                <a:gd name="connsiteY248" fmla="*/ 745918 h 1591972"/>
                <a:gd name="connsiteX249" fmla="*/ 7205873 w 8984628"/>
                <a:gd name="connsiteY249" fmla="*/ 689622 h 1591972"/>
                <a:gd name="connsiteX250" fmla="*/ 7262078 w 8984628"/>
                <a:gd name="connsiteY250" fmla="*/ 716307 h 1591972"/>
                <a:gd name="connsiteX251" fmla="*/ 7390368 w 8984628"/>
                <a:gd name="connsiteY251" fmla="*/ 745918 h 1591972"/>
                <a:gd name="connsiteX252" fmla="*/ 7354008 w 8984628"/>
                <a:gd name="connsiteY252" fmla="*/ 752727 h 1591972"/>
                <a:gd name="connsiteX253" fmla="*/ 7360804 w 8984628"/>
                <a:gd name="connsiteY253" fmla="*/ 716307 h 1591972"/>
                <a:gd name="connsiteX254" fmla="*/ 7416933 w 8984628"/>
                <a:gd name="connsiteY254" fmla="*/ 689622 h 1591972"/>
                <a:gd name="connsiteX255" fmla="*/ 7390368 w 8984628"/>
                <a:gd name="connsiteY255" fmla="*/ 745918 h 1591972"/>
                <a:gd name="connsiteX256" fmla="*/ 1482639 w 8984628"/>
                <a:gd name="connsiteY256" fmla="*/ 795395 h 1591972"/>
                <a:gd name="connsiteX257" fmla="*/ 1457269 w 8984628"/>
                <a:gd name="connsiteY257" fmla="*/ 844489 h 1591972"/>
                <a:gd name="connsiteX258" fmla="*/ 1445250 w 8984628"/>
                <a:gd name="connsiteY258" fmla="*/ 795395 h 1591972"/>
                <a:gd name="connsiteX259" fmla="*/ 1457269 w 8984628"/>
                <a:gd name="connsiteY259" fmla="*/ 746224 h 1591972"/>
                <a:gd name="connsiteX260" fmla="*/ 1482639 w 8984628"/>
                <a:gd name="connsiteY260" fmla="*/ 795395 h 1591972"/>
                <a:gd name="connsiteX261" fmla="*/ 1901100 w 8984628"/>
                <a:gd name="connsiteY261" fmla="*/ 795395 h 1591972"/>
                <a:gd name="connsiteX262" fmla="*/ 1889082 w 8984628"/>
                <a:gd name="connsiteY262" fmla="*/ 844489 h 1591972"/>
                <a:gd name="connsiteX263" fmla="*/ 1863711 w 8984628"/>
                <a:gd name="connsiteY263" fmla="*/ 795395 h 1591972"/>
                <a:gd name="connsiteX264" fmla="*/ 1889082 w 8984628"/>
                <a:gd name="connsiteY264" fmla="*/ 746224 h 1591972"/>
                <a:gd name="connsiteX265" fmla="*/ 1901100 w 8984628"/>
                <a:gd name="connsiteY265" fmla="*/ 795395 h 1591972"/>
                <a:gd name="connsiteX266" fmla="*/ 7120905 w 8984628"/>
                <a:gd name="connsiteY266" fmla="*/ 795395 h 1591972"/>
                <a:gd name="connsiteX267" fmla="*/ 7095534 w 8984628"/>
                <a:gd name="connsiteY267" fmla="*/ 844489 h 1591972"/>
                <a:gd name="connsiteX268" fmla="*/ 7083516 w 8984628"/>
                <a:gd name="connsiteY268" fmla="*/ 795395 h 1591972"/>
                <a:gd name="connsiteX269" fmla="*/ 7095534 w 8984628"/>
                <a:gd name="connsiteY269" fmla="*/ 746224 h 1591972"/>
                <a:gd name="connsiteX270" fmla="*/ 7120905 w 8984628"/>
                <a:gd name="connsiteY270" fmla="*/ 795395 h 1591972"/>
                <a:gd name="connsiteX271" fmla="*/ 7539366 w 8984628"/>
                <a:gd name="connsiteY271" fmla="*/ 795395 h 1591972"/>
                <a:gd name="connsiteX272" fmla="*/ 7527271 w 8984628"/>
                <a:gd name="connsiteY272" fmla="*/ 844489 h 1591972"/>
                <a:gd name="connsiteX273" fmla="*/ 7501900 w 8984628"/>
                <a:gd name="connsiteY273" fmla="*/ 795395 h 1591972"/>
                <a:gd name="connsiteX274" fmla="*/ 7527271 w 8984628"/>
                <a:gd name="connsiteY274" fmla="*/ 746224 h 1591972"/>
                <a:gd name="connsiteX275" fmla="*/ 7539366 w 8984628"/>
                <a:gd name="connsiteY275" fmla="*/ 795395 h 1591972"/>
                <a:gd name="connsiteX276" fmla="*/ 1822447 w 8984628"/>
                <a:gd name="connsiteY276" fmla="*/ 795395 h 1591972"/>
                <a:gd name="connsiteX277" fmla="*/ 1764120 w 8984628"/>
                <a:gd name="connsiteY277" fmla="*/ 816303 h 1591972"/>
                <a:gd name="connsiteX278" fmla="*/ 1733604 w 8984628"/>
                <a:gd name="connsiteY278" fmla="*/ 795395 h 1591972"/>
                <a:gd name="connsiteX279" fmla="*/ 1764120 w 8984628"/>
                <a:gd name="connsiteY279" fmla="*/ 774411 h 1591972"/>
                <a:gd name="connsiteX280" fmla="*/ 1822447 w 8984628"/>
                <a:gd name="connsiteY280" fmla="*/ 795395 h 1591972"/>
                <a:gd name="connsiteX281" fmla="*/ 7251012 w 8984628"/>
                <a:gd name="connsiteY281" fmla="*/ 795395 h 1591972"/>
                <a:gd name="connsiteX282" fmla="*/ 7220509 w 8984628"/>
                <a:gd name="connsiteY282" fmla="*/ 816303 h 1591972"/>
                <a:gd name="connsiteX283" fmla="*/ 7162169 w 8984628"/>
                <a:gd name="connsiteY283" fmla="*/ 795395 h 1591972"/>
                <a:gd name="connsiteX284" fmla="*/ 7220509 w 8984628"/>
                <a:gd name="connsiteY284" fmla="*/ 774411 h 1591972"/>
                <a:gd name="connsiteX285" fmla="*/ 7251012 w 8984628"/>
                <a:gd name="connsiteY285" fmla="*/ 795395 h 1591972"/>
                <a:gd name="connsiteX286" fmla="*/ 7460725 w 8984628"/>
                <a:gd name="connsiteY286" fmla="*/ 795395 h 1591972"/>
                <a:gd name="connsiteX287" fmla="*/ 7402386 w 8984628"/>
                <a:gd name="connsiteY287" fmla="*/ 816303 h 1591972"/>
                <a:gd name="connsiteX288" fmla="*/ 7371870 w 8984628"/>
                <a:gd name="connsiteY288" fmla="*/ 795395 h 1591972"/>
                <a:gd name="connsiteX289" fmla="*/ 7402386 w 8984628"/>
                <a:gd name="connsiteY289" fmla="*/ 774411 h 1591972"/>
                <a:gd name="connsiteX290" fmla="*/ 7460725 w 8984628"/>
                <a:gd name="connsiteY290" fmla="*/ 795395 h 1591972"/>
                <a:gd name="connsiteX291" fmla="*/ 1612746 w 8984628"/>
                <a:gd name="connsiteY291" fmla="*/ 795395 h 1591972"/>
                <a:gd name="connsiteX292" fmla="*/ 1582230 w 8984628"/>
                <a:gd name="connsiteY292" fmla="*/ 816303 h 1591972"/>
                <a:gd name="connsiteX293" fmla="*/ 1523904 w 8984628"/>
                <a:gd name="connsiteY293" fmla="*/ 795395 h 1591972"/>
                <a:gd name="connsiteX294" fmla="*/ 1582230 w 8984628"/>
                <a:gd name="connsiteY294" fmla="*/ 774500 h 1591972"/>
                <a:gd name="connsiteX295" fmla="*/ 1612746 w 8984628"/>
                <a:gd name="connsiteY295" fmla="*/ 795395 h 1591972"/>
                <a:gd name="connsiteX296" fmla="*/ 1560023 w 8984628"/>
                <a:gd name="connsiteY296" fmla="*/ 842275 h 1591972"/>
                <a:gd name="connsiteX297" fmla="*/ 1538679 w 8984628"/>
                <a:gd name="connsiteY297" fmla="*/ 901410 h 1591972"/>
                <a:gd name="connsiteX298" fmla="*/ 1481051 w 8984628"/>
                <a:gd name="connsiteY298" fmla="*/ 875043 h 1591972"/>
                <a:gd name="connsiteX299" fmla="*/ 1503196 w 8984628"/>
                <a:gd name="connsiteY299" fmla="*/ 815590 h 1591972"/>
                <a:gd name="connsiteX300" fmla="*/ 1560023 w 8984628"/>
                <a:gd name="connsiteY300" fmla="*/ 842275 h 1591972"/>
                <a:gd name="connsiteX301" fmla="*/ 1865299 w 8984628"/>
                <a:gd name="connsiteY301" fmla="*/ 875043 h 1591972"/>
                <a:gd name="connsiteX302" fmla="*/ 1807671 w 8984628"/>
                <a:gd name="connsiteY302" fmla="*/ 901410 h 1591972"/>
                <a:gd name="connsiteX303" fmla="*/ 1786328 w 8984628"/>
                <a:gd name="connsiteY303" fmla="*/ 842275 h 1591972"/>
                <a:gd name="connsiteX304" fmla="*/ 1843168 w 8984628"/>
                <a:gd name="connsiteY304" fmla="*/ 815590 h 1591972"/>
                <a:gd name="connsiteX305" fmla="*/ 1865299 w 8984628"/>
                <a:gd name="connsiteY305" fmla="*/ 875043 h 1591972"/>
                <a:gd name="connsiteX306" fmla="*/ 7198288 w 8984628"/>
                <a:gd name="connsiteY306" fmla="*/ 842275 h 1591972"/>
                <a:gd name="connsiteX307" fmla="*/ 7176869 w 8984628"/>
                <a:gd name="connsiteY307" fmla="*/ 901410 h 1591972"/>
                <a:gd name="connsiteX308" fmla="*/ 7119330 w 8984628"/>
                <a:gd name="connsiteY308" fmla="*/ 875043 h 1591972"/>
                <a:gd name="connsiteX309" fmla="*/ 7141462 w 8984628"/>
                <a:gd name="connsiteY309" fmla="*/ 815590 h 1591972"/>
                <a:gd name="connsiteX310" fmla="*/ 7198288 w 8984628"/>
                <a:gd name="connsiteY310" fmla="*/ 842275 h 1591972"/>
                <a:gd name="connsiteX311" fmla="*/ 7503565 w 8984628"/>
                <a:gd name="connsiteY311" fmla="*/ 875043 h 1591972"/>
                <a:gd name="connsiteX312" fmla="*/ 7445937 w 8984628"/>
                <a:gd name="connsiteY312" fmla="*/ 901410 h 1591972"/>
                <a:gd name="connsiteX313" fmla="*/ 7424517 w 8984628"/>
                <a:gd name="connsiteY313" fmla="*/ 842275 h 1591972"/>
                <a:gd name="connsiteX314" fmla="*/ 7481345 w 8984628"/>
                <a:gd name="connsiteY314" fmla="*/ 815590 h 1591972"/>
                <a:gd name="connsiteX315" fmla="*/ 7503565 w 8984628"/>
                <a:gd name="connsiteY315" fmla="*/ 875043 h 1591972"/>
                <a:gd name="connsiteX316" fmla="*/ 1623812 w 8984628"/>
                <a:gd name="connsiteY316" fmla="*/ 874420 h 1591972"/>
                <a:gd name="connsiteX317" fmla="*/ 1567607 w 8984628"/>
                <a:gd name="connsiteY317" fmla="*/ 901092 h 1591972"/>
                <a:gd name="connsiteX318" fmla="*/ 1594248 w 8984628"/>
                <a:gd name="connsiteY318" fmla="*/ 844808 h 1591972"/>
                <a:gd name="connsiteX319" fmla="*/ 1630609 w 8984628"/>
                <a:gd name="connsiteY319" fmla="*/ 838000 h 1591972"/>
                <a:gd name="connsiteX320" fmla="*/ 1623812 w 8984628"/>
                <a:gd name="connsiteY320" fmla="*/ 874420 h 1591972"/>
                <a:gd name="connsiteX321" fmla="*/ 1752102 w 8984628"/>
                <a:gd name="connsiteY321" fmla="*/ 844808 h 1591972"/>
                <a:gd name="connsiteX322" fmla="*/ 1778743 w 8984628"/>
                <a:gd name="connsiteY322" fmla="*/ 901092 h 1591972"/>
                <a:gd name="connsiteX323" fmla="*/ 1722538 w 8984628"/>
                <a:gd name="connsiteY323" fmla="*/ 874420 h 1591972"/>
                <a:gd name="connsiteX324" fmla="*/ 1715742 w 8984628"/>
                <a:gd name="connsiteY324" fmla="*/ 838000 h 1591972"/>
                <a:gd name="connsiteX325" fmla="*/ 1752102 w 8984628"/>
                <a:gd name="connsiteY325" fmla="*/ 844808 h 1591972"/>
                <a:gd name="connsiteX326" fmla="*/ 7262078 w 8984628"/>
                <a:gd name="connsiteY326" fmla="*/ 874420 h 1591972"/>
                <a:gd name="connsiteX327" fmla="*/ 7205873 w 8984628"/>
                <a:gd name="connsiteY327" fmla="*/ 901092 h 1591972"/>
                <a:gd name="connsiteX328" fmla="*/ 7232515 w 8984628"/>
                <a:gd name="connsiteY328" fmla="*/ 844808 h 1591972"/>
                <a:gd name="connsiteX329" fmla="*/ 7268875 w 8984628"/>
                <a:gd name="connsiteY329" fmla="*/ 838000 h 1591972"/>
                <a:gd name="connsiteX330" fmla="*/ 7262078 w 8984628"/>
                <a:gd name="connsiteY330" fmla="*/ 874420 h 1591972"/>
                <a:gd name="connsiteX331" fmla="*/ 7390368 w 8984628"/>
                <a:gd name="connsiteY331" fmla="*/ 844808 h 1591972"/>
                <a:gd name="connsiteX332" fmla="*/ 7416933 w 8984628"/>
                <a:gd name="connsiteY332" fmla="*/ 901092 h 1591972"/>
                <a:gd name="connsiteX333" fmla="*/ 7360804 w 8984628"/>
                <a:gd name="connsiteY333" fmla="*/ 874420 h 1591972"/>
                <a:gd name="connsiteX334" fmla="*/ 7354008 w 8984628"/>
                <a:gd name="connsiteY334" fmla="*/ 838000 h 1591972"/>
                <a:gd name="connsiteX335" fmla="*/ 7390368 w 8984628"/>
                <a:gd name="connsiteY335" fmla="*/ 844808 h 1591972"/>
                <a:gd name="connsiteX336" fmla="*/ 1694080 w 8984628"/>
                <a:gd name="connsiteY336" fmla="*/ 886445 h 1591972"/>
                <a:gd name="connsiteX337" fmla="*/ 1673220 w 8984628"/>
                <a:gd name="connsiteY337" fmla="*/ 944880 h 1591972"/>
                <a:gd name="connsiteX338" fmla="*/ 1652270 w 8984628"/>
                <a:gd name="connsiteY338" fmla="*/ 886445 h 1591972"/>
                <a:gd name="connsiteX339" fmla="*/ 1673220 w 8984628"/>
                <a:gd name="connsiteY339" fmla="*/ 855891 h 1591972"/>
                <a:gd name="connsiteX340" fmla="*/ 1694080 w 8984628"/>
                <a:gd name="connsiteY340" fmla="*/ 886445 h 1591972"/>
                <a:gd name="connsiteX341" fmla="*/ 7332270 w 8984628"/>
                <a:gd name="connsiteY341" fmla="*/ 886445 h 1591972"/>
                <a:gd name="connsiteX342" fmla="*/ 7311409 w 8984628"/>
                <a:gd name="connsiteY342" fmla="*/ 944880 h 1591972"/>
                <a:gd name="connsiteX343" fmla="*/ 7290536 w 8984628"/>
                <a:gd name="connsiteY343" fmla="*/ 886445 h 1591972"/>
                <a:gd name="connsiteX344" fmla="*/ 7311409 w 8984628"/>
                <a:gd name="connsiteY344" fmla="*/ 855891 h 1591972"/>
                <a:gd name="connsiteX345" fmla="*/ 7332270 w 8984628"/>
                <a:gd name="connsiteY345" fmla="*/ 886445 h 1591972"/>
                <a:gd name="connsiteX346" fmla="*/ 1652982 w 8984628"/>
                <a:gd name="connsiteY346" fmla="*/ 965623 h 1591972"/>
                <a:gd name="connsiteX347" fmla="*/ 1593613 w 8984628"/>
                <a:gd name="connsiteY347" fmla="*/ 987790 h 1591972"/>
                <a:gd name="connsiteX348" fmla="*/ 1567289 w 8984628"/>
                <a:gd name="connsiteY348" fmla="*/ 930081 h 1591972"/>
                <a:gd name="connsiteX349" fmla="*/ 1626340 w 8984628"/>
                <a:gd name="connsiteY349" fmla="*/ 908702 h 1591972"/>
                <a:gd name="connsiteX350" fmla="*/ 1652982 w 8984628"/>
                <a:gd name="connsiteY350" fmla="*/ 965623 h 1591972"/>
                <a:gd name="connsiteX351" fmla="*/ 1779061 w 8984628"/>
                <a:gd name="connsiteY351" fmla="*/ 930081 h 1591972"/>
                <a:gd name="connsiteX352" fmla="*/ 1752737 w 8984628"/>
                <a:gd name="connsiteY352" fmla="*/ 987790 h 1591972"/>
                <a:gd name="connsiteX353" fmla="*/ 1693369 w 8984628"/>
                <a:gd name="connsiteY353" fmla="*/ 965623 h 1591972"/>
                <a:gd name="connsiteX354" fmla="*/ 1720010 w 8984628"/>
                <a:gd name="connsiteY354" fmla="*/ 908702 h 1591972"/>
                <a:gd name="connsiteX355" fmla="*/ 1779061 w 8984628"/>
                <a:gd name="connsiteY355" fmla="*/ 930081 h 1591972"/>
                <a:gd name="connsiteX356" fmla="*/ 7291171 w 8984628"/>
                <a:gd name="connsiteY356" fmla="*/ 965623 h 1591972"/>
                <a:gd name="connsiteX357" fmla="*/ 7231879 w 8984628"/>
                <a:gd name="connsiteY357" fmla="*/ 987790 h 1591972"/>
                <a:gd name="connsiteX358" fmla="*/ 7205568 w 8984628"/>
                <a:gd name="connsiteY358" fmla="*/ 930081 h 1591972"/>
                <a:gd name="connsiteX359" fmla="*/ 7264606 w 8984628"/>
                <a:gd name="connsiteY359" fmla="*/ 908702 h 1591972"/>
                <a:gd name="connsiteX360" fmla="*/ 7291171 w 8984628"/>
                <a:gd name="connsiteY360" fmla="*/ 965623 h 1591972"/>
                <a:gd name="connsiteX361" fmla="*/ 7417327 w 8984628"/>
                <a:gd name="connsiteY361" fmla="*/ 930081 h 1591972"/>
                <a:gd name="connsiteX362" fmla="*/ 7391003 w 8984628"/>
                <a:gd name="connsiteY362" fmla="*/ 987790 h 1591972"/>
                <a:gd name="connsiteX363" fmla="*/ 7331635 w 8984628"/>
                <a:gd name="connsiteY363" fmla="*/ 965623 h 1591972"/>
                <a:gd name="connsiteX364" fmla="*/ 7358276 w 8984628"/>
                <a:gd name="connsiteY364" fmla="*/ 908702 h 1591972"/>
                <a:gd name="connsiteX365" fmla="*/ 7417327 w 8984628"/>
                <a:gd name="connsiteY365" fmla="*/ 930081 h 1591972"/>
                <a:gd name="connsiteX366" fmla="*/ 1538438 w 8984628"/>
                <a:gd name="connsiteY366" fmla="*/ 930310 h 1591972"/>
                <a:gd name="connsiteX367" fmla="*/ 1555119 w 8984628"/>
                <a:gd name="connsiteY367" fmla="*/ 982967 h 1591972"/>
                <a:gd name="connsiteX368" fmla="*/ 1512038 w 8984628"/>
                <a:gd name="connsiteY368" fmla="*/ 956753 h 1591972"/>
                <a:gd name="connsiteX369" fmla="*/ 1485879 w 8984628"/>
                <a:gd name="connsiteY369" fmla="*/ 913601 h 1591972"/>
                <a:gd name="connsiteX370" fmla="*/ 1538438 w 8984628"/>
                <a:gd name="connsiteY370" fmla="*/ 930310 h 1591972"/>
                <a:gd name="connsiteX371" fmla="*/ 1834313 w 8984628"/>
                <a:gd name="connsiteY371" fmla="*/ 956753 h 1591972"/>
                <a:gd name="connsiteX372" fmla="*/ 1791232 w 8984628"/>
                <a:gd name="connsiteY372" fmla="*/ 982967 h 1591972"/>
                <a:gd name="connsiteX373" fmla="*/ 1807913 w 8984628"/>
                <a:gd name="connsiteY373" fmla="*/ 930310 h 1591972"/>
                <a:gd name="connsiteX374" fmla="*/ 1860471 w 8984628"/>
                <a:gd name="connsiteY374" fmla="*/ 913601 h 1591972"/>
                <a:gd name="connsiteX375" fmla="*/ 1834313 w 8984628"/>
                <a:gd name="connsiteY375" fmla="*/ 956753 h 1591972"/>
                <a:gd name="connsiteX376" fmla="*/ 7176716 w 8984628"/>
                <a:gd name="connsiteY376" fmla="*/ 930310 h 1591972"/>
                <a:gd name="connsiteX377" fmla="*/ 7193385 w 8984628"/>
                <a:gd name="connsiteY377" fmla="*/ 982967 h 1591972"/>
                <a:gd name="connsiteX378" fmla="*/ 7150228 w 8984628"/>
                <a:gd name="connsiteY378" fmla="*/ 956753 h 1591972"/>
                <a:gd name="connsiteX379" fmla="*/ 7124145 w 8984628"/>
                <a:gd name="connsiteY379" fmla="*/ 913601 h 1591972"/>
                <a:gd name="connsiteX380" fmla="*/ 7176716 w 8984628"/>
                <a:gd name="connsiteY380" fmla="*/ 930310 h 1591972"/>
                <a:gd name="connsiteX381" fmla="*/ 7472579 w 8984628"/>
                <a:gd name="connsiteY381" fmla="*/ 956753 h 1591972"/>
                <a:gd name="connsiteX382" fmla="*/ 7429498 w 8984628"/>
                <a:gd name="connsiteY382" fmla="*/ 982967 h 1591972"/>
                <a:gd name="connsiteX383" fmla="*/ 7446179 w 8984628"/>
                <a:gd name="connsiteY383" fmla="*/ 930310 h 1591972"/>
                <a:gd name="connsiteX384" fmla="*/ 7498737 w 8984628"/>
                <a:gd name="connsiteY384" fmla="*/ 913601 h 1591972"/>
                <a:gd name="connsiteX385" fmla="*/ 7472579 w 8984628"/>
                <a:gd name="connsiteY385" fmla="*/ 956753 h 1591972"/>
                <a:gd name="connsiteX386" fmla="*/ 1722221 w 8984628"/>
                <a:gd name="connsiteY386" fmla="*/ 1011625 h 1591972"/>
                <a:gd name="connsiteX387" fmla="*/ 1673220 w 8984628"/>
                <a:gd name="connsiteY387" fmla="*/ 1023663 h 1591972"/>
                <a:gd name="connsiteX388" fmla="*/ 1624130 w 8984628"/>
                <a:gd name="connsiteY388" fmla="*/ 1011625 h 1591972"/>
                <a:gd name="connsiteX389" fmla="*/ 1673220 w 8984628"/>
                <a:gd name="connsiteY389" fmla="*/ 986212 h 1591972"/>
                <a:gd name="connsiteX390" fmla="*/ 1722221 w 8984628"/>
                <a:gd name="connsiteY390" fmla="*/ 1011625 h 1591972"/>
                <a:gd name="connsiteX391" fmla="*/ 7360487 w 8984628"/>
                <a:gd name="connsiteY391" fmla="*/ 1011625 h 1591972"/>
                <a:gd name="connsiteX392" fmla="*/ 7311409 w 8984628"/>
                <a:gd name="connsiteY392" fmla="*/ 1023663 h 1591972"/>
                <a:gd name="connsiteX393" fmla="*/ 7262396 w 8984628"/>
                <a:gd name="connsiteY393" fmla="*/ 1011625 h 1591972"/>
                <a:gd name="connsiteX394" fmla="*/ 7311409 w 8984628"/>
                <a:gd name="connsiteY394" fmla="*/ 986212 h 1591972"/>
                <a:gd name="connsiteX395" fmla="*/ 7360487 w 8984628"/>
                <a:gd name="connsiteY395" fmla="*/ 1011625 h 15919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Lst>
              <a:rect l="l" t="t" r="r" b="b"/>
              <a:pathLst>
                <a:path w="8984628" h="1591972">
                  <a:moveTo>
                    <a:pt x="4492270" y="-630"/>
                  </a:moveTo>
                  <a:lnTo>
                    <a:pt x="4259562" y="232538"/>
                  </a:lnTo>
                  <a:lnTo>
                    <a:pt x="3930338" y="232538"/>
                  </a:lnTo>
                  <a:lnTo>
                    <a:pt x="3930338" y="562227"/>
                  </a:lnTo>
                  <a:lnTo>
                    <a:pt x="3722136" y="770771"/>
                  </a:lnTo>
                  <a:lnTo>
                    <a:pt x="3400662" y="770771"/>
                  </a:lnTo>
                  <a:lnTo>
                    <a:pt x="3313077" y="683043"/>
                  </a:lnTo>
                  <a:lnTo>
                    <a:pt x="3313077" y="524229"/>
                  </a:lnTo>
                  <a:lnTo>
                    <a:pt x="3154513" y="524229"/>
                  </a:lnTo>
                  <a:lnTo>
                    <a:pt x="3042434" y="411877"/>
                  </a:lnTo>
                  <a:lnTo>
                    <a:pt x="2930189" y="524229"/>
                  </a:lnTo>
                  <a:lnTo>
                    <a:pt x="2771625" y="524229"/>
                  </a:lnTo>
                  <a:lnTo>
                    <a:pt x="2771625" y="683043"/>
                  </a:lnTo>
                  <a:lnTo>
                    <a:pt x="2684116" y="770771"/>
                  </a:lnTo>
                  <a:lnTo>
                    <a:pt x="1928453" y="770771"/>
                  </a:lnTo>
                  <a:lnTo>
                    <a:pt x="1929635" y="794759"/>
                  </a:lnTo>
                  <a:cubicBezTo>
                    <a:pt x="1929482" y="759687"/>
                    <a:pt x="1915964" y="727619"/>
                    <a:pt x="1893833" y="703556"/>
                  </a:cubicBezTo>
                  <a:cubicBezTo>
                    <a:pt x="1892410" y="670852"/>
                    <a:pt x="1879439" y="638631"/>
                    <a:pt x="1854538" y="613689"/>
                  </a:cubicBezTo>
                  <a:cubicBezTo>
                    <a:pt x="1829650" y="588747"/>
                    <a:pt x="1797470" y="575767"/>
                    <a:pt x="1764832" y="574342"/>
                  </a:cubicBezTo>
                  <a:cubicBezTo>
                    <a:pt x="1740642" y="552098"/>
                    <a:pt x="1708475" y="538393"/>
                    <a:pt x="1673220" y="538393"/>
                  </a:cubicBezTo>
                  <a:cubicBezTo>
                    <a:pt x="1637876" y="538393"/>
                    <a:pt x="1605708" y="552098"/>
                    <a:pt x="1581519" y="574342"/>
                  </a:cubicBezTo>
                  <a:cubicBezTo>
                    <a:pt x="1548881" y="575767"/>
                    <a:pt x="1516700" y="588747"/>
                    <a:pt x="1491812" y="613689"/>
                  </a:cubicBezTo>
                  <a:cubicBezTo>
                    <a:pt x="1466912" y="638631"/>
                    <a:pt x="1453940" y="670852"/>
                    <a:pt x="1452517" y="703556"/>
                  </a:cubicBezTo>
                  <a:cubicBezTo>
                    <a:pt x="1430386" y="727619"/>
                    <a:pt x="1416957" y="759611"/>
                    <a:pt x="1416716" y="794682"/>
                  </a:cubicBezTo>
                  <a:lnTo>
                    <a:pt x="1417898" y="770771"/>
                  </a:lnTo>
                  <a:lnTo>
                    <a:pt x="0" y="770771"/>
                  </a:lnTo>
                  <a:lnTo>
                    <a:pt x="0" y="820018"/>
                  </a:lnTo>
                  <a:lnTo>
                    <a:pt x="1417898" y="820018"/>
                  </a:lnTo>
                  <a:lnTo>
                    <a:pt x="1416716" y="795955"/>
                  </a:lnTo>
                  <a:cubicBezTo>
                    <a:pt x="1416868" y="831102"/>
                    <a:pt x="1430386" y="863094"/>
                    <a:pt x="1452517" y="887158"/>
                  </a:cubicBezTo>
                  <a:cubicBezTo>
                    <a:pt x="1453940" y="919862"/>
                    <a:pt x="1466912" y="952083"/>
                    <a:pt x="1491812" y="977025"/>
                  </a:cubicBezTo>
                  <a:cubicBezTo>
                    <a:pt x="1516700" y="1001966"/>
                    <a:pt x="1548881" y="1014946"/>
                    <a:pt x="1581519" y="1016372"/>
                  </a:cubicBezTo>
                  <a:cubicBezTo>
                    <a:pt x="1605708" y="1038704"/>
                    <a:pt x="1637876" y="1052321"/>
                    <a:pt x="1673220" y="1052321"/>
                  </a:cubicBezTo>
                  <a:cubicBezTo>
                    <a:pt x="1708475" y="1052321"/>
                    <a:pt x="1740642" y="1038704"/>
                    <a:pt x="1764832" y="1016448"/>
                  </a:cubicBezTo>
                  <a:cubicBezTo>
                    <a:pt x="1797470" y="1014946"/>
                    <a:pt x="1829650" y="1001966"/>
                    <a:pt x="1854538" y="977025"/>
                  </a:cubicBezTo>
                  <a:cubicBezTo>
                    <a:pt x="1879439" y="952083"/>
                    <a:pt x="1892410" y="919862"/>
                    <a:pt x="1893833" y="887158"/>
                  </a:cubicBezTo>
                  <a:cubicBezTo>
                    <a:pt x="1915964" y="863094"/>
                    <a:pt x="1929482" y="831026"/>
                    <a:pt x="1929635" y="795878"/>
                  </a:cubicBezTo>
                  <a:lnTo>
                    <a:pt x="1928453" y="820018"/>
                  </a:lnTo>
                  <a:lnTo>
                    <a:pt x="2684116" y="820018"/>
                  </a:lnTo>
                  <a:lnTo>
                    <a:pt x="2771625" y="907671"/>
                  </a:lnTo>
                  <a:lnTo>
                    <a:pt x="2771625" y="1066497"/>
                  </a:lnTo>
                  <a:lnTo>
                    <a:pt x="2930189" y="1066497"/>
                  </a:lnTo>
                  <a:lnTo>
                    <a:pt x="3042434" y="1178837"/>
                  </a:lnTo>
                  <a:lnTo>
                    <a:pt x="3154513" y="1066497"/>
                  </a:lnTo>
                  <a:lnTo>
                    <a:pt x="3313077" y="1066497"/>
                  </a:lnTo>
                  <a:lnTo>
                    <a:pt x="3313077" y="907671"/>
                  </a:lnTo>
                  <a:lnTo>
                    <a:pt x="3400662" y="820018"/>
                  </a:lnTo>
                  <a:lnTo>
                    <a:pt x="3722213" y="820018"/>
                  </a:lnTo>
                  <a:lnTo>
                    <a:pt x="3930338" y="1028486"/>
                  </a:lnTo>
                  <a:lnTo>
                    <a:pt x="3930338" y="1358176"/>
                  </a:lnTo>
                  <a:lnTo>
                    <a:pt x="4259562" y="1358176"/>
                  </a:lnTo>
                  <a:lnTo>
                    <a:pt x="4492270" y="1591343"/>
                  </a:lnTo>
                  <a:lnTo>
                    <a:pt x="4725054" y="1358176"/>
                  </a:lnTo>
                  <a:lnTo>
                    <a:pt x="5054202" y="1358176"/>
                  </a:lnTo>
                  <a:lnTo>
                    <a:pt x="5054202" y="1028486"/>
                  </a:lnTo>
                  <a:lnTo>
                    <a:pt x="5262404" y="820018"/>
                  </a:lnTo>
                  <a:lnTo>
                    <a:pt x="5584043" y="820018"/>
                  </a:lnTo>
                  <a:lnTo>
                    <a:pt x="5671539" y="907671"/>
                  </a:lnTo>
                  <a:lnTo>
                    <a:pt x="5671539" y="1066497"/>
                  </a:lnTo>
                  <a:lnTo>
                    <a:pt x="5830104" y="1066497"/>
                  </a:lnTo>
                  <a:lnTo>
                    <a:pt x="5942195" y="1178837"/>
                  </a:lnTo>
                  <a:lnTo>
                    <a:pt x="6054275" y="1066497"/>
                  </a:lnTo>
                  <a:lnTo>
                    <a:pt x="6212916" y="1066497"/>
                  </a:lnTo>
                  <a:lnTo>
                    <a:pt x="6212916" y="907671"/>
                  </a:lnTo>
                  <a:lnTo>
                    <a:pt x="6300424" y="820018"/>
                  </a:lnTo>
                  <a:lnTo>
                    <a:pt x="7056163" y="820018"/>
                  </a:lnTo>
                  <a:lnTo>
                    <a:pt x="7054982" y="796273"/>
                  </a:lnTo>
                  <a:cubicBezTo>
                    <a:pt x="7055223" y="831268"/>
                    <a:pt x="7068741" y="863171"/>
                    <a:pt x="7090707" y="887158"/>
                  </a:cubicBezTo>
                  <a:cubicBezTo>
                    <a:pt x="7092129" y="919862"/>
                    <a:pt x="7105177" y="952083"/>
                    <a:pt x="7130078" y="977025"/>
                  </a:cubicBezTo>
                  <a:cubicBezTo>
                    <a:pt x="7154890" y="1001966"/>
                    <a:pt x="7187146" y="1014946"/>
                    <a:pt x="7219797" y="1016372"/>
                  </a:cubicBezTo>
                  <a:cubicBezTo>
                    <a:pt x="7243898" y="1038704"/>
                    <a:pt x="7276155" y="1052321"/>
                    <a:pt x="7311409" y="1052321"/>
                  </a:cubicBezTo>
                  <a:cubicBezTo>
                    <a:pt x="7346740" y="1052321"/>
                    <a:pt x="7378909" y="1038704"/>
                    <a:pt x="7403021" y="1016372"/>
                  </a:cubicBezTo>
                  <a:cubicBezTo>
                    <a:pt x="7435659" y="1014946"/>
                    <a:pt x="7467916" y="1001966"/>
                    <a:pt x="7492816" y="977025"/>
                  </a:cubicBezTo>
                  <a:cubicBezTo>
                    <a:pt x="7517628" y="952083"/>
                    <a:pt x="7530676" y="919862"/>
                    <a:pt x="7532099" y="887158"/>
                  </a:cubicBezTo>
                  <a:cubicBezTo>
                    <a:pt x="7554307" y="863018"/>
                    <a:pt x="7567824" y="830873"/>
                    <a:pt x="7567900" y="795560"/>
                  </a:cubicBezTo>
                  <a:lnTo>
                    <a:pt x="7566719" y="820018"/>
                  </a:lnTo>
                  <a:lnTo>
                    <a:pt x="8984628" y="820018"/>
                  </a:lnTo>
                  <a:lnTo>
                    <a:pt x="8984628" y="770771"/>
                  </a:lnTo>
                  <a:lnTo>
                    <a:pt x="7566719" y="770771"/>
                  </a:lnTo>
                  <a:lnTo>
                    <a:pt x="7567900" y="795077"/>
                  </a:lnTo>
                  <a:cubicBezTo>
                    <a:pt x="7567824" y="759764"/>
                    <a:pt x="7554231" y="727708"/>
                    <a:pt x="7532099" y="703556"/>
                  </a:cubicBezTo>
                  <a:cubicBezTo>
                    <a:pt x="7530676" y="670852"/>
                    <a:pt x="7517628" y="638631"/>
                    <a:pt x="7492816" y="613689"/>
                  </a:cubicBezTo>
                  <a:cubicBezTo>
                    <a:pt x="7467916" y="588747"/>
                    <a:pt x="7435659" y="575767"/>
                    <a:pt x="7403021" y="574342"/>
                  </a:cubicBezTo>
                  <a:cubicBezTo>
                    <a:pt x="7378909" y="552098"/>
                    <a:pt x="7346740" y="538393"/>
                    <a:pt x="7311409" y="538393"/>
                  </a:cubicBezTo>
                  <a:cubicBezTo>
                    <a:pt x="7276155" y="538393"/>
                    <a:pt x="7243898" y="552098"/>
                    <a:pt x="7219797" y="574342"/>
                  </a:cubicBezTo>
                  <a:cubicBezTo>
                    <a:pt x="7187146" y="575767"/>
                    <a:pt x="7154890" y="588747"/>
                    <a:pt x="7130078" y="613689"/>
                  </a:cubicBezTo>
                  <a:cubicBezTo>
                    <a:pt x="7105177" y="638631"/>
                    <a:pt x="7092219" y="670852"/>
                    <a:pt x="7090707" y="703556"/>
                  </a:cubicBezTo>
                  <a:cubicBezTo>
                    <a:pt x="7068741" y="727543"/>
                    <a:pt x="7055223" y="759458"/>
                    <a:pt x="7054982" y="794364"/>
                  </a:cubicBezTo>
                  <a:lnTo>
                    <a:pt x="7056163" y="770771"/>
                  </a:lnTo>
                  <a:lnTo>
                    <a:pt x="6300424" y="770771"/>
                  </a:lnTo>
                  <a:lnTo>
                    <a:pt x="6212916" y="683043"/>
                  </a:lnTo>
                  <a:lnTo>
                    <a:pt x="6212916" y="524229"/>
                  </a:lnTo>
                  <a:lnTo>
                    <a:pt x="6054275" y="524229"/>
                  </a:lnTo>
                  <a:lnTo>
                    <a:pt x="5942195" y="411877"/>
                  </a:lnTo>
                  <a:lnTo>
                    <a:pt x="5830104" y="524229"/>
                  </a:lnTo>
                  <a:lnTo>
                    <a:pt x="5671539" y="524229"/>
                  </a:lnTo>
                  <a:lnTo>
                    <a:pt x="5671539" y="683043"/>
                  </a:lnTo>
                  <a:lnTo>
                    <a:pt x="5583954" y="770771"/>
                  </a:lnTo>
                  <a:lnTo>
                    <a:pt x="5262480" y="770771"/>
                  </a:lnTo>
                  <a:lnTo>
                    <a:pt x="5054202" y="562227"/>
                  </a:lnTo>
                  <a:lnTo>
                    <a:pt x="5054202" y="232538"/>
                  </a:lnTo>
                  <a:lnTo>
                    <a:pt x="4725054" y="232538"/>
                  </a:lnTo>
                  <a:lnTo>
                    <a:pt x="4492270" y="-630"/>
                  </a:lnTo>
                  <a:close/>
                  <a:moveTo>
                    <a:pt x="4492270" y="241484"/>
                  </a:moveTo>
                  <a:lnTo>
                    <a:pt x="4654227" y="403720"/>
                  </a:lnTo>
                  <a:lnTo>
                    <a:pt x="4883301" y="403720"/>
                  </a:lnTo>
                  <a:lnTo>
                    <a:pt x="4883301" y="633172"/>
                  </a:lnTo>
                  <a:lnTo>
                    <a:pt x="5045271" y="795395"/>
                  </a:lnTo>
                  <a:lnTo>
                    <a:pt x="4883301" y="957631"/>
                  </a:lnTo>
                  <a:lnTo>
                    <a:pt x="4883301" y="1186994"/>
                  </a:lnTo>
                  <a:lnTo>
                    <a:pt x="4654227" y="1186994"/>
                  </a:lnTo>
                  <a:lnTo>
                    <a:pt x="4492270" y="1349230"/>
                  </a:lnTo>
                  <a:lnTo>
                    <a:pt x="4330313" y="1186994"/>
                  </a:lnTo>
                  <a:lnTo>
                    <a:pt x="4101315" y="1186994"/>
                  </a:lnTo>
                  <a:lnTo>
                    <a:pt x="4101315" y="957631"/>
                  </a:lnTo>
                  <a:lnTo>
                    <a:pt x="3939345" y="795395"/>
                  </a:lnTo>
                  <a:lnTo>
                    <a:pt x="4101315" y="633172"/>
                  </a:lnTo>
                  <a:lnTo>
                    <a:pt x="4101315" y="403720"/>
                  </a:lnTo>
                  <a:lnTo>
                    <a:pt x="4330313" y="403720"/>
                  </a:lnTo>
                  <a:lnTo>
                    <a:pt x="4492270" y="241484"/>
                  </a:lnTo>
                  <a:close/>
                  <a:moveTo>
                    <a:pt x="3042434" y="528505"/>
                  </a:moveTo>
                  <a:lnTo>
                    <a:pt x="3120452" y="606639"/>
                  </a:lnTo>
                  <a:lnTo>
                    <a:pt x="3230790" y="606639"/>
                  </a:lnTo>
                  <a:lnTo>
                    <a:pt x="3230790" y="717172"/>
                  </a:lnTo>
                  <a:lnTo>
                    <a:pt x="3284225" y="770771"/>
                  </a:lnTo>
                  <a:lnTo>
                    <a:pt x="3308733" y="795395"/>
                  </a:lnTo>
                  <a:lnTo>
                    <a:pt x="3230790" y="873542"/>
                  </a:lnTo>
                  <a:lnTo>
                    <a:pt x="3230790" y="984074"/>
                  </a:lnTo>
                  <a:lnTo>
                    <a:pt x="3120452" y="984074"/>
                  </a:lnTo>
                  <a:lnTo>
                    <a:pt x="3042434" y="1062221"/>
                  </a:lnTo>
                  <a:lnTo>
                    <a:pt x="2964339" y="984074"/>
                  </a:lnTo>
                  <a:lnTo>
                    <a:pt x="2853988" y="984074"/>
                  </a:lnTo>
                  <a:lnTo>
                    <a:pt x="2853988" y="873542"/>
                  </a:lnTo>
                  <a:lnTo>
                    <a:pt x="2775969" y="795395"/>
                  </a:lnTo>
                  <a:lnTo>
                    <a:pt x="2800553" y="770771"/>
                  </a:lnTo>
                  <a:lnTo>
                    <a:pt x="2853988" y="717172"/>
                  </a:lnTo>
                  <a:lnTo>
                    <a:pt x="2853988" y="606639"/>
                  </a:lnTo>
                  <a:lnTo>
                    <a:pt x="2964339" y="606639"/>
                  </a:lnTo>
                  <a:lnTo>
                    <a:pt x="3042434" y="528505"/>
                  </a:lnTo>
                  <a:close/>
                  <a:moveTo>
                    <a:pt x="5942195" y="528505"/>
                  </a:moveTo>
                  <a:lnTo>
                    <a:pt x="6020201" y="606639"/>
                  </a:lnTo>
                  <a:lnTo>
                    <a:pt x="6130552" y="606639"/>
                  </a:lnTo>
                  <a:lnTo>
                    <a:pt x="6130552" y="717172"/>
                  </a:lnTo>
                  <a:lnTo>
                    <a:pt x="6208570" y="795395"/>
                  </a:lnTo>
                  <a:lnTo>
                    <a:pt x="6130552" y="873542"/>
                  </a:lnTo>
                  <a:lnTo>
                    <a:pt x="6130552" y="984074"/>
                  </a:lnTo>
                  <a:lnTo>
                    <a:pt x="6020201" y="984074"/>
                  </a:lnTo>
                  <a:lnTo>
                    <a:pt x="5942195" y="1062221"/>
                  </a:lnTo>
                  <a:lnTo>
                    <a:pt x="5864177" y="984074"/>
                  </a:lnTo>
                  <a:lnTo>
                    <a:pt x="5753902" y="984074"/>
                  </a:lnTo>
                  <a:lnTo>
                    <a:pt x="5753902" y="873542"/>
                  </a:lnTo>
                  <a:lnTo>
                    <a:pt x="5678336" y="792862"/>
                  </a:lnTo>
                  <a:lnTo>
                    <a:pt x="5753902" y="717172"/>
                  </a:lnTo>
                  <a:lnTo>
                    <a:pt x="5753902" y="606639"/>
                  </a:lnTo>
                  <a:lnTo>
                    <a:pt x="5864177" y="606639"/>
                  </a:lnTo>
                  <a:lnTo>
                    <a:pt x="5942195" y="528505"/>
                  </a:lnTo>
                  <a:close/>
                  <a:moveTo>
                    <a:pt x="1722221" y="579089"/>
                  </a:moveTo>
                  <a:cubicBezTo>
                    <a:pt x="1704676" y="584000"/>
                    <a:pt x="1687919" y="592476"/>
                    <a:pt x="1673220" y="604501"/>
                  </a:cubicBezTo>
                  <a:cubicBezTo>
                    <a:pt x="1658432" y="592476"/>
                    <a:pt x="1641674" y="584000"/>
                    <a:pt x="1624130" y="579089"/>
                  </a:cubicBezTo>
                  <a:cubicBezTo>
                    <a:pt x="1638829" y="571491"/>
                    <a:pt x="1655509" y="567063"/>
                    <a:pt x="1673220" y="567063"/>
                  </a:cubicBezTo>
                  <a:cubicBezTo>
                    <a:pt x="1690841" y="567063"/>
                    <a:pt x="1707522" y="571491"/>
                    <a:pt x="1722221" y="579089"/>
                  </a:cubicBezTo>
                  <a:close/>
                  <a:moveTo>
                    <a:pt x="7360487" y="579089"/>
                  </a:moveTo>
                  <a:cubicBezTo>
                    <a:pt x="7342942" y="584000"/>
                    <a:pt x="7326185" y="592476"/>
                    <a:pt x="7311409" y="604501"/>
                  </a:cubicBezTo>
                  <a:cubicBezTo>
                    <a:pt x="7296621" y="592476"/>
                    <a:pt x="7279940" y="584000"/>
                    <a:pt x="7262396" y="579089"/>
                  </a:cubicBezTo>
                  <a:cubicBezTo>
                    <a:pt x="7277094" y="571491"/>
                    <a:pt x="7293699" y="567063"/>
                    <a:pt x="7311409" y="567063"/>
                  </a:cubicBezTo>
                  <a:cubicBezTo>
                    <a:pt x="7329107" y="567063"/>
                    <a:pt x="7345787" y="571491"/>
                    <a:pt x="7360487" y="579089"/>
                  </a:cubicBezTo>
                  <a:close/>
                  <a:moveTo>
                    <a:pt x="1652982" y="625091"/>
                  </a:moveTo>
                  <a:cubicBezTo>
                    <a:pt x="1639388" y="642118"/>
                    <a:pt x="1630533" y="661676"/>
                    <a:pt x="1626340" y="682024"/>
                  </a:cubicBezTo>
                  <a:cubicBezTo>
                    <a:pt x="1609037" y="670622"/>
                    <a:pt x="1588951" y="663013"/>
                    <a:pt x="1567289" y="660646"/>
                  </a:cubicBezTo>
                  <a:cubicBezTo>
                    <a:pt x="1570059" y="638631"/>
                    <a:pt x="1579550" y="618677"/>
                    <a:pt x="1593613" y="602923"/>
                  </a:cubicBezTo>
                  <a:cubicBezTo>
                    <a:pt x="1614728" y="604107"/>
                    <a:pt x="1635437" y="611475"/>
                    <a:pt x="1652982" y="625091"/>
                  </a:cubicBezTo>
                  <a:close/>
                  <a:moveTo>
                    <a:pt x="1779061" y="660646"/>
                  </a:moveTo>
                  <a:cubicBezTo>
                    <a:pt x="1757400" y="663013"/>
                    <a:pt x="1737326" y="670622"/>
                    <a:pt x="1720010" y="682024"/>
                  </a:cubicBezTo>
                  <a:cubicBezTo>
                    <a:pt x="1715818" y="661676"/>
                    <a:pt x="1706963" y="642118"/>
                    <a:pt x="1693369" y="625091"/>
                  </a:cubicBezTo>
                  <a:cubicBezTo>
                    <a:pt x="1710914" y="611475"/>
                    <a:pt x="1731635" y="604107"/>
                    <a:pt x="1752737" y="602923"/>
                  </a:cubicBezTo>
                  <a:cubicBezTo>
                    <a:pt x="1766801" y="618677"/>
                    <a:pt x="1776291" y="638631"/>
                    <a:pt x="1779061" y="660646"/>
                  </a:cubicBezTo>
                  <a:close/>
                  <a:moveTo>
                    <a:pt x="7291171" y="625091"/>
                  </a:moveTo>
                  <a:cubicBezTo>
                    <a:pt x="7277654" y="642118"/>
                    <a:pt x="7268798" y="661676"/>
                    <a:pt x="7264606" y="682024"/>
                  </a:cubicBezTo>
                  <a:cubicBezTo>
                    <a:pt x="7247303" y="670622"/>
                    <a:pt x="7227140" y="663013"/>
                    <a:pt x="7205568" y="660646"/>
                  </a:cubicBezTo>
                  <a:cubicBezTo>
                    <a:pt x="7208325" y="638631"/>
                    <a:pt x="7217815" y="618677"/>
                    <a:pt x="7231879" y="602923"/>
                  </a:cubicBezTo>
                  <a:cubicBezTo>
                    <a:pt x="7252905" y="604107"/>
                    <a:pt x="7273703" y="611475"/>
                    <a:pt x="7291171" y="625091"/>
                  </a:cubicBezTo>
                  <a:close/>
                  <a:moveTo>
                    <a:pt x="7417327" y="660646"/>
                  </a:moveTo>
                  <a:cubicBezTo>
                    <a:pt x="7395666" y="663013"/>
                    <a:pt x="7375592" y="670622"/>
                    <a:pt x="7358276" y="682024"/>
                  </a:cubicBezTo>
                  <a:cubicBezTo>
                    <a:pt x="7354084" y="661676"/>
                    <a:pt x="7345241" y="642118"/>
                    <a:pt x="7331635" y="625091"/>
                  </a:cubicBezTo>
                  <a:cubicBezTo>
                    <a:pt x="7349192" y="611475"/>
                    <a:pt x="7369901" y="604107"/>
                    <a:pt x="7391003" y="602923"/>
                  </a:cubicBezTo>
                  <a:cubicBezTo>
                    <a:pt x="7405067" y="618677"/>
                    <a:pt x="7414557" y="638631"/>
                    <a:pt x="7417327" y="660646"/>
                  </a:cubicBezTo>
                  <a:close/>
                  <a:moveTo>
                    <a:pt x="1538438" y="660404"/>
                  </a:moveTo>
                  <a:cubicBezTo>
                    <a:pt x="1519470" y="662300"/>
                    <a:pt x="1501684" y="668166"/>
                    <a:pt x="1485879" y="677112"/>
                  </a:cubicBezTo>
                  <a:cubicBezTo>
                    <a:pt x="1490859" y="661358"/>
                    <a:pt x="1499549" y="646469"/>
                    <a:pt x="1512038" y="633960"/>
                  </a:cubicBezTo>
                  <a:cubicBezTo>
                    <a:pt x="1524526" y="621451"/>
                    <a:pt x="1539391" y="612747"/>
                    <a:pt x="1555119" y="607759"/>
                  </a:cubicBezTo>
                  <a:cubicBezTo>
                    <a:pt x="1546188" y="623589"/>
                    <a:pt x="1540344" y="641405"/>
                    <a:pt x="1538438" y="660404"/>
                  </a:cubicBezTo>
                  <a:close/>
                  <a:moveTo>
                    <a:pt x="1834313" y="633960"/>
                  </a:moveTo>
                  <a:cubicBezTo>
                    <a:pt x="1846801" y="646469"/>
                    <a:pt x="1855491" y="661358"/>
                    <a:pt x="1860471" y="677112"/>
                  </a:cubicBezTo>
                  <a:cubicBezTo>
                    <a:pt x="1844667" y="668166"/>
                    <a:pt x="1826880" y="662300"/>
                    <a:pt x="1807913" y="660404"/>
                  </a:cubicBezTo>
                  <a:cubicBezTo>
                    <a:pt x="1806007" y="641405"/>
                    <a:pt x="1800163" y="623589"/>
                    <a:pt x="1791232" y="607759"/>
                  </a:cubicBezTo>
                  <a:cubicBezTo>
                    <a:pt x="1806960" y="612747"/>
                    <a:pt x="1821824" y="621451"/>
                    <a:pt x="1834313" y="633960"/>
                  </a:cubicBezTo>
                  <a:close/>
                  <a:moveTo>
                    <a:pt x="7176716" y="660404"/>
                  </a:moveTo>
                  <a:cubicBezTo>
                    <a:pt x="7157735" y="662300"/>
                    <a:pt x="7139950" y="668166"/>
                    <a:pt x="7124145" y="677112"/>
                  </a:cubicBezTo>
                  <a:cubicBezTo>
                    <a:pt x="7129126" y="661358"/>
                    <a:pt x="7137739" y="646469"/>
                    <a:pt x="7150228" y="633960"/>
                  </a:cubicBezTo>
                  <a:cubicBezTo>
                    <a:pt x="7162716" y="621451"/>
                    <a:pt x="7177580" y="612747"/>
                    <a:pt x="7193385" y="607759"/>
                  </a:cubicBezTo>
                  <a:cubicBezTo>
                    <a:pt x="7184453" y="623589"/>
                    <a:pt x="7178609" y="641405"/>
                    <a:pt x="7176716" y="660404"/>
                  </a:cubicBezTo>
                  <a:close/>
                  <a:moveTo>
                    <a:pt x="7472579" y="633960"/>
                  </a:moveTo>
                  <a:cubicBezTo>
                    <a:pt x="7485067" y="646469"/>
                    <a:pt x="7493757" y="661358"/>
                    <a:pt x="7498737" y="677112"/>
                  </a:cubicBezTo>
                  <a:cubicBezTo>
                    <a:pt x="7482856" y="668166"/>
                    <a:pt x="7465070" y="662300"/>
                    <a:pt x="7446102" y="660404"/>
                  </a:cubicBezTo>
                  <a:cubicBezTo>
                    <a:pt x="7444197" y="641405"/>
                    <a:pt x="7438352" y="623589"/>
                    <a:pt x="7429498" y="607759"/>
                  </a:cubicBezTo>
                  <a:cubicBezTo>
                    <a:pt x="7445226" y="612747"/>
                    <a:pt x="7460090" y="621451"/>
                    <a:pt x="7472579" y="633960"/>
                  </a:cubicBezTo>
                  <a:close/>
                  <a:moveTo>
                    <a:pt x="1694080" y="704268"/>
                  </a:moveTo>
                  <a:cubicBezTo>
                    <a:pt x="1685785" y="713367"/>
                    <a:pt x="1678746" y="723662"/>
                    <a:pt x="1673220" y="734835"/>
                  </a:cubicBezTo>
                  <a:cubicBezTo>
                    <a:pt x="1667604" y="723662"/>
                    <a:pt x="1660566" y="713367"/>
                    <a:pt x="1652270" y="704268"/>
                  </a:cubicBezTo>
                  <a:cubicBezTo>
                    <a:pt x="1653299" y="683602"/>
                    <a:pt x="1660248" y="663254"/>
                    <a:pt x="1673220" y="645833"/>
                  </a:cubicBezTo>
                  <a:cubicBezTo>
                    <a:pt x="1686102" y="663254"/>
                    <a:pt x="1693051" y="683602"/>
                    <a:pt x="1694080" y="704268"/>
                  </a:cubicBezTo>
                  <a:close/>
                  <a:moveTo>
                    <a:pt x="7332270" y="704268"/>
                  </a:moveTo>
                  <a:cubicBezTo>
                    <a:pt x="7324050" y="713367"/>
                    <a:pt x="7317012" y="723662"/>
                    <a:pt x="7311409" y="734835"/>
                  </a:cubicBezTo>
                  <a:cubicBezTo>
                    <a:pt x="7305870" y="723662"/>
                    <a:pt x="7298832" y="713367"/>
                    <a:pt x="7290536" y="704268"/>
                  </a:cubicBezTo>
                  <a:cubicBezTo>
                    <a:pt x="7291565" y="683602"/>
                    <a:pt x="7298515" y="663254"/>
                    <a:pt x="7311409" y="645833"/>
                  </a:cubicBezTo>
                  <a:cubicBezTo>
                    <a:pt x="7324292" y="663254"/>
                    <a:pt x="7331241" y="683602"/>
                    <a:pt x="7332270" y="704268"/>
                  </a:cubicBezTo>
                  <a:close/>
                  <a:moveTo>
                    <a:pt x="1560023" y="748451"/>
                  </a:moveTo>
                  <a:cubicBezTo>
                    <a:pt x="1539708" y="752638"/>
                    <a:pt x="1520181" y="761507"/>
                    <a:pt x="1503196" y="775123"/>
                  </a:cubicBezTo>
                  <a:cubicBezTo>
                    <a:pt x="1489589" y="757550"/>
                    <a:pt x="1482246" y="736807"/>
                    <a:pt x="1481051" y="715670"/>
                  </a:cubicBezTo>
                  <a:cubicBezTo>
                    <a:pt x="1496792" y="701571"/>
                    <a:pt x="1516700" y="692077"/>
                    <a:pt x="1538679" y="689303"/>
                  </a:cubicBezTo>
                  <a:cubicBezTo>
                    <a:pt x="1541131" y="711000"/>
                    <a:pt x="1548639" y="731106"/>
                    <a:pt x="1560023" y="748451"/>
                  </a:cubicBezTo>
                  <a:close/>
                  <a:moveTo>
                    <a:pt x="1865299" y="715670"/>
                  </a:moveTo>
                  <a:cubicBezTo>
                    <a:pt x="1864105" y="736807"/>
                    <a:pt x="1856761" y="757550"/>
                    <a:pt x="1843168" y="775123"/>
                  </a:cubicBezTo>
                  <a:cubicBezTo>
                    <a:pt x="1826169" y="761507"/>
                    <a:pt x="1806642" y="752638"/>
                    <a:pt x="1786328" y="748451"/>
                  </a:cubicBezTo>
                  <a:cubicBezTo>
                    <a:pt x="1797711" y="731106"/>
                    <a:pt x="1805295" y="711000"/>
                    <a:pt x="1807671" y="689303"/>
                  </a:cubicBezTo>
                  <a:cubicBezTo>
                    <a:pt x="1829650" y="692077"/>
                    <a:pt x="1849558" y="701571"/>
                    <a:pt x="1865299" y="715670"/>
                  </a:cubicBezTo>
                  <a:close/>
                  <a:moveTo>
                    <a:pt x="7198288" y="748451"/>
                  </a:moveTo>
                  <a:cubicBezTo>
                    <a:pt x="7177974" y="752638"/>
                    <a:pt x="7158447" y="761507"/>
                    <a:pt x="7141462" y="775123"/>
                  </a:cubicBezTo>
                  <a:cubicBezTo>
                    <a:pt x="7127868" y="757550"/>
                    <a:pt x="7120511" y="736807"/>
                    <a:pt x="7119330" y="715670"/>
                  </a:cubicBezTo>
                  <a:cubicBezTo>
                    <a:pt x="7135058" y="701571"/>
                    <a:pt x="7154890" y="692077"/>
                    <a:pt x="7176869" y="689303"/>
                  </a:cubicBezTo>
                  <a:cubicBezTo>
                    <a:pt x="7179321" y="711000"/>
                    <a:pt x="7186905" y="731106"/>
                    <a:pt x="7198288" y="748451"/>
                  </a:cubicBezTo>
                  <a:close/>
                  <a:moveTo>
                    <a:pt x="7503565" y="715670"/>
                  </a:moveTo>
                  <a:cubicBezTo>
                    <a:pt x="7502370" y="736807"/>
                    <a:pt x="7494951" y="757550"/>
                    <a:pt x="7481345" y="775123"/>
                  </a:cubicBezTo>
                  <a:cubicBezTo>
                    <a:pt x="7464359" y="761507"/>
                    <a:pt x="7444832" y="752638"/>
                    <a:pt x="7424517" y="748451"/>
                  </a:cubicBezTo>
                  <a:cubicBezTo>
                    <a:pt x="7435977" y="731106"/>
                    <a:pt x="7443485" y="711000"/>
                    <a:pt x="7445937" y="689303"/>
                  </a:cubicBezTo>
                  <a:cubicBezTo>
                    <a:pt x="7467916" y="692077"/>
                    <a:pt x="7487748" y="701571"/>
                    <a:pt x="7503565" y="715670"/>
                  </a:cubicBezTo>
                  <a:close/>
                  <a:moveTo>
                    <a:pt x="1623812" y="716307"/>
                  </a:moveTo>
                  <a:cubicBezTo>
                    <a:pt x="1624371" y="728650"/>
                    <a:pt x="1626658" y="740930"/>
                    <a:pt x="1630609" y="752727"/>
                  </a:cubicBezTo>
                  <a:cubicBezTo>
                    <a:pt x="1618832" y="748769"/>
                    <a:pt x="1606585" y="746542"/>
                    <a:pt x="1594248" y="745918"/>
                  </a:cubicBezTo>
                  <a:cubicBezTo>
                    <a:pt x="1580337" y="730559"/>
                    <a:pt x="1570771" y="711153"/>
                    <a:pt x="1567607" y="689622"/>
                  </a:cubicBezTo>
                  <a:cubicBezTo>
                    <a:pt x="1589116" y="692790"/>
                    <a:pt x="1608477" y="702372"/>
                    <a:pt x="1623812" y="716307"/>
                  </a:cubicBezTo>
                  <a:close/>
                  <a:moveTo>
                    <a:pt x="1752102" y="745918"/>
                  </a:moveTo>
                  <a:cubicBezTo>
                    <a:pt x="1739766" y="746542"/>
                    <a:pt x="1727519" y="748769"/>
                    <a:pt x="1715742" y="752727"/>
                  </a:cubicBezTo>
                  <a:cubicBezTo>
                    <a:pt x="1719693" y="740930"/>
                    <a:pt x="1721980" y="728650"/>
                    <a:pt x="1722538" y="716307"/>
                  </a:cubicBezTo>
                  <a:cubicBezTo>
                    <a:pt x="1737873" y="702372"/>
                    <a:pt x="1757235" y="692790"/>
                    <a:pt x="1778743" y="689622"/>
                  </a:cubicBezTo>
                  <a:cubicBezTo>
                    <a:pt x="1775580" y="711153"/>
                    <a:pt x="1766013" y="730559"/>
                    <a:pt x="1752102" y="745918"/>
                  </a:cubicBezTo>
                  <a:close/>
                  <a:moveTo>
                    <a:pt x="7262078" y="716307"/>
                  </a:moveTo>
                  <a:cubicBezTo>
                    <a:pt x="7262637" y="728650"/>
                    <a:pt x="7264923" y="740930"/>
                    <a:pt x="7268875" y="752727"/>
                  </a:cubicBezTo>
                  <a:cubicBezTo>
                    <a:pt x="7257021" y="748769"/>
                    <a:pt x="7244851" y="746466"/>
                    <a:pt x="7232515" y="745918"/>
                  </a:cubicBezTo>
                  <a:cubicBezTo>
                    <a:pt x="7218527" y="730559"/>
                    <a:pt x="7209037" y="711153"/>
                    <a:pt x="7205873" y="689622"/>
                  </a:cubicBezTo>
                  <a:cubicBezTo>
                    <a:pt x="7227305" y="692790"/>
                    <a:pt x="7246667" y="702372"/>
                    <a:pt x="7262078" y="716307"/>
                  </a:cubicBezTo>
                  <a:close/>
                  <a:moveTo>
                    <a:pt x="7390368" y="745918"/>
                  </a:moveTo>
                  <a:cubicBezTo>
                    <a:pt x="7378044" y="746466"/>
                    <a:pt x="7365785" y="748769"/>
                    <a:pt x="7354008" y="752727"/>
                  </a:cubicBezTo>
                  <a:cubicBezTo>
                    <a:pt x="7357958" y="740930"/>
                    <a:pt x="7360169" y="728650"/>
                    <a:pt x="7360804" y="716307"/>
                  </a:cubicBezTo>
                  <a:cubicBezTo>
                    <a:pt x="7376139" y="702372"/>
                    <a:pt x="7395513" y="692790"/>
                    <a:pt x="7416933" y="689622"/>
                  </a:cubicBezTo>
                  <a:cubicBezTo>
                    <a:pt x="7413846" y="711153"/>
                    <a:pt x="7404279" y="730559"/>
                    <a:pt x="7390368" y="745918"/>
                  </a:cubicBezTo>
                  <a:close/>
                  <a:moveTo>
                    <a:pt x="1482639" y="795395"/>
                  </a:moveTo>
                  <a:cubicBezTo>
                    <a:pt x="1470621" y="810118"/>
                    <a:pt x="1462160" y="826903"/>
                    <a:pt x="1457269" y="844489"/>
                  </a:cubicBezTo>
                  <a:cubicBezTo>
                    <a:pt x="1449671" y="829754"/>
                    <a:pt x="1445250" y="813058"/>
                    <a:pt x="1445250" y="795395"/>
                  </a:cubicBezTo>
                  <a:cubicBezTo>
                    <a:pt x="1445250" y="777668"/>
                    <a:pt x="1449671" y="760960"/>
                    <a:pt x="1457269" y="746224"/>
                  </a:cubicBezTo>
                  <a:cubicBezTo>
                    <a:pt x="1462160" y="763810"/>
                    <a:pt x="1470621" y="780595"/>
                    <a:pt x="1482639" y="795395"/>
                  </a:cubicBezTo>
                  <a:close/>
                  <a:moveTo>
                    <a:pt x="1901100" y="795395"/>
                  </a:moveTo>
                  <a:cubicBezTo>
                    <a:pt x="1901100" y="813058"/>
                    <a:pt x="1896679" y="829754"/>
                    <a:pt x="1889082" y="844489"/>
                  </a:cubicBezTo>
                  <a:cubicBezTo>
                    <a:pt x="1884190" y="826903"/>
                    <a:pt x="1875729" y="810118"/>
                    <a:pt x="1863711" y="795395"/>
                  </a:cubicBezTo>
                  <a:cubicBezTo>
                    <a:pt x="1875729" y="780595"/>
                    <a:pt x="1884190" y="763810"/>
                    <a:pt x="1889082" y="746224"/>
                  </a:cubicBezTo>
                  <a:cubicBezTo>
                    <a:pt x="1896679" y="760960"/>
                    <a:pt x="1901100" y="777668"/>
                    <a:pt x="1901100" y="795395"/>
                  </a:cubicBezTo>
                  <a:close/>
                  <a:moveTo>
                    <a:pt x="7120905" y="795395"/>
                  </a:moveTo>
                  <a:cubicBezTo>
                    <a:pt x="7108811" y="810118"/>
                    <a:pt x="7100439" y="826903"/>
                    <a:pt x="7095534" y="844489"/>
                  </a:cubicBezTo>
                  <a:cubicBezTo>
                    <a:pt x="7087861" y="829754"/>
                    <a:pt x="7083516" y="813058"/>
                    <a:pt x="7083516" y="795395"/>
                  </a:cubicBezTo>
                  <a:cubicBezTo>
                    <a:pt x="7083516" y="777668"/>
                    <a:pt x="7087861" y="760960"/>
                    <a:pt x="7095534" y="746224"/>
                  </a:cubicBezTo>
                  <a:cubicBezTo>
                    <a:pt x="7100439" y="763810"/>
                    <a:pt x="7108811" y="780595"/>
                    <a:pt x="7120905" y="795395"/>
                  </a:cubicBezTo>
                  <a:close/>
                  <a:moveTo>
                    <a:pt x="7539366" y="795395"/>
                  </a:moveTo>
                  <a:cubicBezTo>
                    <a:pt x="7539366" y="813058"/>
                    <a:pt x="7534945" y="829754"/>
                    <a:pt x="7527271" y="844489"/>
                  </a:cubicBezTo>
                  <a:cubicBezTo>
                    <a:pt x="7522380" y="826903"/>
                    <a:pt x="7513996" y="810118"/>
                    <a:pt x="7501900" y="795395"/>
                  </a:cubicBezTo>
                  <a:cubicBezTo>
                    <a:pt x="7513996" y="780595"/>
                    <a:pt x="7522456" y="763810"/>
                    <a:pt x="7527271" y="746224"/>
                  </a:cubicBezTo>
                  <a:cubicBezTo>
                    <a:pt x="7534945" y="760960"/>
                    <a:pt x="7539366" y="777668"/>
                    <a:pt x="7539366" y="795395"/>
                  </a:cubicBezTo>
                  <a:close/>
                  <a:moveTo>
                    <a:pt x="1822447" y="795395"/>
                  </a:moveTo>
                  <a:cubicBezTo>
                    <a:pt x="1805067" y="808298"/>
                    <a:pt x="1784752" y="815272"/>
                    <a:pt x="1764120" y="816303"/>
                  </a:cubicBezTo>
                  <a:cubicBezTo>
                    <a:pt x="1755024" y="807980"/>
                    <a:pt x="1744746" y="800943"/>
                    <a:pt x="1733604" y="795395"/>
                  </a:cubicBezTo>
                  <a:cubicBezTo>
                    <a:pt x="1744746" y="789770"/>
                    <a:pt x="1755024" y="782733"/>
                    <a:pt x="1764120" y="774411"/>
                  </a:cubicBezTo>
                  <a:cubicBezTo>
                    <a:pt x="1784752" y="775441"/>
                    <a:pt x="1805067" y="782415"/>
                    <a:pt x="1822447" y="795395"/>
                  </a:cubicBezTo>
                  <a:close/>
                  <a:moveTo>
                    <a:pt x="7251012" y="795395"/>
                  </a:moveTo>
                  <a:cubicBezTo>
                    <a:pt x="7239870" y="800943"/>
                    <a:pt x="7229592" y="807980"/>
                    <a:pt x="7220509" y="816303"/>
                  </a:cubicBezTo>
                  <a:cubicBezTo>
                    <a:pt x="7199877" y="815272"/>
                    <a:pt x="7179473" y="808298"/>
                    <a:pt x="7162169" y="795395"/>
                  </a:cubicBezTo>
                  <a:cubicBezTo>
                    <a:pt x="7179473" y="782415"/>
                    <a:pt x="7199877" y="775441"/>
                    <a:pt x="7220509" y="774411"/>
                  </a:cubicBezTo>
                  <a:cubicBezTo>
                    <a:pt x="7229592" y="782733"/>
                    <a:pt x="7239870" y="789770"/>
                    <a:pt x="7251012" y="795395"/>
                  </a:cubicBezTo>
                  <a:close/>
                  <a:moveTo>
                    <a:pt x="7460725" y="795395"/>
                  </a:moveTo>
                  <a:cubicBezTo>
                    <a:pt x="7443333" y="808298"/>
                    <a:pt x="7423019" y="815272"/>
                    <a:pt x="7402386" y="816303"/>
                  </a:cubicBezTo>
                  <a:cubicBezTo>
                    <a:pt x="7393214" y="807980"/>
                    <a:pt x="7383025" y="800943"/>
                    <a:pt x="7371870" y="795395"/>
                  </a:cubicBezTo>
                  <a:cubicBezTo>
                    <a:pt x="7383025" y="789770"/>
                    <a:pt x="7393214" y="782733"/>
                    <a:pt x="7402386" y="774411"/>
                  </a:cubicBezTo>
                  <a:cubicBezTo>
                    <a:pt x="7423019" y="775441"/>
                    <a:pt x="7443333" y="782415"/>
                    <a:pt x="7460725" y="795395"/>
                  </a:cubicBezTo>
                  <a:close/>
                  <a:moveTo>
                    <a:pt x="1612746" y="795395"/>
                  </a:moveTo>
                  <a:cubicBezTo>
                    <a:pt x="1601605" y="800943"/>
                    <a:pt x="1591327" y="807980"/>
                    <a:pt x="1582230" y="816303"/>
                  </a:cubicBezTo>
                  <a:cubicBezTo>
                    <a:pt x="1561598" y="815272"/>
                    <a:pt x="1541283" y="808298"/>
                    <a:pt x="1523904" y="795395"/>
                  </a:cubicBezTo>
                  <a:cubicBezTo>
                    <a:pt x="1541283" y="782415"/>
                    <a:pt x="1561598" y="775441"/>
                    <a:pt x="1582230" y="774500"/>
                  </a:cubicBezTo>
                  <a:cubicBezTo>
                    <a:pt x="1591327" y="782733"/>
                    <a:pt x="1601605" y="789770"/>
                    <a:pt x="1612746" y="795395"/>
                  </a:cubicBezTo>
                  <a:close/>
                  <a:moveTo>
                    <a:pt x="1560023" y="842275"/>
                  </a:moveTo>
                  <a:cubicBezTo>
                    <a:pt x="1548639" y="859607"/>
                    <a:pt x="1541131" y="879713"/>
                    <a:pt x="1538679" y="901410"/>
                  </a:cubicBezTo>
                  <a:cubicBezTo>
                    <a:pt x="1516700" y="898636"/>
                    <a:pt x="1496792" y="889143"/>
                    <a:pt x="1481051" y="875043"/>
                  </a:cubicBezTo>
                  <a:cubicBezTo>
                    <a:pt x="1482246" y="853983"/>
                    <a:pt x="1489589" y="833164"/>
                    <a:pt x="1503196" y="815590"/>
                  </a:cubicBezTo>
                  <a:cubicBezTo>
                    <a:pt x="1520181" y="829206"/>
                    <a:pt x="1539708" y="838076"/>
                    <a:pt x="1560023" y="842275"/>
                  </a:cubicBezTo>
                  <a:close/>
                  <a:moveTo>
                    <a:pt x="1865299" y="875043"/>
                  </a:moveTo>
                  <a:cubicBezTo>
                    <a:pt x="1849558" y="889143"/>
                    <a:pt x="1829650" y="898636"/>
                    <a:pt x="1807671" y="901410"/>
                  </a:cubicBezTo>
                  <a:cubicBezTo>
                    <a:pt x="1805295" y="879713"/>
                    <a:pt x="1797711" y="859607"/>
                    <a:pt x="1786328" y="842275"/>
                  </a:cubicBezTo>
                  <a:cubicBezTo>
                    <a:pt x="1806642" y="838076"/>
                    <a:pt x="1826169" y="829206"/>
                    <a:pt x="1843168" y="815590"/>
                  </a:cubicBezTo>
                  <a:cubicBezTo>
                    <a:pt x="1856761" y="833164"/>
                    <a:pt x="1864105" y="853983"/>
                    <a:pt x="1865299" y="875043"/>
                  </a:cubicBezTo>
                  <a:close/>
                  <a:moveTo>
                    <a:pt x="7198288" y="842275"/>
                  </a:moveTo>
                  <a:cubicBezTo>
                    <a:pt x="7186905" y="859607"/>
                    <a:pt x="7179321" y="879713"/>
                    <a:pt x="7176869" y="901410"/>
                  </a:cubicBezTo>
                  <a:cubicBezTo>
                    <a:pt x="7154890" y="898636"/>
                    <a:pt x="7135058" y="889143"/>
                    <a:pt x="7119330" y="875043"/>
                  </a:cubicBezTo>
                  <a:cubicBezTo>
                    <a:pt x="7120511" y="853907"/>
                    <a:pt x="7127868" y="833164"/>
                    <a:pt x="7141462" y="815590"/>
                  </a:cubicBezTo>
                  <a:cubicBezTo>
                    <a:pt x="7158447" y="829206"/>
                    <a:pt x="7177974" y="838076"/>
                    <a:pt x="7198288" y="842275"/>
                  </a:cubicBezTo>
                  <a:close/>
                  <a:moveTo>
                    <a:pt x="7503565" y="875043"/>
                  </a:moveTo>
                  <a:cubicBezTo>
                    <a:pt x="7487748" y="889143"/>
                    <a:pt x="7467916" y="898636"/>
                    <a:pt x="7445937" y="901410"/>
                  </a:cubicBezTo>
                  <a:cubicBezTo>
                    <a:pt x="7443485" y="879713"/>
                    <a:pt x="7435977" y="859607"/>
                    <a:pt x="7424517" y="842275"/>
                  </a:cubicBezTo>
                  <a:cubicBezTo>
                    <a:pt x="7444832" y="838076"/>
                    <a:pt x="7464359" y="829206"/>
                    <a:pt x="7481345" y="815590"/>
                  </a:cubicBezTo>
                  <a:cubicBezTo>
                    <a:pt x="7494951" y="833164"/>
                    <a:pt x="7502370" y="853907"/>
                    <a:pt x="7503565" y="875043"/>
                  </a:cubicBezTo>
                  <a:close/>
                  <a:moveTo>
                    <a:pt x="1623812" y="874420"/>
                  </a:moveTo>
                  <a:cubicBezTo>
                    <a:pt x="1608477" y="888354"/>
                    <a:pt x="1589116" y="897923"/>
                    <a:pt x="1567607" y="901092"/>
                  </a:cubicBezTo>
                  <a:cubicBezTo>
                    <a:pt x="1570771" y="879561"/>
                    <a:pt x="1580337" y="860167"/>
                    <a:pt x="1594248" y="844808"/>
                  </a:cubicBezTo>
                  <a:cubicBezTo>
                    <a:pt x="1606585" y="844248"/>
                    <a:pt x="1618832" y="841957"/>
                    <a:pt x="1630609" y="838000"/>
                  </a:cubicBezTo>
                  <a:cubicBezTo>
                    <a:pt x="1626658" y="849796"/>
                    <a:pt x="1624447" y="862063"/>
                    <a:pt x="1623812" y="874420"/>
                  </a:cubicBezTo>
                  <a:close/>
                  <a:moveTo>
                    <a:pt x="1752102" y="844808"/>
                  </a:moveTo>
                  <a:cubicBezTo>
                    <a:pt x="1766013" y="860167"/>
                    <a:pt x="1775580" y="879561"/>
                    <a:pt x="1778743" y="901092"/>
                  </a:cubicBezTo>
                  <a:cubicBezTo>
                    <a:pt x="1757235" y="897923"/>
                    <a:pt x="1737873" y="888354"/>
                    <a:pt x="1722538" y="874420"/>
                  </a:cubicBezTo>
                  <a:cubicBezTo>
                    <a:pt x="1721980" y="862063"/>
                    <a:pt x="1719693" y="849872"/>
                    <a:pt x="1715742" y="838000"/>
                  </a:cubicBezTo>
                  <a:cubicBezTo>
                    <a:pt x="1727519" y="841957"/>
                    <a:pt x="1739766" y="844248"/>
                    <a:pt x="1752102" y="844808"/>
                  </a:cubicBezTo>
                  <a:close/>
                  <a:moveTo>
                    <a:pt x="7262078" y="874420"/>
                  </a:moveTo>
                  <a:cubicBezTo>
                    <a:pt x="7246667" y="888354"/>
                    <a:pt x="7227305" y="897923"/>
                    <a:pt x="7205873" y="901092"/>
                  </a:cubicBezTo>
                  <a:cubicBezTo>
                    <a:pt x="7209037" y="879561"/>
                    <a:pt x="7218527" y="860167"/>
                    <a:pt x="7232515" y="844808"/>
                  </a:cubicBezTo>
                  <a:cubicBezTo>
                    <a:pt x="7244851" y="844248"/>
                    <a:pt x="7257021" y="841957"/>
                    <a:pt x="7268875" y="838000"/>
                  </a:cubicBezTo>
                  <a:cubicBezTo>
                    <a:pt x="7264923" y="849796"/>
                    <a:pt x="7262637" y="862063"/>
                    <a:pt x="7262078" y="874420"/>
                  </a:cubicBezTo>
                  <a:close/>
                  <a:moveTo>
                    <a:pt x="7390368" y="844808"/>
                  </a:moveTo>
                  <a:cubicBezTo>
                    <a:pt x="7404279" y="860167"/>
                    <a:pt x="7413846" y="879561"/>
                    <a:pt x="7416933" y="901092"/>
                  </a:cubicBezTo>
                  <a:cubicBezTo>
                    <a:pt x="7395513" y="897923"/>
                    <a:pt x="7376139" y="888354"/>
                    <a:pt x="7360804" y="874420"/>
                  </a:cubicBezTo>
                  <a:cubicBezTo>
                    <a:pt x="7360169" y="862063"/>
                    <a:pt x="7357958" y="849796"/>
                    <a:pt x="7354008" y="838000"/>
                  </a:cubicBezTo>
                  <a:cubicBezTo>
                    <a:pt x="7365785" y="841957"/>
                    <a:pt x="7378044" y="844248"/>
                    <a:pt x="7390368" y="844808"/>
                  </a:cubicBezTo>
                  <a:close/>
                  <a:moveTo>
                    <a:pt x="1694080" y="886445"/>
                  </a:moveTo>
                  <a:cubicBezTo>
                    <a:pt x="1693051" y="907111"/>
                    <a:pt x="1686102" y="927535"/>
                    <a:pt x="1673220" y="944880"/>
                  </a:cubicBezTo>
                  <a:cubicBezTo>
                    <a:pt x="1660248" y="927535"/>
                    <a:pt x="1653299" y="907111"/>
                    <a:pt x="1652270" y="886445"/>
                  </a:cubicBezTo>
                  <a:cubicBezTo>
                    <a:pt x="1660566" y="877346"/>
                    <a:pt x="1667604" y="867052"/>
                    <a:pt x="1673220" y="855891"/>
                  </a:cubicBezTo>
                  <a:cubicBezTo>
                    <a:pt x="1678746" y="867052"/>
                    <a:pt x="1685785" y="877346"/>
                    <a:pt x="1694080" y="886445"/>
                  </a:cubicBezTo>
                  <a:close/>
                  <a:moveTo>
                    <a:pt x="7332270" y="886445"/>
                  </a:moveTo>
                  <a:cubicBezTo>
                    <a:pt x="7331241" y="907111"/>
                    <a:pt x="7324292" y="927459"/>
                    <a:pt x="7311409" y="944880"/>
                  </a:cubicBezTo>
                  <a:cubicBezTo>
                    <a:pt x="7298515" y="927459"/>
                    <a:pt x="7291565" y="907111"/>
                    <a:pt x="7290536" y="886445"/>
                  </a:cubicBezTo>
                  <a:cubicBezTo>
                    <a:pt x="7298832" y="877346"/>
                    <a:pt x="7305870" y="867052"/>
                    <a:pt x="7311409" y="855891"/>
                  </a:cubicBezTo>
                  <a:cubicBezTo>
                    <a:pt x="7317012" y="867052"/>
                    <a:pt x="7324050" y="877346"/>
                    <a:pt x="7332270" y="886445"/>
                  </a:cubicBezTo>
                  <a:close/>
                  <a:moveTo>
                    <a:pt x="1652982" y="965623"/>
                  </a:moveTo>
                  <a:cubicBezTo>
                    <a:pt x="1635437" y="979239"/>
                    <a:pt x="1614728" y="986607"/>
                    <a:pt x="1593613" y="987790"/>
                  </a:cubicBezTo>
                  <a:cubicBezTo>
                    <a:pt x="1579550" y="972036"/>
                    <a:pt x="1570059" y="952083"/>
                    <a:pt x="1567289" y="930081"/>
                  </a:cubicBezTo>
                  <a:cubicBezTo>
                    <a:pt x="1588951" y="927701"/>
                    <a:pt x="1609037" y="920104"/>
                    <a:pt x="1626340" y="908702"/>
                  </a:cubicBezTo>
                  <a:cubicBezTo>
                    <a:pt x="1630533" y="929050"/>
                    <a:pt x="1639388" y="948596"/>
                    <a:pt x="1652982" y="965623"/>
                  </a:cubicBezTo>
                  <a:close/>
                  <a:moveTo>
                    <a:pt x="1779061" y="930081"/>
                  </a:moveTo>
                  <a:cubicBezTo>
                    <a:pt x="1776291" y="952083"/>
                    <a:pt x="1766801" y="972036"/>
                    <a:pt x="1752737" y="987790"/>
                  </a:cubicBezTo>
                  <a:cubicBezTo>
                    <a:pt x="1731635" y="986607"/>
                    <a:pt x="1710914" y="979239"/>
                    <a:pt x="1693369" y="965623"/>
                  </a:cubicBezTo>
                  <a:cubicBezTo>
                    <a:pt x="1706963" y="948596"/>
                    <a:pt x="1715818" y="929050"/>
                    <a:pt x="1720010" y="908702"/>
                  </a:cubicBezTo>
                  <a:cubicBezTo>
                    <a:pt x="1737326" y="920104"/>
                    <a:pt x="1757400" y="927701"/>
                    <a:pt x="1779061" y="930081"/>
                  </a:cubicBezTo>
                  <a:close/>
                  <a:moveTo>
                    <a:pt x="7291171" y="965623"/>
                  </a:moveTo>
                  <a:cubicBezTo>
                    <a:pt x="7273703" y="979239"/>
                    <a:pt x="7252905" y="986607"/>
                    <a:pt x="7231879" y="987790"/>
                  </a:cubicBezTo>
                  <a:cubicBezTo>
                    <a:pt x="7217815" y="972036"/>
                    <a:pt x="7208325" y="952083"/>
                    <a:pt x="7205568" y="930081"/>
                  </a:cubicBezTo>
                  <a:cubicBezTo>
                    <a:pt x="7227140" y="927701"/>
                    <a:pt x="7247303" y="920104"/>
                    <a:pt x="7264606" y="908702"/>
                  </a:cubicBezTo>
                  <a:cubicBezTo>
                    <a:pt x="7268798" y="929050"/>
                    <a:pt x="7277654" y="948596"/>
                    <a:pt x="7291171" y="965623"/>
                  </a:cubicBezTo>
                  <a:close/>
                  <a:moveTo>
                    <a:pt x="7417327" y="930081"/>
                  </a:moveTo>
                  <a:cubicBezTo>
                    <a:pt x="7414557" y="952083"/>
                    <a:pt x="7405067" y="972036"/>
                    <a:pt x="7391003" y="987790"/>
                  </a:cubicBezTo>
                  <a:cubicBezTo>
                    <a:pt x="7369901" y="986607"/>
                    <a:pt x="7349192" y="979239"/>
                    <a:pt x="7331635" y="965623"/>
                  </a:cubicBezTo>
                  <a:cubicBezTo>
                    <a:pt x="7345241" y="948596"/>
                    <a:pt x="7354084" y="929050"/>
                    <a:pt x="7358276" y="908702"/>
                  </a:cubicBezTo>
                  <a:cubicBezTo>
                    <a:pt x="7375592" y="920104"/>
                    <a:pt x="7395666" y="927701"/>
                    <a:pt x="7417327" y="930081"/>
                  </a:cubicBezTo>
                  <a:close/>
                  <a:moveTo>
                    <a:pt x="1538438" y="930310"/>
                  </a:moveTo>
                  <a:cubicBezTo>
                    <a:pt x="1540344" y="949309"/>
                    <a:pt x="1546188" y="967124"/>
                    <a:pt x="1555119" y="982967"/>
                  </a:cubicBezTo>
                  <a:cubicBezTo>
                    <a:pt x="1539391" y="977979"/>
                    <a:pt x="1524526" y="969262"/>
                    <a:pt x="1512038" y="956753"/>
                  </a:cubicBezTo>
                  <a:cubicBezTo>
                    <a:pt x="1499549" y="944244"/>
                    <a:pt x="1490859" y="929444"/>
                    <a:pt x="1485879" y="913601"/>
                  </a:cubicBezTo>
                  <a:cubicBezTo>
                    <a:pt x="1501684" y="922547"/>
                    <a:pt x="1519470" y="928413"/>
                    <a:pt x="1538438" y="930310"/>
                  </a:cubicBezTo>
                  <a:close/>
                  <a:moveTo>
                    <a:pt x="1834313" y="956753"/>
                  </a:moveTo>
                  <a:cubicBezTo>
                    <a:pt x="1821824" y="969262"/>
                    <a:pt x="1806960" y="977979"/>
                    <a:pt x="1791232" y="982967"/>
                  </a:cubicBezTo>
                  <a:cubicBezTo>
                    <a:pt x="1800163" y="967124"/>
                    <a:pt x="1806007" y="949309"/>
                    <a:pt x="1807913" y="930310"/>
                  </a:cubicBezTo>
                  <a:cubicBezTo>
                    <a:pt x="1826880" y="928413"/>
                    <a:pt x="1844667" y="922547"/>
                    <a:pt x="1860471" y="913601"/>
                  </a:cubicBezTo>
                  <a:cubicBezTo>
                    <a:pt x="1855491" y="929368"/>
                    <a:pt x="1846801" y="944244"/>
                    <a:pt x="1834313" y="956753"/>
                  </a:cubicBezTo>
                  <a:close/>
                  <a:moveTo>
                    <a:pt x="7176716" y="930310"/>
                  </a:moveTo>
                  <a:cubicBezTo>
                    <a:pt x="7178609" y="949309"/>
                    <a:pt x="7184453" y="967124"/>
                    <a:pt x="7193385" y="982967"/>
                  </a:cubicBezTo>
                  <a:cubicBezTo>
                    <a:pt x="7177580" y="977979"/>
                    <a:pt x="7162716" y="969262"/>
                    <a:pt x="7150228" y="956753"/>
                  </a:cubicBezTo>
                  <a:cubicBezTo>
                    <a:pt x="7137739" y="944244"/>
                    <a:pt x="7129126" y="929368"/>
                    <a:pt x="7124145" y="913601"/>
                  </a:cubicBezTo>
                  <a:cubicBezTo>
                    <a:pt x="7139950" y="922547"/>
                    <a:pt x="7157735" y="928413"/>
                    <a:pt x="7176716" y="930310"/>
                  </a:cubicBezTo>
                  <a:close/>
                  <a:moveTo>
                    <a:pt x="7472579" y="956753"/>
                  </a:moveTo>
                  <a:cubicBezTo>
                    <a:pt x="7460090" y="969262"/>
                    <a:pt x="7445226" y="977979"/>
                    <a:pt x="7429498" y="982967"/>
                  </a:cubicBezTo>
                  <a:cubicBezTo>
                    <a:pt x="7438352" y="967124"/>
                    <a:pt x="7444197" y="949309"/>
                    <a:pt x="7446179" y="930310"/>
                  </a:cubicBezTo>
                  <a:cubicBezTo>
                    <a:pt x="7465070" y="928413"/>
                    <a:pt x="7482856" y="922547"/>
                    <a:pt x="7498737" y="913601"/>
                  </a:cubicBezTo>
                  <a:cubicBezTo>
                    <a:pt x="7493757" y="929368"/>
                    <a:pt x="7485067" y="944244"/>
                    <a:pt x="7472579" y="956753"/>
                  </a:cubicBezTo>
                  <a:close/>
                  <a:moveTo>
                    <a:pt x="1722221" y="1011625"/>
                  </a:moveTo>
                  <a:cubicBezTo>
                    <a:pt x="1707522" y="1019222"/>
                    <a:pt x="1690841" y="1023663"/>
                    <a:pt x="1673220" y="1023663"/>
                  </a:cubicBezTo>
                  <a:cubicBezTo>
                    <a:pt x="1655509" y="1023663"/>
                    <a:pt x="1638829" y="1019222"/>
                    <a:pt x="1624130" y="1011625"/>
                  </a:cubicBezTo>
                  <a:cubicBezTo>
                    <a:pt x="1641674" y="1006713"/>
                    <a:pt x="1658432" y="998238"/>
                    <a:pt x="1673220" y="986212"/>
                  </a:cubicBezTo>
                  <a:cubicBezTo>
                    <a:pt x="1687919" y="998238"/>
                    <a:pt x="1704676" y="1006713"/>
                    <a:pt x="1722221" y="1011625"/>
                  </a:cubicBezTo>
                  <a:close/>
                  <a:moveTo>
                    <a:pt x="7360487" y="1011625"/>
                  </a:moveTo>
                  <a:cubicBezTo>
                    <a:pt x="7345787" y="1019222"/>
                    <a:pt x="7329107" y="1023663"/>
                    <a:pt x="7311409" y="1023663"/>
                  </a:cubicBezTo>
                  <a:cubicBezTo>
                    <a:pt x="7293775" y="1023663"/>
                    <a:pt x="7277094" y="1019222"/>
                    <a:pt x="7262396" y="1011625"/>
                  </a:cubicBezTo>
                  <a:cubicBezTo>
                    <a:pt x="7279940" y="1006713"/>
                    <a:pt x="7296621" y="998238"/>
                    <a:pt x="7311409" y="986212"/>
                  </a:cubicBezTo>
                  <a:cubicBezTo>
                    <a:pt x="7326185" y="998238"/>
                    <a:pt x="7342942" y="1006713"/>
                    <a:pt x="7360487" y="1011625"/>
                  </a:cubicBezTo>
                  <a:close/>
                </a:path>
              </a:pathLst>
            </a:custGeom>
            <a:solidFill>
              <a:srgbClr val="FFFFFF"/>
            </a:solidFill>
            <a:ln w="79047" cap="flat">
              <a:noFill/>
              <a:prstDash val="solid"/>
              <a:miter/>
            </a:ln>
          </p:spPr>
          <p:txBody>
            <a:bodyPr rtlCol="1" anchor="ctr"/>
            <a:lstStyle/>
            <a:p>
              <a:endParaRPr lang="fa-IR" dirty="0"/>
            </a:p>
          </p:txBody>
        </p:sp>
      </p:grpSp>
      <p:sp>
        <p:nvSpPr>
          <p:cNvPr id="5" name="TextBox 4">
            <a:extLst>
              <a:ext uri="{FF2B5EF4-FFF2-40B4-BE49-F238E27FC236}">
                <a16:creationId xmlns:a16="http://schemas.microsoft.com/office/drawing/2014/main" id="{9F4966D8-AB7E-E4E5-0935-C8059FF0FB77}"/>
              </a:ext>
            </a:extLst>
          </p:cNvPr>
          <p:cNvSpPr txBox="1"/>
          <p:nvPr/>
        </p:nvSpPr>
        <p:spPr>
          <a:xfrm>
            <a:off x="3493037" y="295966"/>
            <a:ext cx="5196049" cy="515526"/>
          </a:xfrm>
          <a:prstGeom prst="rect">
            <a:avLst/>
          </a:prstGeom>
          <a:noFill/>
        </p:spPr>
        <p:txBody>
          <a:bodyPr wrap="square" rtlCol="0">
            <a:spAutoFit/>
          </a:bodyPr>
          <a:lstStyle/>
          <a:p>
            <a:pPr algn="ctr" rtl="1">
              <a:lnSpc>
                <a:spcPct val="150000"/>
              </a:lnSpc>
            </a:pPr>
            <a:r>
              <a:rPr lang="fa-IR" sz="2000" b="1" dirty="0">
                <a:solidFill>
                  <a:schemeClr val="bg1"/>
                </a:solidFill>
                <a:cs typeface="B Mitra" panose="00000400000000000000" pitchFamily="2" charset="-78"/>
              </a:rPr>
              <a:t>تیتر عنوان اصلی خود را بنویسید</a:t>
            </a:r>
            <a:endParaRPr lang="en-US" sz="8800" b="1" dirty="0">
              <a:solidFill>
                <a:schemeClr val="bg1"/>
              </a:solidFill>
              <a:cs typeface="B Mitra" panose="00000400000000000000" pitchFamily="2" charset="-78"/>
            </a:endParaRPr>
          </a:p>
        </p:txBody>
      </p:sp>
      <p:sp>
        <p:nvSpPr>
          <p:cNvPr id="6" name="TextBox 5">
            <a:extLst>
              <a:ext uri="{FF2B5EF4-FFF2-40B4-BE49-F238E27FC236}">
                <a16:creationId xmlns:a16="http://schemas.microsoft.com/office/drawing/2014/main" id="{DC150330-949A-9956-EB07-6882B4B63D2B}"/>
              </a:ext>
            </a:extLst>
          </p:cNvPr>
          <p:cNvSpPr txBox="1"/>
          <p:nvPr/>
        </p:nvSpPr>
        <p:spPr>
          <a:xfrm>
            <a:off x="452261" y="1697670"/>
            <a:ext cx="11277600" cy="5139869"/>
          </a:xfrm>
          <a:prstGeom prst="rect">
            <a:avLst/>
          </a:prstGeom>
          <a:noFill/>
        </p:spPr>
        <p:txBody>
          <a:bodyPr wrap="square">
            <a:spAutoFit/>
          </a:bodyPr>
          <a:lstStyle/>
          <a:p>
            <a:pPr algn="ctr" rtl="1">
              <a:lnSpc>
                <a:spcPct val="300000"/>
              </a:lnSpc>
            </a:pPr>
            <a:r>
              <a:rPr lang="fa-IR" sz="1600" dirty="0">
                <a:solidFill>
                  <a:schemeClr val="bg1"/>
                </a:solidFill>
                <a:latin typeface="Kalameh" pitchFamily="2" charset="-78"/>
                <a:cs typeface="B Mitra" panose="00000400000000000000" pitchFamily="2" charset="-78"/>
              </a:rPr>
              <a:t>فروشگاه مینارو ارائه دهنده انواع فایل های کاربردی با بهترین کیفیت این متن تست می باشد</a:t>
            </a:r>
            <a:r>
              <a:rPr lang="en-US" sz="1600" dirty="0">
                <a:solidFill>
                  <a:schemeClr val="bg1"/>
                </a:solidFill>
                <a:latin typeface="Kalameh" pitchFamily="2" charset="-78"/>
                <a:cs typeface="B Mitra" panose="00000400000000000000" pitchFamily="2" charset="-78"/>
              </a:rPr>
              <a:t> </a:t>
            </a:r>
            <a:r>
              <a:rPr lang="fa-IR" sz="1600" dirty="0">
                <a:solidFill>
                  <a:schemeClr val="bg1"/>
                </a:solidFill>
                <a:latin typeface="Kalameh" pitchFamily="2" charset="-78"/>
                <a:cs typeface="B Mitra"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میباشد. فروشگاه مینارو ارائه دهنده انواع فایل های کاربردی با بهترین کیفیت این متن تست می باشد</a:t>
            </a:r>
            <a:r>
              <a:rPr lang="en-US" sz="1600" dirty="0">
                <a:solidFill>
                  <a:schemeClr val="bg1"/>
                </a:solidFill>
                <a:latin typeface="Kalameh" pitchFamily="2" charset="-78"/>
                <a:cs typeface="B Mitra" panose="00000400000000000000" pitchFamily="2" charset="-78"/>
              </a:rPr>
              <a:t> </a:t>
            </a:r>
            <a:r>
              <a:rPr lang="fa-IR" sz="1600" dirty="0">
                <a:solidFill>
                  <a:schemeClr val="bg1"/>
                </a:solidFill>
                <a:latin typeface="Kalameh" pitchFamily="2" charset="-78"/>
                <a:cs typeface="B Mitra"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میباشد. فروشگاه مینارو ارائه دهنده انواع فایل های کاربردی با بهترین کیفیت این متن تست می باشد</a:t>
            </a:r>
            <a:r>
              <a:rPr lang="en-US" sz="1600" dirty="0">
                <a:solidFill>
                  <a:schemeClr val="bg1"/>
                </a:solidFill>
                <a:latin typeface="Kalameh" pitchFamily="2" charset="-78"/>
                <a:cs typeface="B Mitra" panose="00000400000000000000" pitchFamily="2" charset="-78"/>
              </a:rPr>
              <a:t> </a:t>
            </a:r>
            <a:r>
              <a:rPr lang="fa-IR" sz="1600" dirty="0">
                <a:solidFill>
                  <a:schemeClr val="bg1"/>
                </a:solidFill>
                <a:latin typeface="Kalameh" pitchFamily="2" charset="-78"/>
                <a:cs typeface="B Mitra"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میباشد. فروشگاه مینارو ارائه دهنده انواع فایل های کاربردی با بهترین کیفیت این متن تست می باشد</a:t>
            </a:r>
            <a:r>
              <a:rPr lang="en-US" sz="1600" dirty="0">
                <a:solidFill>
                  <a:schemeClr val="bg1"/>
                </a:solidFill>
                <a:latin typeface="Kalameh" pitchFamily="2" charset="-78"/>
                <a:cs typeface="B Mitra" panose="00000400000000000000" pitchFamily="2" charset="-78"/>
              </a:rPr>
              <a:t> </a:t>
            </a:r>
            <a:r>
              <a:rPr lang="fa-IR" sz="1600" dirty="0">
                <a:solidFill>
                  <a:schemeClr val="bg1"/>
                </a:solidFill>
                <a:latin typeface="Kalameh" pitchFamily="2" charset="-78"/>
                <a:cs typeface="B Mitra"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میباشد.</a:t>
            </a:r>
            <a:endParaRPr lang="en-US" sz="1600" dirty="0">
              <a:solidFill>
                <a:schemeClr val="bg1"/>
              </a:solidFill>
              <a:cs typeface="B Mitra" panose="00000400000000000000" pitchFamily="2" charset="-78"/>
            </a:endParaRPr>
          </a:p>
        </p:txBody>
      </p:sp>
    </p:spTree>
    <p:extLst>
      <p:ext uri="{BB962C8B-B14F-4D97-AF65-F5344CB8AC3E}">
        <p14:creationId xmlns:p14="http://schemas.microsoft.com/office/powerpoint/2010/main" val="2931789692"/>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wind" invX="1"/>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5"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randombar(vertical)">
                                      <p:cBhvr>
                                        <p:cTn id="7" dur="1000"/>
                                        <p:tgtEl>
                                          <p:spTgt spid="5"/>
                                        </p:tgtEl>
                                      </p:cBhvr>
                                    </p:animEffect>
                                  </p:childTnLst>
                                </p:cTn>
                              </p:par>
                            </p:childTnLst>
                          </p:cTn>
                        </p:par>
                        <p:par>
                          <p:cTn id="8" fill="hold">
                            <p:stCondLst>
                              <p:cond delay="1000"/>
                            </p:stCondLst>
                            <p:childTnLst>
                              <p:par>
                                <p:cTn id="9" presetID="22" presetClass="entr" presetSubtype="2"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ipe(right)">
                                      <p:cBhvr>
                                        <p:cTn id="11" dur="1000"/>
                                        <p:tgtEl>
                                          <p:spTgt spid="2"/>
                                        </p:tgtEl>
                                      </p:cBhvr>
                                    </p:animEffect>
                                  </p:childTnLst>
                                </p:cTn>
                              </p:par>
                            </p:childTnLst>
                          </p:cTn>
                        </p:par>
                        <p:par>
                          <p:cTn id="12" fill="hold">
                            <p:stCondLst>
                              <p:cond delay="2000"/>
                            </p:stCondLst>
                            <p:childTnLst>
                              <p:par>
                                <p:cTn id="13" presetID="22" presetClass="entr" presetSubtype="4"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down)">
                                      <p:cBhvr>
                                        <p:cTn id="15"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Graphic 21">
            <a:extLst>
              <a:ext uri="{FF2B5EF4-FFF2-40B4-BE49-F238E27FC236}">
                <a16:creationId xmlns:a16="http://schemas.microsoft.com/office/drawing/2014/main" id="{CFE17043-CE53-5CB2-B307-2038B9D95BE6}"/>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0607457" y="5500254"/>
            <a:ext cx="1584543" cy="1574670"/>
          </a:xfrm>
          <a:prstGeom prst="rect">
            <a:avLst/>
          </a:prstGeom>
        </p:spPr>
      </p:pic>
      <p:grpSp>
        <p:nvGrpSpPr>
          <p:cNvPr id="20" name="Group 19">
            <a:extLst>
              <a:ext uri="{FF2B5EF4-FFF2-40B4-BE49-F238E27FC236}">
                <a16:creationId xmlns:a16="http://schemas.microsoft.com/office/drawing/2014/main" id="{D359CF6A-F41C-D31A-2187-864C37CDA8D4}"/>
              </a:ext>
            </a:extLst>
          </p:cNvPr>
          <p:cNvGrpSpPr/>
          <p:nvPr/>
        </p:nvGrpSpPr>
        <p:grpSpPr>
          <a:xfrm>
            <a:off x="1649467" y="775845"/>
            <a:ext cx="9080879" cy="3654109"/>
            <a:chOff x="1746450" y="1620977"/>
            <a:chExt cx="9080879" cy="3654109"/>
          </a:xfrm>
        </p:grpSpPr>
        <p:grpSp>
          <p:nvGrpSpPr>
            <p:cNvPr id="2" name="Group 1">
              <a:extLst>
                <a:ext uri="{FF2B5EF4-FFF2-40B4-BE49-F238E27FC236}">
                  <a16:creationId xmlns:a16="http://schemas.microsoft.com/office/drawing/2014/main" id="{A6F23C0F-9523-9A90-DEDB-E7627B16298A}"/>
                </a:ext>
              </a:extLst>
            </p:cNvPr>
            <p:cNvGrpSpPr/>
            <p:nvPr/>
          </p:nvGrpSpPr>
          <p:grpSpPr>
            <a:xfrm>
              <a:off x="2095890" y="2764367"/>
              <a:ext cx="8415866" cy="1329266"/>
              <a:chOff x="1896534" y="3079389"/>
              <a:chExt cx="8415866" cy="1329266"/>
            </a:xfrm>
            <a:solidFill>
              <a:schemeClr val="bg1"/>
            </a:solidFill>
          </p:grpSpPr>
          <p:cxnSp>
            <p:nvCxnSpPr>
              <p:cNvPr id="3" name="Straight Connector 2">
                <a:extLst>
                  <a:ext uri="{FF2B5EF4-FFF2-40B4-BE49-F238E27FC236}">
                    <a16:creationId xmlns:a16="http://schemas.microsoft.com/office/drawing/2014/main" id="{E968F02E-B58F-F483-D353-9578186285CB}"/>
                  </a:ext>
                </a:extLst>
              </p:cNvPr>
              <p:cNvCxnSpPr/>
              <p:nvPr/>
            </p:nvCxnSpPr>
            <p:spPr>
              <a:xfrm>
                <a:off x="2082800" y="3079389"/>
                <a:ext cx="0" cy="639037"/>
              </a:xfrm>
              <a:prstGeom prst="line">
                <a:avLst/>
              </a:prstGeom>
              <a:grpFill/>
              <a:ln w="28575">
                <a:solidFill>
                  <a:schemeClr val="bg1"/>
                </a:solidFill>
              </a:ln>
            </p:spPr>
            <p:style>
              <a:lnRef idx="1">
                <a:schemeClr val="accent1"/>
              </a:lnRef>
              <a:fillRef idx="0">
                <a:schemeClr val="accent1"/>
              </a:fillRef>
              <a:effectRef idx="0">
                <a:schemeClr val="accent1"/>
              </a:effectRef>
              <a:fontRef idx="minor">
                <a:schemeClr val="tx1"/>
              </a:fontRef>
            </p:style>
          </p:cxnSp>
          <p:grpSp>
            <p:nvGrpSpPr>
              <p:cNvPr id="4" name="Group 3">
                <a:extLst>
                  <a:ext uri="{FF2B5EF4-FFF2-40B4-BE49-F238E27FC236}">
                    <a16:creationId xmlns:a16="http://schemas.microsoft.com/office/drawing/2014/main" id="{06D8CD2B-9682-45BE-E733-ED261E8A5EF2}"/>
                  </a:ext>
                </a:extLst>
              </p:cNvPr>
              <p:cNvGrpSpPr/>
              <p:nvPr/>
            </p:nvGrpSpPr>
            <p:grpSpPr>
              <a:xfrm>
                <a:off x="1896534" y="3096322"/>
                <a:ext cx="8415866" cy="1312333"/>
                <a:chOff x="1896534" y="3096322"/>
                <a:chExt cx="8415866" cy="1312333"/>
              </a:xfrm>
              <a:grpFill/>
            </p:grpSpPr>
            <p:cxnSp>
              <p:nvCxnSpPr>
                <p:cNvPr id="5" name="Straight Connector 4">
                  <a:extLst>
                    <a:ext uri="{FF2B5EF4-FFF2-40B4-BE49-F238E27FC236}">
                      <a16:creationId xmlns:a16="http://schemas.microsoft.com/office/drawing/2014/main" id="{06420C4C-912D-7187-2D5E-8135BAE0BE95}"/>
                    </a:ext>
                  </a:extLst>
                </p:cNvPr>
                <p:cNvCxnSpPr/>
                <p:nvPr/>
              </p:nvCxnSpPr>
              <p:spPr>
                <a:xfrm>
                  <a:off x="2032000" y="3769617"/>
                  <a:ext cx="8094133" cy="0"/>
                </a:xfrm>
                <a:prstGeom prst="line">
                  <a:avLst/>
                </a:prstGeom>
                <a:grpFill/>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6" name="8-Point Star 10">
                  <a:extLst>
                    <a:ext uri="{FF2B5EF4-FFF2-40B4-BE49-F238E27FC236}">
                      <a16:creationId xmlns:a16="http://schemas.microsoft.com/office/drawing/2014/main" id="{FD632DEF-BBB4-E733-C5CD-A3DB4B3D73C1}"/>
                    </a:ext>
                  </a:extLst>
                </p:cNvPr>
                <p:cNvSpPr/>
                <p:nvPr/>
              </p:nvSpPr>
              <p:spPr>
                <a:xfrm>
                  <a:off x="1896534" y="3583350"/>
                  <a:ext cx="372533" cy="372533"/>
                </a:xfrm>
                <a:prstGeom prst="star8">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7" name="8-Point Star 11">
                  <a:extLst>
                    <a:ext uri="{FF2B5EF4-FFF2-40B4-BE49-F238E27FC236}">
                      <a16:creationId xmlns:a16="http://schemas.microsoft.com/office/drawing/2014/main" id="{BA9DCE48-0A08-EC37-E33E-072112A7AD10}"/>
                    </a:ext>
                  </a:extLst>
                </p:cNvPr>
                <p:cNvSpPr/>
                <p:nvPr/>
              </p:nvSpPr>
              <p:spPr>
                <a:xfrm>
                  <a:off x="3911600" y="3583350"/>
                  <a:ext cx="372533" cy="372533"/>
                </a:xfrm>
                <a:prstGeom prst="star8">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8" name="8-Point Star 12">
                  <a:extLst>
                    <a:ext uri="{FF2B5EF4-FFF2-40B4-BE49-F238E27FC236}">
                      <a16:creationId xmlns:a16="http://schemas.microsoft.com/office/drawing/2014/main" id="{F245ADA8-FB8B-8423-08FE-724AC0459FDC}"/>
                    </a:ext>
                  </a:extLst>
                </p:cNvPr>
                <p:cNvSpPr/>
                <p:nvPr/>
              </p:nvSpPr>
              <p:spPr>
                <a:xfrm>
                  <a:off x="5909734" y="3583350"/>
                  <a:ext cx="372533" cy="372533"/>
                </a:xfrm>
                <a:prstGeom prst="star8">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8-Point Star 13">
                  <a:extLst>
                    <a:ext uri="{FF2B5EF4-FFF2-40B4-BE49-F238E27FC236}">
                      <a16:creationId xmlns:a16="http://schemas.microsoft.com/office/drawing/2014/main" id="{B5E457A0-1ACD-763D-DBFE-3DF59172AE4C}"/>
                    </a:ext>
                  </a:extLst>
                </p:cNvPr>
                <p:cNvSpPr/>
                <p:nvPr/>
              </p:nvSpPr>
              <p:spPr>
                <a:xfrm>
                  <a:off x="7907867" y="3583350"/>
                  <a:ext cx="372533" cy="372533"/>
                </a:xfrm>
                <a:prstGeom prst="star8">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8-Point Star 14">
                  <a:extLst>
                    <a:ext uri="{FF2B5EF4-FFF2-40B4-BE49-F238E27FC236}">
                      <a16:creationId xmlns:a16="http://schemas.microsoft.com/office/drawing/2014/main" id="{CDDD38AC-597C-1C33-F629-C7CC833FBF60}"/>
                    </a:ext>
                  </a:extLst>
                </p:cNvPr>
                <p:cNvSpPr/>
                <p:nvPr/>
              </p:nvSpPr>
              <p:spPr>
                <a:xfrm>
                  <a:off x="9939867" y="3583350"/>
                  <a:ext cx="372533" cy="372533"/>
                </a:xfrm>
                <a:prstGeom prst="star8">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cxnSp>
              <p:nvCxnSpPr>
                <p:cNvPr id="11" name="Straight Connector 10">
                  <a:extLst>
                    <a:ext uri="{FF2B5EF4-FFF2-40B4-BE49-F238E27FC236}">
                      <a16:creationId xmlns:a16="http://schemas.microsoft.com/office/drawing/2014/main" id="{203C842E-8AC7-F09C-2878-0AD6380C4878}"/>
                    </a:ext>
                  </a:extLst>
                </p:cNvPr>
                <p:cNvCxnSpPr/>
                <p:nvPr/>
              </p:nvCxnSpPr>
              <p:spPr>
                <a:xfrm>
                  <a:off x="4080933" y="3769618"/>
                  <a:ext cx="0" cy="639037"/>
                </a:xfrm>
                <a:prstGeom prst="line">
                  <a:avLst/>
                </a:prstGeom>
                <a:grpFill/>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1D2285B8-1487-1493-C202-60259A315ABA}"/>
                    </a:ext>
                  </a:extLst>
                </p:cNvPr>
                <p:cNvCxnSpPr/>
                <p:nvPr/>
              </p:nvCxnSpPr>
              <p:spPr>
                <a:xfrm>
                  <a:off x="6096000" y="3096322"/>
                  <a:ext cx="0" cy="639037"/>
                </a:xfrm>
                <a:prstGeom prst="line">
                  <a:avLst/>
                </a:prstGeom>
                <a:grpFill/>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862E4546-3E7B-768D-D9AE-14C965FF1843}"/>
                    </a:ext>
                  </a:extLst>
                </p:cNvPr>
                <p:cNvCxnSpPr/>
                <p:nvPr/>
              </p:nvCxnSpPr>
              <p:spPr>
                <a:xfrm>
                  <a:off x="8094133" y="3769618"/>
                  <a:ext cx="0" cy="639037"/>
                </a:xfrm>
                <a:prstGeom prst="line">
                  <a:avLst/>
                </a:prstGeom>
                <a:grpFill/>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99977863-971D-39E4-3BFC-C1E6F0F01FAA}"/>
                    </a:ext>
                  </a:extLst>
                </p:cNvPr>
                <p:cNvCxnSpPr/>
                <p:nvPr/>
              </p:nvCxnSpPr>
              <p:spPr>
                <a:xfrm>
                  <a:off x="10126133" y="3096322"/>
                  <a:ext cx="0" cy="639037"/>
                </a:xfrm>
                <a:prstGeom prst="line">
                  <a:avLst/>
                </a:prstGeom>
                <a:grpFill/>
                <a:ln w="28575">
                  <a:solidFill>
                    <a:schemeClr val="bg1"/>
                  </a:solidFill>
                </a:ln>
              </p:spPr>
              <p:style>
                <a:lnRef idx="1">
                  <a:schemeClr val="accent1"/>
                </a:lnRef>
                <a:fillRef idx="0">
                  <a:schemeClr val="accent1"/>
                </a:fillRef>
                <a:effectRef idx="0">
                  <a:schemeClr val="accent1"/>
                </a:effectRef>
                <a:fontRef idx="minor">
                  <a:schemeClr val="tx1"/>
                </a:fontRef>
              </p:style>
            </p:cxnSp>
          </p:grpSp>
        </p:grpSp>
        <p:sp>
          <p:nvSpPr>
            <p:cNvPr id="15" name="Google Shape;2869;p58">
              <a:extLst>
                <a:ext uri="{FF2B5EF4-FFF2-40B4-BE49-F238E27FC236}">
                  <a16:creationId xmlns:a16="http://schemas.microsoft.com/office/drawing/2014/main" id="{2B5E9525-0D55-1C04-F312-6884DA09C53C}"/>
                </a:ext>
              </a:extLst>
            </p:cNvPr>
            <p:cNvSpPr/>
            <p:nvPr/>
          </p:nvSpPr>
          <p:spPr>
            <a:xfrm>
              <a:off x="3761517" y="1620977"/>
              <a:ext cx="1071412" cy="1160324"/>
            </a:xfrm>
            <a:custGeom>
              <a:avLst/>
              <a:gdLst/>
              <a:ahLst/>
              <a:cxnLst/>
              <a:rect l="l" t="t" r="r" b="b"/>
              <a:pathLst>
                <a:path w="63914" h="69218" extrusionOk="0">
                  <a:moveTo>
                    <a:pt x="31961" y="355"/>
                  </a:moveTo>
                  <a:cubicBezTo>
                    <a:pt x="32875" y="1318"/>
                    <a:pt x="34421" y="2608"/>
                    <a:pt x="36685" y="3499"/>
                  </a:cubicBezTo>
                  <a:cubicBezTo>
                    <a:pt x="38035" y="4034"/>
                    <a:pt x="38629" y="5449"/>
                    <a:pt x="38748" y="5971"/>
                  </a:cubicBezTo>
                  <a:lnTo>
                    <a:pt x="38748" y="7535"/>
                  </a:lnTo>
                  <a:cubicBezTo>
                    <a:pt x="38748" y="7576"/>
                    <a:pt x="38772" y="7617"/>
                    <a:pt x="38801" y="7647"/>
                  </a:cubicBezTo>
                  <a:cubicBezTo>
                    <a:pt x="38830" y="7667"/>
                    <a:pt x="38869" y="7679"/>
                    <a:pt x="38904" y="7679"/>
                  </a:cubicBezTo>
                  <a:cubicBezTo>
                    <a:pt x="38912" y="7679"/>
                    <a:pt x="38919" y="7678"/>
                    <a:pt x="38926" y="7677"/>
                  </a:cubicBezTo>
                  <a:lnTo>
                    <a:pt x="40341" y="7362"/>
                  </a:lnTo>
                  <a:cubicBezTo>
                    <a:pt x="40965" y="7223"/>
                    <a:pt x="41584" y="7156"/>
                    <a:pt x="42189" y="7156"/>
                  </a:cubicBezTo>
                  <a:cubicBezTo>
                    <a:pt x="46520" y="7156"/>
                    <a:pt x="50191" y="10546"/>
                    <a:pt x="50546" y="14864"/>
                  </a:cubicBezTo>
                  <a:lnTo>
                    <a:pt x="50635" y="15898"/>
                  </a:lnTo>
                  <a:cubicBezTo>
                    <a:pt x="50640" y="15975"/>
                    <a:pt x="50700" y="16028"/>
                    <a:pt x="50777" y="16034"/>
                  </a:cubicBezTo>
                  <a:lnTo>
                    <a:pt x="51811" y="16063"/>
                  </a:lnTo>
                  <a:cubicBezTo>
                    <a:pt x="56400" y="16189"/>
                    <a:pt x="59997" y="19874"/>
                    <a:pt x="59997" y="24463"/>
                  </a:cubicBezTo>
                  <a:cubicBezTo>
                    <a:pt x="59997" y="25134"/>
                    <a:pt x="59901" y="25835"/>
                    <a:pt x="59723" y="26542"/>
                  </a:cubicBezTo>
                  <a:lnTo>
                    <a:pt x="59533" y="27297"/>
                  </a:lnTo>
                  <a:cubicBezTo>
                    <a:pt x="59514" y="27351"/>
                    <a:pt x="59539" y="27417"/>
                    <a:pt x="59586" y="27452"/>
                  </a:cubicBezTo>
                  <a:lnTo>
                    <a:pt x="60211" y="27916"/>
                  </a:lnTo>
                  <a:cubicBezTo>
                    <a:pt x="62380" y="29521"/>
                    <a:pt x="63621" y="31981"/>
                    <a:pt x="63621" y="34667"/>
                  </a:cubicBezTo>
                  <a:cubicBezTo>
                    <a:pt x="63621" y="37336"/>
                    <a:pt x="62386" y="39791"/>
                    <a:pt x="60233" y="41402"/>
                  </a:cubicBezTo>
                  <a:lnTo>
                    <a:pt x="59616" y="41860"/>
                  </a:lnTo>
                  <a:cubicBezTo>
                    <a:pt x="59569" y="41895"/>
                    <a:pt x="59550" y="41954"/>
                    <a:pt x="59563" y="42014"/>
                  </a:cubicBezTo>
                  <a:lnTo>
                    <a:pt x="59747" y="42757"/>
                  </a:lnTo>
                  <a:cubicBezTo>
                    <a:pt x="59912" y="43435"/>
                    <a:pt x="59997" y="44106"/>
                    <a:pt x="59997" y="44754"/>
                  </a:cubicBezTo>
                  <a:cubicBezTo>
                    <a:pt x="59997" y="49081"/>
                    <a:pt x="56751" y="52682"/>
                    <a:pt x="52448" y="53122"/>
                  </a:cubicBezTo>
                  <a:lnTo>
                    <a:pt x="52020" y="53164"/>
                  </a:lnTo>
                  <a:cubicBezTo>
                    <a:pt x="51984" y="53170"/>
                    <a:pt x="51954" y="53182"/>
                    <a:pt x="51931" y="53212"/>
                  </a:cubicBezTo>
                  <a:lnTo>
                    <a:pt x="51633" y="53527"/>
                  </a:lnTo>
                  <a:cubicBezTo>
                    <a:pt x="51348" y="53824"/>
                    <a:pt x="51087" y="54092"/>
                    <a:pt x="50832" y="54341"/>
                  </a:cubicBezTo>
                  <a:lnTo>
                    <a:pt x="50563" y="54608"/>
                  </a:lnTo>
                  <a:cubicBezTo>
                    <a:pt x="50541" y="54627"/>
                    <a:pt x="50522" y="54655"/>
                    <a:pt x="50516" y="54685"/>
                  </a:cubicBezTo>
                  <a:lnTo>
                    <a:pt x="50456" y="55060"/>
                  </a:lnTo>
                  <a:cubicBezTo>
                    <a:pt x="49767" y="59113"/>
                    <a:pt x="46284" y="62061"/>
                    <a:pt x="42171" y="62061"/>
                  </a:cubicBezTo>
                  <a:cubicBezTo>
                    <a:pt x="41571" y="62061"/>
                    <a:pt x="40953" y="61990"/>
                    <a:pt x="40341" y="61853"/>
                  </a:cubicBezTo>
                  <a:lnTo>
                    <a:pt x="38926" y="61538"/>
                  </a:lnTo>
                  <a:cubicBezTo>
                    <a:pt x="38916" y="61535"/>
                    <a:pt x="38904" y="61534"/>
                    <a:pt x="38893" y="61534"/>
                  </a:cubicBezTo>
                  <a:cubicBezTo>
                    <a:pt x="38861" y="61534"/>
                    <a:pt x="38827" y="61546"/>
                    <a:pt x="38801" y="61568"/>
                  </a:cubicBezTo>
                  <a:cubicBezTo>
                    <a:pt x="38772" y="61592"/>
                    <a:pt x="38748" y="61633"/>
                    <a:pt x="38748" y="61681"/>
                  </a:cubicBezTo>
                  <a:lnTo>
                    <a:pt x="38748" y="63244"/>
                  </a:lnTo>
                  <a:cubicBezTo>
                    <a:pt x="38629" y="63767"/>
                    <a:pt x="38035" y="65175"/>
                    <a:pt x="36685" y="65710"/>
                  </a:cubicBezTo>
                  <a:cubicBezTo>
                    <a:pt x="34421" y="66609"/>
                    <a:pt x="32875" y="67893"/>
                    <a:pt x="31961" y="68856"/>
                  </a:cubicBezTo>
                  <a:cubicBezTo>
                    <a:pt x="31039" y="67893"/>
                    <a:pt x="29500" y="66609"/>
                    <a:pt x="27235" y="65710"/>
                  </a:cubicBezTo>
                  <a:cubicBezTo>
                    <a:pt x="25880" y="65182"/>
                    <a:pt x="25292" y="63762"/>
                    <a:pt x="25166" y="63244"/>
                  </a:cubicBezTo>
                  <a:lnTo>
                    <a:pt x="25166" y="61681"/>
                  </a:lnTo>
                  <a:cubicBezTo>
                    <a:pt x="25166" y="61633"/>
                    <a:pt x="25149" y="61592"/>
                    <a:pt x="25114" y="61568"/>
                  </a:cubicBezTo>
                  <a:cubicBezTo>
                    <a:pt x="25087" y="61546"/>
                    <a:pt x="25057" y="61534"/>
                    <a:pt x="25026" y="61534"/>
                  </a:cubicBezTo>
                  <a:cubicBezTo>
                    <a:pt x="25015" y="61534"/>
                    <a:pt x="25004" y="61535"/>
                    <a:pt x="24994" y="61538"/>
                  </a:cubicBezTo>
                  <a:lnTo>
                    <a:pt x="23580" y="61853"/>
                  </a:lnTo>
                  <a:cubicBezTo>
                    <a:pt x="22961" y="61990"/>
                    <a:pt x="22343" y="62061"/>
                    <a:pt x="21743" y="62061"/>
                  </a:cubicBezTo>
                  <a:cubicBezTo>
                    <a:pt x="17630" y="62061"/>
                    <a:pt x="14147" y="59113"/>
                    <a:pt x="13464" y="55060"/>
                  </a:cubicBezTo>
                  <a:lnTo>
                    <a:pt x="13398" y="54685"/>
                  </a:lnTo>
                  <a:cubicBezTo>
                    <a:pt x="13392" y="54655"/>
                    <a:pt x="13381" y="54627"/>
                    <a:pt x="13357" y="54608"/>
                  </a:cubicBezTo>
                  <a:lnTo>
                    <a:pt x="13088" y="54341"/>
                  </a:lnTo>
                  <a:cubicBezTo>
                    <a:pt x="12833" y="54092"/>
                    <a:pt x="12572" y="53824"/>
                    <a:pt x="12287" y="53527"/>
                  </a:cubicBezTo>
                  <a:lnTo>
                    <a:pt x="11990" y="53212"/>
                  </a:lnTo>
                  <a:cubicBezTo>
                    <a:pt x="11966" y="53182"/>
                    <a:pt x="11930" y="53170"/>
                    <a:pt x="11900" y="53164"/>
                  </a:cubicBezTo>
                  <a:lnTo>
                    <a:pt x="11467" y="53122"/>
                  </a:lnTo>
                  <a:cubicBezTo>
                    <a:pt x="7169" y="52682"/>
                    <a:pt x="3923" y="49081"/>
                    <a:pt x="3923" y="44754"/>
                  </a:cubicBezTo>
                  <a:cubicBezTo>
                    <a:pt x="3923" y="44106"/>
                    <a:pt x="4007" y="43435"/>
                    <a:pt x="4173" y="42757"/>
                  </a:cubicBezTo>
                  <a:lnTo>
                    <a:pt x="4351" y="42014"/>
                  </a:lnTo>
                  <a:cubicBezTo>
                    <a:pt x="4370" y="41954"/>
                    <a:pt x="4346" y="41895"/>
                    <a:pt x="4298" y="41860"/>
                  </a:cubicBezTo>
                  <a:lnTo>
                    <a:pt x="3687" y="41402"/>
                  </a:lnTo>
                  <a:cubicBezTo>
                    <a:pt x="1528" y="39791"/>
                    <a:pt x="293" y="37336"/>
                    <a:pt x="293" y="34667"/>
                  </a:cubicBezTo>
                  <a:cubicBezTo>
                    <a:pt x="293" y="31981"/>
                    <a:pt x="1541" y="29521"/>
                    <a:pt x="3709" y="27916"/>
                  </a:cubicBezTo>
                  <a:lnTo>
                    <a:pt x="4334" y="27452"/>
                  </a:lnTo>
                  <a:cubicBezTo>
                    <a:pt x="4381" y="27417"/>
                    <a:pt x="4400" y="27351"/>
                    <a:pt x="4387" y="27297"/>
                  </a:cubicBezTo>
                  <a:lnTo>
                    <a:pt x="4197" y="26542"/>
                  </a:lnTo>
                  <a:cubicBezTo>
                    <a:pt x="4013" y="25835"/>
                    <a:pt x="3923" y="25134"/>
                    <a:pt x="3923" y="24463"/>
                  </a:cubicBezTo>
                  <a:cubicBezTo>
                    <a:pt x="3923" y="19874"/>
                    <a:pt x="7514" y="16189"/>
                    <a:pt x="12103" y="16063"/>
                  </a:cubicBezTo>
                  <a:lnTo>
                    <a:pt x="13143" y="16034"/>
                  </a:lnTo>
                  <a:cubicBezTo>
                    <a:pt x="13214" y="16028"/>
                    <a:pt x="13280" y="15975"/>
                    <a:pt x="13285" y="15898"/>
                  </a:cubicBezTo>
                  <a:lnTo>
                    <a:pt x="13368" y="14864"/>
                  </a:lnTo>
                  <a:cubicBezTo>
                    <a:pt x="13728" y="10546"/>
                    <a:pt x="17396" y="7156"/>
                    <a:pt x="21730" y="7156"/>
                  </a:cubicBezTo>
                  <a:cubicBezTo>
                    <a:pt x="22336" y="7156"/>
                    <a:pt x="22955" y="7223"/>
                    <a:pt x="23580" y="7362"/>
                  </a:cubicBezTo>
                  <a:lnTo>
                    <a:pt x="24994" y="7677"/>
                  </a:lnTo>
                  <a:cubicBezTo>
                    <a:pt x="25001" y="7678"/>
                    <a:pt x="25008" y="7679"/>
                    <a:pt x="25015" y="7679"/>
                  </a:cubicBezTo>
                  <a:cubicBezTo>
                    <a:pt x="25050" y="7679"/>
                    <a:pt x="25084" y="7667"/>
                    <a:pt x="25114" y="7647"/>
                  </a:cubicBezTo>
                  <a:cubicBezTo>
                    <a:pt x="25149" y="7617"/>
                    <a:pt x="25166" y="7576"/>
                    <a:pt x="25166" y="7535"/>
                  </a:cubicBezTo>
                  <a:lnTo>
                    <a:pt x="25166" y="5971"/>
                  </a:lnTo>
                  <a:cubicBezTo>
                    <a:pt x="25292" y="5449"/>
                    <a:pt x="25880" y="4034"/>
                    <a:pt x="27235" y="3499"/>
                  </a:cubicBezTo>
                  <a:cubicBezTo>
                    <a:pt x="29500" y="2608"/>
                    <a:pt x="31039" y="1318"/>
                    <a:pt x="31961" y="355"/>
                  </a:cubicBezTo>
                  <a:close/>
                  <a:moveTo>
                    <a:pt x="31960" y="1"/>
                  </a:moveTo>
                  <a:cubicBezTo>
                    <a:pt x="31920" y="1"/>
                    <a:pt x="31880" y="16"/>
                    <a:pt x="31854" y="46"/>
                  </a:cubicBezTo>
                  <a:cubicBezTo>
                    <a:pt x="30968" y="997"/>
                    <a:pt x="29434" y="2317"/>
                    <a:pt x="27128" y="3225"/>
                  </a:cubicBezTo>
                  <a:cubicBezTo>
                    <a:pt x="25641" y="3814"/>
                    <a:pt x="24999" y="5371"/>
                    <a:pt x="24881" y="5924"/>
                  </a:cubicBezTo>
                  <a:cubicBezTo>
                    <a:pt x="24875" y="5930"/>
                    <a:pt x="24875" y="5941"/>
                    <a:pt x="24875" y="5954"/>
                  </a:cubicBezTo>
                  <a:lnTo>
                    <a:pt x="24875" y="7351"/>
                  </a:lnTo>
                  <a:lnTo>
                    <a:pt x="23644" y="7077"/>
                  </a:lnTo>
                  <a:cubicBezTo>
                    <a:pt x="23002" y="6934"/>
                    <a:pt x="22368" y="6863"/>
                    <a:pt x="21743" y="6863"/>
                  </a:cubicBezTo>
                  <a:cubicBezTo>
                    <a:pt x="17255" y="6863"/>
                    <a:pt x="13445" y="10363"/>
                    <a:pt x="13077" y="14840"/>
                  </a:cubicBezTo>
                  <a:lnTo>
                    <a:pt x="13000" y="15743"/>
                  </a:lnTo>
                  <a:lnTo>
                    <a:pt x="12097" y="15767"/>
                  </a:lnTo>
                  <a:cubicBezTo>
                    <a:pt x="7347" y="15898"/>
                    <a:pt x="3632" y="19714"/>
                    <a:pt x="3632" y="24463"/>
                  </a:cubicBezTo>
                  <a:cubicBezTo>
                    <a:pt x="3632" y="25157"/>
                    <a:pt x="3728" y="25883"/>
                    <a:pt x="3912" y="26614"/>
                  </a:cubicBezTo>
                  <a:lnTo>
                    <a:pt x="4079" y="27274"/>
                  </a:lnTo>
                  <a:lnTo>
                    <a:pt x="3531" y="27678"/>
                  </a:lnTo>
                  <a:cubicBezTo>
                    <a:pt x="1291" y="29342"/>
                    <a:pt x="1" y="31892"/>
                    <a:pt x="1" y="34667"/>
                  </a:cubicBezTo>
                  <a:cubicBezTo>
                    <a:pt x="1" y="37431"/>
                    <a:pt x="1279" y="39970"/>
                    <a:pt x="3508" y="41633"/>
                  </a:cubicBezTo>
                  <a:lnTo>
                    <a:pt x="4049" y="42038"/>
                  </a:lnTo>
                  <a:lnTo>
                    <a:pt x="3888" y="42686"/>
                  </a:lnTo>
                  <a:cubicBezTo>
                    <a:pt x="3716" y="43393"/>
                    <a:pt x="3632" y="44082"/>
                    <a:pt x="3632" y="44754"/>
                  </a:cubicBezTo>
                  <a:cubicBezTo>
                    <a:pt x="3632" y="49235"/>
                    <a:pt x="6985" y="52956"/>
                    <a:pt x="11437" y="53407"/>
                  </a:cubicBezTo>
                  <a:lnTo>
                    <a:pt x="11812" y="53450"/>
                  </a:lnTo>
                  <a:lnTo>
                    <a:pt x="12073" y="53722"/>
                  </a:lnTo>
                  <a:cubicBezTo>
                    <a:pt x="12358" y="54026"/>
                    <a:pt x="12625" y="54299"/>
                    <a:pt x="12882" y="54548"/>
                  </a:cubicBezTo>
                  <a:lnTo>
                    <a:pt x="13118" y="54781"/>
                  </a:lnTo>
                  <a:lnTo>
                    <a:pt x="13173" y="55107"/>
                  </a:lnTo>
                  <a:cubicBezTo>
                    <a:pt x="13886" y="59304"/>
                    <a:pt x="17488" y="62352"/>
                    <a:pt x="21743" y="62352"/>
                  </a:cubicBezTo>
                  <a:cubicBezTo>
                    <a:pt x="22368" y="62352"/>
                    <a:pt x="23002" y="62281"/>
                    <a:pt x="23644" y="62138"/>
                  </a:cubicBezTo>
                  <a:lnTo>
                    <a:pt x="24875" y="61859"/>
                  </a:lnTo>
                  <a:lnTo>
                    <a:pt x="24875" y="63262"/>
                  </a:lnTo>
                  <a:cubicBezTo>
                    <a:pt x="24875" y="63268"/>
                    <a:pt x="24875" y="63280"/>
                    <a:pt x="24881" y="63292"/>
                  </a:cubicBezTo>
                  <a:cubicBezTo>
                    <a:pt x="24999" y="63839"/>
                    <a:pt x="25641" y="65402"/>
                    <a:pt x="27128" y="65984"/>
                  </a:cubicBezTo>
                  <a:cubicBezTo>
                    <a:pt x="29434" y="66894"/>
                    <a:pt x="30968" y="68219"/>
                    <a:pt x="31854" y="69169"/>
                  </a:cubicBezTo>
                  <a:cubicBezTo>
                    <a:pt x="31877" y="69199"/>
                    <a:pt x="31918" y="69218"/>
                    <a:pt x="31961" y="69218"/>
                  </a:cubicBezTo>
                  <a:cubicBezTo>
                    <a:pt x="32002" y="69218"/>
                    <a:pt x="32038" y="69199"/>
                    <a:pt x="32068" y="69169"/>
                  </a:cubicBezTo>
                  <a:cubicBezTo>
                    <a:pt x="32946" y="68219"/>
                    <a:pt x="34486" y="66894"/>
                    <a:pt x="36792" y="65984"/>
                  </a:cubicBezTo>
                  <a:cubicBezTo>
                    <a:pt x="38273" y="65396"/>
                    <a:pt x="38915" y="63844"/>
                    <a:pt x="39039" y="63292"/>
                  </a:cubicBezTo>
                  <a:lnTo>
                    <a:pt x="39039" y="63262"/>
                  </a:lnTo>
                  <a:lnTo>
                    <a:pt x="39039" y="61859"/>
                  </a:lnTo>
                  <a:lnTo>
                    <a:pt x="40276" y="62138"/>
                  </a:lnTo>
                  <a:cubicBezTo>
                    <a:pt x="40912" y="62281"/>
                    <a:pt x="41554" y="62352"/>
                    <a:pt x="42171" y="62352"/>
                  </a:cubicBezTo>
                  <a:cubicBezTo>
                    <a:pt x="46427" y="62352"/>
                    <a:pt x="50034" y="59304"/>
                    <a:pt x="50742" y="55107"/>
                  </a:cubicBezTo>
                  <a:lnTo>
                    <a:pt x="50802" y="54781"/>
                  </a:lnTo>
                  <a:lnTo>
                    <a:pt x="51033" y="54548"/>
                  </a:lnTo>
                  <a:cubicBezTo>
                    <a:pt x="51295" y="54299"/>
                    <a:pt x="51562" y="54026"/>
                    <a:pt x="51841" y="53722"/>
                  </a:cubicBezTo>
                  <a:lnTo>
                    <a:pt x="52102" y="53450"/>
                  </a:lnTo>
                  <a:lnTo>
                    <a:pt x="52478" y="53407"/>
                  </a:lnTo>
                  <a:cubicBezTo>
                    <a:pt x="56930" y="52956"/>
                    <a:pt x="60288" y="49235"/>
                    <a:pt x="60288" y="44754"/>
                  </a:cubicBezTo>
                  <a:cubicBezTo>
                    <a:pt x="60288" y="44082"/>
                    <a:pt x="60198" y="43386"/>
                    <a:pt x="60032" y="42686"/>
                  </a:cubicBezTo>
                  <a:lnTo>
                    <a:pt x="59871" y="42038"/>
                  </a:lnTo>
                  <a:lnTo>
                    <a:pt x="60406" y="41633"/>
                  </a:lnTo>
                  <a:cubicBezTo>
                    <a:pt x="62636" y="39970"/>
                    <a:pt x="63914" y="37431"/>
                    <a:pt x="63914" y="34667"/>
                  </a:cubicBezTo>
                  <a:cubicBezTo>
                    <a:pt x="63914" y="31892"/>
                    <a:pt x="62630" y="29342"/>
                    <a:pt x="60383" y="27678"/>
                  </a:cubicBezTo>
                  <a:lnTo>
                    <a:pt x="59835" y="27274"/>
                  </a:lnTo>
                  <a:lnTo>
                    <a:pt x="60008" y="26614"/>
                  </a:lnTo>
                  <a:cubicBezTo>
                    <a:pt x="60192" y="25883"/>
                    <a:pt x="60288" y="25157"/>
                    <a:pt x="60288" y="24463"/>
                  </a:cubicBezTo>
                  <a:cubicBezTo>
                    <a:pt x="60288" y="19714"/>
                    <a:pt x="56567" y="15898"/>
                    <a:pt x="51824" y="15767"/>
                  </a:cubicBezTo>
                  <a:lnTo>
                    <a:pt x="50914" y="15743"/>
                  </a:lnTo>
                  <a:lnTo>
                    <a:pt x="50837" y="14840"/>
                  </a:lnTo>
                  <a:cubicBezTo>
                    <a:pt x="50469" y="10363"/>
                    <a:pt x="46665" y="6863"/>
                    <a:pt x="42171" y="6863"/>
                  </a:cubicBezTo>
                  <a:cubicBezTo>
                    <a:pt x="41554" y="6863"/>
                    <a:pt x="40912" y="6934"/>
                    <a:pt x="40276" y="7077"/>
                  </a:cubicBezTo>
                  <a:lnTo>
                    <a:pt x="39039" y="7351"/>
                  </a:lnTo>
                  <a:lnTo>
                    <a:pt x="39039" y="5954"/>
                  </a:lnTo>
                  <a:lnTo>
                    <a:pt x="39039" y="5924"/>
                  </a:lnTo>
                  <a:cubicBezTo>
                    <a:pt x="38915" y="5371"/>
                    <a:pt x="38273" y="3814"/>
                    <a:pt x="36792" y="3225"/>
                  </a:cubicBezTo>
                  <a:cubicBezTo>
                    <a:pt x="34486" y="2317"/>
                    <a:pt x="32946" y="997"/>
                    <a:pt x="32068" y="46"/>
                  </a:cubicBezTo>
                  <a:cubicBezTo>
                    <a:pt x="32041" y="16"/>
                    <a:pt x="32000" y="1"/>
                    <a:pt x="31960" y="1"/>
                  </a:cubicBezTo>
                  <a:close/>
                </a:path>
              </a:pathLst>
            </a:custGeom>
            <a:solidFill>
              <a:schemeClr val="accent1"/>
            </a:solidFill>
            <a:ln w="19050" cap="flat" cmpd="sng">
              <a:solidFill>
                <a:schemeClr val="bg1"/>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16" name="Google Shape;2869;p58">
              <a:extLst>
                <a:ext uri="{FF2B5EF4-FFF2-40B4-BE49-F238E27FC236}">
                  <a16:creationId xmlns:a16="http://schemas.microsoft.com/office/drawing/2014/main" id="{28BA5589-CA22-8357-E6A4-F94962E50E09}"/>
                </a:ext>
              </a:extLst>
            </p:cNvPr>
            <p:cNvSpPr/>
            <p:nvPr/>
          </p:nvSpPr>
          <p:spPr>
            <a:xfrm>
              <a:off x="1746450" y="4114762"/>
              <a:ext cx="1071412" cy="1160324"/>
            </a:xfrm>
            <a:custGeom>
              <a:avLst/>
              <a:gdLst/>
              <a:ahLst/>
              <a:cxnLst/>
              <a:rect l="l" t="t" r="r" b="b"/>
              <a:pathLst>
                <a:path w="63914" h="69218" extrusionOk="0">
                  <a:moveTo>
                    <a:pt x="31961" y="355"/>
                  </a:moveTo>
                  <a:cubicBezTo>
                    <a:pt x="32875" y="1318"/>
                    <a:pt x="34421" y="2608"/>
                    <a:pt x="36685" y="3499"/>
                  </a:cubicBezTo>
                  <a:cubicBezTo>
                    <a:pt x="38035" y="4034"/>
                    <a:pt x="38629" y="5449"/>
                    <a:pt x="38748" y="5971"/>
                  </a:cubicBezTo>
                  <a:lnTo>
                    <a:pt x="38748" y="7535"/>
                  </a:lnTo>
                  <a:cubicBezTo>
                    <a:pt x="38748" y="7576"/>
                    <a:pt x="38772" y="7617"/>
                    <a:pt x="38801" y="7647"/>
                  </a:cubicBezTo>
                  <a:cubicBezTo>
                    <a:pt x="38830" y="7667"/>
                    <a:pt x="38869" y="7679"/>
                    <a:pt x="38904" y="7679"/>
                  </a:cubicBezTo>
                  <a:cubicBezTo>
                    <a:pt x="38912" y="7679"/>
                    <a:pt x="38919" y="7678"/>
                    <a:pt x="38926" y="7677"/>
                  </a:cubicBezTo>
                  <a:lnTo>
                    <a:pt x="40341" y="7362"/>
                  </a:lnTo>
                  <a:cubicBezTo>
                    <a:pt x="40965" y="7223"/>
                    <a:pt x="41584" y="7156"/>
                    <a:pt x="42189" y="7156"/>
                  </a:cubicBezTo>
                  <a:cubicBezTo>
                    <a:pt x="46520" y="7156"/>
                    <a:pt x="50191" y="10546"/>
                    <a:pt x="50546" y="14864"/>
                  </a:cubicBezTo>
                  <a:lnTo>
                    <a:pt x="50635" y="15898"/>
                  </a:lnTo>
                  <a:cubicBezTo>
                    <a:pt x="50640" y="15975"/>
                    <a:pt x="50700" y="16028"/>
                    <a:pt x="50777" y="16034"/>
                  </a:cubicBezTo>
                  <a:lnTo>
                    <a:pt x="51811" y="16063"/>
                  </a:lnTo>
                  <a:cubicBezTo>
                    <a:pt x="56400" y="16189"/>
                    <a:pt x="59997" y="19874"/>
                    <a:pt x="59997" y="24463"/>
                  </a:cubicBezTo>
                  <a:cubicBezTo>
                    <a:pt x="59997" y="25134"/>
                    <a:pt x="59901" y="25835"/>
                    <a:pt x="59723" y="26542"/>
                  </a:cubicBezTo>
                  <a:lnTo>
                    <a:pt x="59533" y="27297"/>
                  </a:lnTo>
                  <a:cubicBezTo>
                    <a:pt x="59514" y="27351"/>
                    <a:pt x="59539" y="27417"/>
                    <a:pt x="59586" y="27452"/>
                  </a:cubicBezTo>
                  <a:lnTo>
                    <a:pt x="60211" y="27916"/>
                  </a:lnTo>
                  <a:cubicBezTo>
                    <a:pt x="62380" y="29521"/>
                    <a:pt x="63621" y="31981"/>
                    <a:pt x="63621" y="34667"/>
                  </a:cubicBezTo>
                  <a:cubicBezTo>
                    <a:pt x="63621" y="37336"/>
                    <a:pt x="62386" y="39791"/>
                    <a:pt x="60233" y="41402"/>
                  </a:cubicBezTo>
                  <a:lnTo>
                    <a:pt x="59616" y="41860"/>
                  </a:lnTo>
                  <a:cubicBezTo>
                    <a:pt x="59569" y="41895"/>
                    <a:pt x="59550" y="41954"/>
                    <a:pt x="59563" y="42014"/>
                  </a:cubicBezTo>
                  <a:lnTo>
                    <a:pt x="59747" y="42757"/>
                  </a:lnTo>
                  <a:cubicBezTo>
                    <a:pt x="59912" y="43435"/>
                    <a:pt x="59997" y="44106"/>
                    <a:pt x="59997" y="44754"/>
                  </a:cubicBezTo>
                  <a:cubicBezTo>
                    <a:pt x="59997" y="49081"/>
                    <a:pt x="56751" y="52682"/>
                    <a:pt x="52448" y="53122"/>
                  </a:cubicBezTo>
                  <a:lnTo>
                    <a:pt x="52020" y="53164"/>
                  </a:lnTo>
                  <a:cubicBezTo>
                    <a:pt x="51984" y="53170"/>
                    <a:pt x="51954" y="53182"/>
                    <a:pt x="51931" y="53212"/>
                  </a:cubicBezTo>
                  <a:lnTo>
                    <a:pt x="51633" y="53527"/>
                  </a:lnTo>
                  <a:cubicBezTo>
                    <a:pt x="51348" y="53824"/>
                    <a:pt x="51087" y="54092"/>
                    <a:pt x="50832" y="54341"/>
                  </a:cubicBezTo>
                  <a:lnTo>
                    <a:pt x="50563" y="54608"/>
                  </a:lnTo>
                  <a:cubicBezTo>
                    <a:pt x="50541" y="54627"/>
                    <a:pt x="50522" y="54655"/>
                    <a:pt x="50516" y="54685"/>
                  </a:cubicBezTo>
                  <a:lnTo>
                    <a:pt x="50456" y="55060"/>
                  </a:lnTo>
                  <a:cubicBezTo>
                    <a:pt x="49767" y="59113"/>
                    <a:pt x="46284" y="62061"/>
                    <a:pt x="42171" y="62061"/>
                  </a:cubicBezTo>
                  <a:cubicBezTo>
                    <a:pt x="41571" y="62061"/>
                    <a:pt x="40953" y="61990"/>
                    <a:pt x="40341" y="61853"/>
                  </a:cubicBezTo>
                  <a:lnTo>
                    <a:pt x="38926" y="61538"/>
                  </a:lnTo>
                  <a:cubicBezTo>
                    <a:pt x="38916" y="61535"/>
                    <a:pt x="38904" y="61534"/>
                    <a:pt x="38893" y="61534"/>
                  </a:cubicBezTo>
                  <a:cubicBezTo>
                    <a:pt x="38861" y="61534"/>
                    <a:pt x="38827" y="61546"/>
                    <a:pt x="38801" y="61568"/>
                  </a:cubicBezTo>
                  <a:cubicBezTo>
                    <a:pt x="38772" y="61592"/>
                    <a:pt x="38748" y="61633"/>
                    <a:pt x="38748" y="61681"/>
                  </a:cubicBezTo>
                  <a:lnTo>
                    <a:pt x="38748" y="63244"/>
                  </a:lnTo>
                  <a:cubicBezTo>
                    <a:pt x="38629" y="63767"/>
                    <a:pt x="38035" y="65175"/>
                    <a:pt x="36685" y="65710"/>
                  </a:cubicBezTo>
                  <a:cubicBezTo>
                    <a:pt x="34421" y="66609"/>
                    <a:pt x="32875" y="67893"/>
                    <a:pt x="31961" y="68856"/>
                  </a:cubicBezTo>
                  <a:cubicBezTo>
                    <a:pt x="31039" y="67893"/>
                    <a:pt x="29500" y="66609"/>
                    <a:pt x="27235" y="65710"/>
                  </a:cubicBezTo>
                  <a:cubicBezTo>
                    <a:pt x="25880" y="65182"/>
                    <a:pt x="25292" y="63762"/>
                    <a:pt x="25166" y="63244"/>
                  </a:cubicBezTo>
                  <a:lnTo>
                    <a:pt x="25166" y="61681"/>
                  </a:lnTo>
                  <a:cubicBezTo>
                    <a:pt x="25166" y="61633"/>
                    <a:pt x="25149" y="61592"/>
                    <a:pt x="25114" y="61568"/>
                  </a:cubicBezTo>
                  <a:cubicBezTo>
                    <a:pt x="25087" y="61546"/>
                    <a:pt x="25057" y="61534"/>
                    <a:pt x="25026" y="61534"/>
                  </a:cubicBezTo>
                  <a:cubicBezTo>
                    <a:pt x="25015" y="61534"/>
                    <a:pt x="25004" y="61535"/>
                    <a:pt x="24994" y="61538"/>
                  </a:cubicBezTo>
                  <a:lnTo>
                    <a:pt x="23580" y="61853"/>
                  </a:lnTo>
                  <a:cubicBezTo>
                    <a:pt x="22961" y="61990"/>
                    <a:pt x="22343" y="62061"/>
                    <a:pt x="21743" y="62061"/>
                  </a:cubicBezTo>
                  <a:cubicBezTo>
                    <a:pt x="17630" y="62061"/>
                    <a:pt x="14147" y="59113"/>
                    <a:pt x="13464" y="55060"/>
                  </a:cubicBezTo>
                  <a:lnTo>
                    <a:pt x="13398" y="54685"/>
                  </a:lnTo>
                  <a:cubicBezTo>
                    <a:pt x="13392" y="54655"/>
                    <a:pt x="13381" y="54627"/>
                    <a:pt x="13357" y="54608"/>
                  </a:cubicBezTo>
                  <a:lnTo>
                    <a:pt x="13088" y="54341"/>
                  </a:lnTo>
                  <a:cubicBezTo>
                    <a:pt x="12833" y="54092"/>
                    <a:pt x="12572" y="53824"/>
                    <a:pt x="12287" y="53527"/>
                  </a:cubicBezTo>
                  <a:lnTo>
                    <a:pt x="11990" y="53212"/>
                  </a:lnTo>
                  <a:cubicBezTo>
                    <a:pt x="11966" y="53182"/>
                    <a:pt x="11930" y="53170"/>
                    <a:pt x="11900" y="53164"/>
                  </a:cubicBezTo>
                  <a:lnTo>
                    <a:pt x="11467" y="53122"/>
                  </a:lnTo>
                  <a:cubicBezTo>
                    <a:pt x="7169" y="52682"/>
                    <a:pt x="3923" y="49081"/>
                    <a:pt x="3923" y="44754"/>
                  </a:cubicBezTo>
                  <a:cubicBezTo>
                    <a:pt x="3923" y="44106"/>
                    <a:pt x="4007" y="43435"/>
                    <a:pt x="4173" y="42757"/>
                  </a:cubicBezTo>
                  <a:lnTo>
                    <a:pt x="4351" y="42014"/>
                  </a:lnTo>
                  <a:cubicBezTo>
                    <a:pt x="4370" y="41954"/>
                    <a:pt x="4346" y="41895"/>
                    <a:pt x="4298" y="41860"/>
                  </a:cubicBezTo>
                  <a:lnTo>
                    <a:pt x="3687" y="41402"/>
                  </a:lnTo>
                  <a:cubicBezTo>
                    <a:pt x="1528" y="39791"/>
                    <a:pt x="293" y="37336"/>
                    <a:pt x="293" y="34667"/>
                  </a:cubicBezTo>
                  <a:cubicBezTo>
                    <a:pt x="293" y="31981"/>
                    <a:pt x="1541" y="29521"/>
                    <a:pt x="3709" y="27916"/>
                  </a:cubicBezTo>
                  <a:lnTo>
                    <a:pt x="4334" y="27452"/>
                  </a:lnTo>
                  <a:cubicBezTo>
                    <a:pt x="4381" y="27417"/>
                    <a:pt x="4400" y="27351"/>
                    <a:pt x="4387" y="27297"/>
                  </a:cubicBezTo>
                  <a:lnTo>
                    <a:pt x="4197" y="26542"/>
                  </a:lnTo>
                  <a:cubicBezTo>
                    <a:pt x="4013" y="25835"/>
                    <a:pt x="3923" y="25134"/>
                    <a:pt x="3923" y="24463"/>
                  </a:cubicBezTo>
                  <a:cubicBezTo>
                    <a:pt x="3923" y="19874"/>
                    <a:pt x="7514" y="16189"/>
                    <a:pt x="12103" y="16063"/>
                  </a:cubicBezTo>
                  <a:lnTo>
                    <a:pt x="13143" y="16034"/>
                  </a:lnTo>
                  <a:cubicBezTo>
                    <a:pt x="13214" y="16028"/>
                    <a:pt x="13280" y="15975"/>
                    <a:pt x="13285" y="15898"/>
                  </a:cubicBezTo>
                  <a:lnTo>
                    <a:pt x="13368" y="14864"/>
                  </a:lnTo>
                  <a:cubicBezTo>
                    <a:pt x="13728" y="10546"/>
                    <a:pt x="17396" y="7156"/>
                    <a:pt x="21730" y="7156"/>
                  </a:cubicBezTo>
                  <a:cubicBezTo>
                    <a:pt x="22336" y="7156"/>
                    <a:pt x="22955" y="7223"/>
                    <a:pt x="23580" y="7362"/>
                  </a:cubicBezTo>
                  <a:lnTo>
                    <a:pt x="24994" y="7677"/>
                  </a:lnTo>
                  <a:cubicBezTo>
                    <a:pt x="25001" y="7678"/>
                    <a:pt x="25008" y="7679"/>
                    <a:pt x="25015" y="7679"/>
                  </a:cubicBezTo>
                  <a:cubicBezTo>
                    <a:pt x="25050" y="7679"/>
                    <a:pt x="25084" y="7667"/>
                    <a:pt x="25114" y="7647"/>
                  </a:cubicBezTo>
                  <a:cubicBezTo>
                    <a:pt x="25149" y="7617"/>
                    <a:pt x="25166" y="7576"/>
                    <a:pt x="25166" y="7535"/>
                  </a:cubicBezTo>
                  <a:lnTo>
                    <a:pt x="25166" y="5971"/>
                  </a:lnTo>
                  <a:cubicBezTo>
                    <a:pt x="25292" y="5449"/>
                    <a:pt x="25880" y="4034"/>
                    <a:pt x="27235" y="3499"/>
                  </a:cubicBezTo>
                  <a:cubicBezTo>
                    <a:pt x="29500" y="2608"/>
                    <a:pt x="31039" y="1318"/>
                    <a:pt x="31961" y="355"/>
                  </a:cubicBezTo>
                  <a:close/>
                  <a:moveTo>
                    <a:pt x="31960" y="1"/>
                  </a:moveTo>
                  <a:cubicBezTo>
                    <a:pt x="31920" y="1"/>
                    <a:pt x="31880" y="16"/>
                    <a:pt x="31854" y="46"/>
                  </a:cubicBezTo>
                  <a:cubicBezTo>
                    <a:pt x="30968" y="997"/>
                    <a:pt x="29434" y="2317"/>
                    <a:pt x="27128" y="3225"/>
                  </a:cubicBezTo>
                  <a:cubicBezTo>
                    <a:pt x="25641" y="3814"/>
                    <a:pt x="24999" y="5371"/>
                    <a:pt x="24881" y="5924"/>
                  </a:cubicBezTo>
                  <a:cubicBezTo>
                    <a:pt x="24875" y="5930"/>
                    <a:pt x="24875" y="5941"/>
                    <a:pt x="24875" y="5954"/>
                  </a:cubicBezTo>
                  <a:lnTo>
                    <a:pt x="24875" y="7351"/>
                  </a:lnTo>
                  <a:lnTo>
                    <a:pt x="23644" y="7077"/>
                  </a:lnTo>
                  <a:cubicBezTo>
                    <a:pt x="23002" y="6934"/>
                    <a:pt x="22368" y="6863"/>
                    <a:pt x="21743" y="6863"/>
                  </a:cubicBezTo>
                  <a:cubicBezTo>
                    <a:pt x="17255" y="6863"/>
                    <a:pt x="13445" y="10363"/>
                    <a:pt x="13077" y="14840"/>
                  </a:cubicBezTo>
                  <a:lnTo>
                    <a:pt x="13000" y="15743"/>
                  </a:lnTo>
                  <a:lnTo>
                    <a:pt x="12097" y="15767"/>
                  </a:lnTo>
                  <a:cubicBezTo>
                    <a:pt x="7347" y="15898"/>
                    <a:pt x="3632" y="19714"/>
                    <a:pt x="3632" y="24463"/>
                  </a:cubicBezTo>
                  <a:cubicBezTo>
                    <a:pt x="3632" y="25157"/>
                    <a:pt x="3728" y="25883"/>
                    <a:pt x="3912" y="26614"/>
                  </a:cubicBezTo>
                  <a:lnTo>
                    <a:pt x="4079" y="27274"/>
                  </a:lnTo>
                  <a:lnTo>
                    <a:pt x="3531" y="27678"/>
                  </a:lnTo>
                  <a:cubicBezTo>
                    <a:pt x="1291" y="29342"/>
                    <a:pt x="1" y="31892"/>
                    <a:pt x="1" y="34667"/>
                  </a:cubicBezTo>
                  <a:cubicBezTo>
                    <a:pt x="1" y="37431"/>
                    <a:pt x="1279" y="39970"/>
                    <a:pt x="3508" y="41633"/>
                  </a:cubicBezTo>
                  <a:lnTo>
                    <a:pt x="4049" y="42038"/>
                  </a:lnTo>
                  <a:lnTo>
                    <a:pt x="3888" y="42686"/>
                  </a:lnTo>
                  <a:cubicBezTo>
                    <a:pt x="3716" y="43393"/>
                    <a:pt x="3632" y="44082"/>
                    <a:pt x="3632" y="44754"/>
                  </a:cubicBezTo>
                  <a:cubicBezTo>
                    <a:pt x="3632" y="49235"/>
                    <a:pt x="6985" y="52956"/>
                    <a:pt x="11437" y="53407"/>
                  </a:cubicBezTo>
                  <a:lnTo>
                    <a:pt x="11812" y="53450"/>
                  </a:lnTo>
                  <a:lnTo>
                    <a:pt x="12073" y="53722"/>
                  </a:lnTo>
                  <a:cubicBezTo>
                    <a:pt x="12358" y="54026"/>
                    <a:pt x="12625" y="54299"/>
                    <a:pt x="12882" y="54548"/>
                  </a:cubicBezTo>
                  <a:lnTo>
                    <a:pt x="13118" y="54781"/>
                  </a:lnTo>
                  <a:lnTo>
                    <a:pt x="13173" y="55107"/>
                  </a:lnTo>
                  <a:cubicBezTo>
                    <a:pt x="13886" y="59304"/>
                    <a:pt x="17488" y="62352"/>
                    <a:pt x="21743" y="62352"/>
                  </a:cubicBezTo>
                  <a:cubicBezTo>
                    <a:pt x="22368" y="62352"/>
                    <a:pt x="23002" y="62281"/>
                    <a:pt x="23644" y="62138"/>
                  </a:cubicBezTo>
                  <a:lnTo>
                    <a:pt x="24875" y="61859"/>
                  </a:lnTo>
                  <a:lnTo>
                    <a:pt x="24875" y="63262"/>
                  </a:lnTo>
                  <a:cubicBezTo>
                    <a:pt x="24875" y="63268"/>
                    <a:pt x="24875" y="63280"/>
                    <a:pt x="24881" y="63292"/>
                  </a:cubicBezTo>
                  <a:cubicBezTo>
                    <a:pt x="24999" y="63839"/>
                    <a:pt x="25641" y="65402"/>
                    <a:pt x="27128" y="65984"/>
                  </a:cubicBezTo>
                  <a:cubicBezTo>
                    <a:pt x="29434" y="66894"/>
                    <a:pt x="30968" y="68219"/>
                    <a:pt x="31854" y="69169"/>
                  </a:cubicBezTo>
                  <a:cubicBezTo>
                    <a:pt x="31877" y="69199"/>
                    <a:pt x="31918" y="69218"/>
                    <a:pt x="31961" y="69218"/>
                  </a:cubicBezTo>
                  <a:cubicBezTo>
                    <a:pt x="32002" y="69218"/>
                    <a:pt x="32038" y="69199"/>
                    <a:pt x="32068" y="69169"/>
                  </a:cubicBezTo>
                  <a:cubicBezTo>
                    <a:pt x="32946" y="68219"/>
                    <a:pt x="34486" y="66894"/>
                    <a:pt x="36792" y="65984"/>
                  </a:cubicBezTo>
                  <a:cubicBezTo>
                    <a:pt x="38273" y="65396"/>
                    <a:pt x="38915" y="63844"/>
                    <a:pt x="39039" y="63292"/>
                  </a:cubicBezTo>
                  <a:lnTo>
                    <a:pt x="39039" y="63262"/>
                  </a:lnTo>
                  <a:lnTo>
                    <a:pt x="39039" y="61859"/>
                  </a:lnTo>
                  <a:lnTo>
                    <a:pt x="40276" y="62138"/>
                  </a:lnTo>
                  <a:cubicBezTo>
                    <a:pt x="40912" y="62281"/>
                    <a:pt x="41554" y="62352"/>
                    <a:pt x="42171" y="62352"/>
                  </a:cubicBezTo>
                  <a:cubicBezTo>
                    <a:pt x="46427" y="62352"/>
                    <a:pt x="50034" y="59304"/>
                    <a:pt x="50742" y="55107"/>
                  </a:cubicBezTo>
                  <a:lnTo>
                    <a:pt x="50802" y="54781"/>
                  </a:lnTo>
                  <a:lnTo>
                    <a:pt x="51033" y="54548"/>
                  </a:lnTo>
                  <a:cubicBezTo>
                    <a:pt x="51295" y="54299"/>
                    <a:pt x="51562" y="54026"/>
                    <a:pt x="51841" y="53722"/>
                  </a:cubicBezTo>
                  <a:lnTo>
                    <a:pt x="52102" y="53450"/>
                  </a:lnTo>
                  <a:lnTo>
                    <a:pt x="52478" y="53407"/>
                  </a:lnTo>
                  <a:cubicBezTo>
                    <a:pt x="56930" y="52956"/>
                    <a:pt x="60288" y="49235"/>
                    <a:pt x="60288" y="44754"/>
                  </a:cubicBezTo>
                  <a:cubicBezTo>
                    <a:pt x="60288" y="44082"/>
                    <a:pt x="60198" y="43386"/>
                    <a:pt x="60032" y="42686"/>
                  </a:cubicBezTo>
                  <a:lnTo>
                    <a:pt x="59871" y="42038"/>
                  </a:lnTo>
                  <a:lnTo>
                    <a:pt x="60406" y="41633"/>
                  </a:lnTo>
                  <a:cubicBezTo>
                    <a:pt x="62636" y="39970"/>
                    <a:pt x="63914" y="37431"/>
                    <a:pt x="63914" y="34667"/>
                  </a:cubicBezTo>
                  <a:cubicBezTo>
                    <a:pt x="63914" y="31892"/>
                    <a:pt x="62630" y="29342"/>
                    <a:pt x="60383" y="27678"/>
                  </a:cubicBezTo>
                  <a:lnTo>
                    <a:pt x="59835" y="27274"/>
                  </a:lnTo>
                  <a:lnTo>
                    <a:pt x="60008" y="26614"/>
                  </a:lnTo>
                  <a:cubicBezTo>
                    <a:pt x="60192" y="25883"/>
                    <a:pt x="60288" y="25157"/>
                    <a:pt x="60288" y="24463"/>
                  </a:cubicBezTo>
                  <a:cubicBezTo>
                    <a:pt x="60288" y="19714"/>
                    <a:pt x="56567" y="15898"/>
                    <a:pt x="51824" y="15767"/>
                  </a:cubicBezTo>
                  <a:lnTo>
                    <a:pt x="50914" y="15743"/>
                  </a:lnTo>
                  <a:lnTo>
                    <a:pt x="50837" y="14840"/>
                  </a:lnTo>
                  <a:cubicBezTo>
                    <a:pt x="50469" y="10363"/>
                    <a:pt x="46665" y="6863"/>
                    <a:pt x="42171" y="6863"/>
                  </a:cubicBezTo>
                  <a:cubicBezTo>
                    <a:pt x="41554" y="6863"/>
                    <a:pt x="40912" y="6934"/>
                    <a:pt x="40276" y="7077"/>
                  </a:cubicBezTo>
                  <a:lnTo>
                    <a:pt x="39039" y="7351"/>
                  </a:lnTo>
                  <a:lnTo>
                    <a:pt x="39039" y="5954"/>
                  </a:lnTo>
                  <a:lnTo>
                    <a:pt x="39039" y="5924"/>
                  </a:lnTo>
                  <a:cubicBezTo>
                    <a:pt x="38915" y="5371"/>
                    <a:pt x="38273" y="3814"/>
                    <a:pt x="36792" y="3225"/>
                  </a:cubicBezTo>
                  <a:cubicBezTo>
                    <a:pt x="34486" y="2317"/>
                    <a:pt x="32946" y="997"/>
                    <a:pt x="32068" y="46"/>
                  </a:cubicBezTo>
                  <a:cubicBezTo>
                    <a:pt x="32041" y="16"/>
                    <a:pt x="32000" y="1"/>
                    <a:pt x="31960" y="1"/>
                  </a:cubicBezTo>
                  <a:close/>
                </a:path>
              </a:pathLst>
            </a:custGeom>
            <a:solidFill>
              <a:schemeClr val="accent1"/>
            </a:solidFill>
            <a:ln w="19050" cap="flat" cmpd="sng">
              <a:solidFill>
                <a:schemeClr val="bg1"/>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17" name="Google Shape;2869;p58">
              <a:extLst>
                <a:ext uri="{FF2B5EF4-FFF2-40B4-BE49-F238E27FC236}">
                  <a16:creationId xmlns:a16="http://schemas.microsoft.com/office/drawing/2014/main" id="{C48366DA-791E-E816-D28F-D2A661ABC5BA}"/>
                </a:ext>
              </a:extLst>
            </p:cNvPr>
            <p:cNvSpPr/>
            <p:nvPr/>
          </p:nvSpPr>
          <p:spPr>
            <a:xfrm>
              <a:off x="7757783" y="1655234"/>
              <a:ext cx="1071412" cy="1160324"/>
            </a:xfrm>
            <a:custGeom>
              <a:avLst/>
              <a:gdLst/>
              <a:ahLst/>
              <a:cxnLst/>
              <a:rect l="l" t="t" r="r" b="b"/>
              <a:pathLst>
                <a:path w="63914" h="69218" extrusionOk="0">
                  <a:moveTo>
                    <a:pt x="31961" y="355"/>
                  </a:moveTo>
                  <a:cubicBezTo>
                    <a:pt x="32875" y="1318"/>
                    <a:pt x="34421" y="2608"/>
                    <a:pt x="36685" y="3499"/>
                  </a:cubicBezTo>
                  <a:cubicBezTo>
                    <a:pt x="38035" y="4034"/>
                    <a:pt x="38629" y="5449"/>
                    <a:pt x="38748" y="5971"/>
                  </a:cubicBezTo>
                  <a:lnTo>
                    <a:pt x="38748" y="7535"/>
                  </a:lnTo>
                  <a:cubicBezTo>
                    <a:pt x="38748" y="7576"/>
                    <a:pt x="38772" y="7617"/>
                    <a:pt x="38801" y="7647"/>
                  </a:cubicBezTo>
                  <a:cubicBezTo>
                    <a:pt x="38830" y="7667"/>
                    <a:pt x="38869" y="7679"/>
                    <a:pt x="38904" y="7679"/>
                  </a:cubicBezTo>
                  <a:cubicBezTo>
                    <a:pt x="38912" y="7679"/>
                    <a:pt x="38919" y="7678"/>
                    <a:pt x="38926" y="7677"/>
                  </a:cubicBezTo>
                  <a:lnTo>
                    <a:pt x="40341" y="7362"/>
                  </a:lnTo>
                  <a:cubicBezTo>
                    <a:pt x="40965" y="7223"/>
                    <a:pt x="41584" y="7156"/>
                    <a:pt x="42189" y="7156"/>
                  </a:cubicBezTo>
                  <a:cubicBezTo>
                    <a:pt x="46520" y="7156"/>
                    <a:pt x="50191" y="10546"/>
                    <a:pt x="50546" y="14864"/>
                  </a:cubicBezTo>
                  <a:lnTo>
                    <a:pt x="50635" y="15898"/>
                  </a:lnTo>
                  <a:cubicBezTo>
                    <a:pt x="50640" y="15975"/>
                    <a:pt x="50700" y="16028"/>
                    <a:pt x="50777" y="16034"/>
                  </a:cubicBezTo>
                  <a:lnTo>
                    <a:pt x="51811" y="16063"/>
                  </a:lnTo>
                  <a:cubicBezTo>
                    <a:pt x="56400" y="16189"/>
                    <a:pt x="59997" y="19874"/>
                    <a:pt x="59997" y="24463"/>
                  </a:cubicBezTo>
                  <a:cubicBezTo>
                    <a:pt x="59997" y="25134"/>
                    <a:pt x="59901" y="25835"/>
                    <a:pt x="59723" y="26542"/>
                  </a:cubicBezTo>
                  <a:lnTo>
                    <a:pt x="59533" y="27297"/>
                  </a:lnTo>
                  <a:cubicBezTo>
                    <a:pt x="59514" y="27351"/>
                    <a:pt x="59539" y="27417"/>
                    <a:pt x="59586" y="27452"/>
                  </a:cubicBezTo>
                  <a:lnTo>
                    <a:pt x="60211" y="27916"/>
                  </a:lnTo>
                  <a:cubicBezTo>
                    <a:pt x="62380" y="29521"/>
                    <a:pt x="63621" y="31981"/>
                    <a:pt x="63621" y="34667"/>
                  </a:cubicBezTo>
                  <a:cubicBezTo>
                    <a:pt x="63621" y="37336"/>
                    <a:pt x="62386" y="39791"/>
                    <a:pt x="60233" y="41402"/>
                  </a:cubicBezTo>
                  <a:lnTo>
                    <a:pt x="59616" y="41860"/>
                  </a:lnTo>
                  <a:cubicBezTo>
                    <a:pt x="59569" y="41895"/>
                    <a:pt x="59550" y="41954"/>
                    <a:pt x="59563" y="42014"/>
                  </a:cubicBezTo>
                  <a:lnTo>
                    <a:pt x="59747" y="42757"/>
                  </a:lnTo>
                  <a:cubicBezTo>
                    <a:pt x="59912" y="43435"/>
                    <a:pt x="59997" y="44106"/>
                    <a:pt x="59997" y="44754"/>
                  </a:cubicBezTo>
                  <a:cubicBezTo>
                    <a:pt x="59997" y="49081"/>
                    <a:pt x="56751" y="52682"/>
                    <a:pt x="52448" y="53122"/>
                  </a:cubicBezTo>
                  <a:lnTo>
                    <a:pt x="52020" y="53164"/>
                  </a:lnTo>
                  <a:cubicBezTo>
                    <a:pt x="51984" y="53170"/>
                    <a:pt x="51954" y="53182"/>
                    <a:pt x="51931" y="53212"/>
                  </a:cubicBezTo>
                  <a:lnTo>
                    <a:pt x="51633" y="53527"/>
                  </a:lnTo>
                  <a:cubicBezTo>
                    <a:pt x="51348" y="53824"/>
                    <a:pt x="51087" y="54092"/>
                    <a:pt x="50832" y="54341"/>
                  </a:cubicBezTo>
                  <a:lnTo>
                    <a:pt x="50563" y="54608"/>
                  </a:lnTo>
                  <a:cubicBezTo>
                    <a:pt x="50541" y="54627"/>
                    <a:pt x="50522" y="54655"/>
                    <a:pt x="50516" y="54685"/>
                  </a:cubicBezTo>
                  <a:lnTo>
                    <a:pt x="50456" y="55060"/>
                  </a:lnTo>
                  <a:cubicBezTo>
                    <a:pt x="49767" y="59113"/>
                    <a:pt x="46284" y="62061"/>
                    <a:pt x="42171" y="62061"/>
                  </a:cubicBezTo>
                  <a:cubicBezTo>
                    <a:pt x="41571" y="62061"/>
                    <a:pt x="40953" y="61990"/>
                    <a:pt x="40341" y="61853"/>
                  </a:cubicBezTo>
                  <a:lnTo>
                    <a:pt x="38926" y="61538"/>
                  </a:lnTo>
                  <a:cubicBezTo>
                    <a:pt x="38916" y="61535"/>
                    <a:pt x="38904" y="61534"/>
                    <a:pt x="38893" y="61534"/>
                  </a:cubicBezTo>
                  <a:cubicBezTo>
                    <a:pt x="38861" y="61534"/>
                    <a:pt x="38827" y="61546"/>
                    <a:pt x="38801" y="61568"/>
                  </a:cubicBezTo>
                  <a:cubicBezTo>
                    <a:pt x="38772" y="61592"/>
                    <a:pt x="38748" y="61633"/>
                    <a:pt x="38748" y="61681"/>
                  </a:cubicBezTo>
                  <a:lnTo>
                    <a:pt x="38748" y="63244"/>
                  </a:lnTo>
                  <a:cubicBezTo>
                    <a:pt x="38629" y="63767"/>
                    <a:pt x="38035" y="65175"/>
                    <a:pt x="36685" y="65710"/>
                  </a:cubicBezTo>
                  <a:cubicBezTo>
                    <a:pt x="34421" y="66609"/>
                    <a:pt x="32875" y="67893"/>
                    <a:pt x="31961" y="68856"/>
                  </a:cubicBezTo>
                  <a:cubicBezTo>
                    <a:pt x="31039" y="67893"/>
                    <a:pt x="29500" y="66609"/>
                    <a:pt x="27235" y="65710"/>
                  </a:cubicBezTo>
                  <a:cubicBezTo>
                    <a:pt x="25880" y="65182"/>
                    <a:pt x="25292" y="63762"/>
                    <a:pt x="25166" y="63244"/>
                  </a:cubicBezTo>
                  <a:lnTo>
                    <a:pt x="25166" y="61681"/>
                  </a:lnTo>
                  <a:cubicBezTo>
                    <a:pt x="25166" y="61633"/>
                    <a:pt x="25149" y="61592"/>
                    <a:pt x="25114" y="61568"/>
                  </a:cubicBezTo>
                  <a:cubicBezTo>
                    <a:pt x="25087" y="61546"/>
                    <a:pt x="25057" y="61534"/>
                    <a:pt x="25026" y="61534"/>
                  </a:cubicBezTo>
                  <a:cubicBezTo>
                    <a:pt x="25015" y="61534"/>
                    <a:pt x="25004" y="61535"/>
                    <a:pt x="24994" y="61538"/>
                  </a:cubicBezTo>
                  <a:lnTo>
                    <a:pt x="23580" y="61853"/>
                  </a:lnTo>
                  <a:cubicBezTo>
                    <a:pt x="22961" y="61990"/>
                    <a:pt x="22343" y="62061"/>
                    <a:pt x="21743" y="62061"/>
                  </a:cubicBezTo>
                  <a:cubicBezTo>
                    <a:pt x="17630" y="62061"/>
                    <a:pt x="14147" y="59113"/>
                    <a:pt x="13464" y="55060"/>
                  </a:cubicBezTo>
                  <a:lnTo>
                    <a:pt x="13398" y="54685"/>
                  </a:lnTo>
                  <a:cubicBezTo>
                    <a:pt x="13392" y="54655"/>
                    <a:pt x="13381" y="54627"/>
                    <a:pt x="13357" y="54608"/>
                  </a:cubicBezTo>
                  <a:lnTo>
                    <a:pt x="13088" y="54341"/>
                  </a:lnTo>
                  <a:cubicBezTo>
                    <a:pt x="12833" y="54092"/>
                    <a:pt x="12572" y="53824"/>
                    <a:pt x="12287" y="53527"/>
                  </a:cubicBezTo>
                  <a:lnTo>
                    <a:pt x="11990" y="53212"/>
                  </a:lnTo>
                  <a:cubicBezTo>
                    <a:pt x="11966" y="53182"/>
                    <a:pt x="11930" y="53170"/>
                    <a:pt x="11900" y="53164"/>
                  </a:cubicBezTo>
                  <a:lnTo>
                    <a:pt x="11467" y="53122"/>
                  </a:lnTo>
                  <a:cubicBezTo>
                    <a:pt x="7169" y="52682"/>
                    <a:pt x="3923" y="49081"/>
                    <a:pt x="3923" y="44754"/>
                  </a:cubicBezTo>
                  <a:cubicBezTo>
                    <a:pt x="3923" y="44106"/>
                    <a:pt x="4007" y="43435"/>
                    <a:pt x="4173" y="42757"/>
                  </a:cubicBezTo>
                  <a:lnTo>
                    <a:pt x="4351" y="42014"/>
                  </a:lnTo>
                  <a:cubicBezTo>
                    <a:pt x="4370" y="41954"/>
                    <a:pt x="4346" y="41895"/>
                    <a:pt x="4298" y="41860"/>
                  </a:cubicBezTo>
                  <a:lnTo>
                    <a:pt x="3687" y="41402"/>
                  </a:lnTo>
                  <a:cubicBezTo>
                    <a:pt x="1528" y="39791"/>
                    <a:pt x="293" y="37336"/>
                    <a:pt x="293" y="34667"/>
                  </a:cubicBezTo>
                  <a:cubicBezTo>
                    <a:pt x="293" y="31981"/>
                    <a:pt x="1541" y="29521"/>
                    <a:pt x="3709" y="27916"/>
                  </a:cubicBezTo>
                  <a:lnTo>
                    <a:pt x="4334" y="27452"/>
                  </a:lnTo>
                  <a:cubicBezTo>
                    <a:pt x="4381" y="27417"/>
                    <a:pt x="4400" y="27351"/>
                    <a:pt x="4387" y="27297"/>
                  </a:cubicBezTo>
                  <a:lnTo>
                    <a:pt x="4197" y="26542"/>
                  </a:lnTo>
                  <a:cubicBezTo>
                    <a:pt x="4013" y="25835"/>
                    <a:pt x="3923" y="25134"/>
                    <a:pt x="3923" y="24463"/>
                  </a:cubicBezTo>
                  <a:cubicBezTo>
                    <a:pt x="3923" y="19874"/>
                    <a:pt x="7514" y="16189"/>
                    <a:pt x="12103" y="16063"/>
                  </a:cubicBezTo>
                  <a:lnTo>
                    <a:pt x="13143" y="16034"/>
                  </a:lnTo>
                  <a:cubicBezTo>
                    <a:pt x="13214" y="16028"/>
                    <a:pt x="13280" y="15975"/>
                    <a:pt x="13285" y="15898"/>
                  </a:cubicBezTo>
                  <a:lnTo>
                    <a:pt x="13368" y="14864"/>
                  </a:lnTo>
                  <a:cubicBezTo>
                    <a:pt x="13728" y="10546"/>
                    <a:pt x="17396" y="7156"/>
                    <a:pt x="21730" y="7156"/>
                  </a:cubicBezTo>
                  <a:cubicBezTo>
                    <a:pt x="22336" y="7156"/>
                    <a:pt x="22955" y="7223"/>
                    <a:pt x="23580" y="7362"/>
                  </a:cubicBezTo>
                  <a:lnTo>
                    <a:pt x="24994" y="7677"/>
                  </a:lnTo>
                  <a:cubicBezTo>
                    <a:pt x="25001" y="7678"/>
                    <a:pt x="25008" y="7679"/>
                    <a:pt x="25015" y="7679"/>
                  </a:cubicBezTo>
                  <a:cubicBezTo>
                    <a:pt x="25050" y="7679"/>
                    <a:pt x="25084" y="7667"/>
                    <a:pt x="25114" y="7647"/>
                  </a:cubicBezTo>
                  <a:cubicBezTo>
                    <a:pt x="25149" y="7617"/>
                    <a:pt x="25166" y="7576"/>
                    <a:pt x="25166" y="7535"/>
                  </a:cubicBezTo>
                  <a:lnTo>
                    <a:pt x="25166" y="5971"/>
                  </a:lnTo>
                  <a:cubicBezTo>
                    <a:pt x="25292" y="5449"/>
                    <a:pt x="25880" y="4034"/>
                    <a:pt x="27235" y="3499"/>
                  </a:cubicBezTo>
                  <a:cubicBezTo>
                    <a:pt x="29500" y="2608"/>
                    <a:pt x="31039" y="1318"/>
                    <a:pt x="31961" y="355"/>
                  </a:cubicBezTo>
                  <a:close/>
                  <a:moveTo>
                    <a:pt x="31960" y="1"/>
                  </a:moveTo>
                  <a:cubicBezTo>
                    <a:pt x="31920" y="1"/>
                    <a:pt x="31880" y="16"/>
                    <a:pt x="31854" y="46"/>
                  </a:cubicBezTo>
                  <a:cubicBezTo>
                    <a:pt x="30968" y="997"/>
                    <a:pt x="29434" y="2317"/>
                    <a:pt x="27128" y="3225"/>
                  </a:cubicBezTo>
                  <a:cubicBezTo>
                    <a:pt x="25641" y="3814"/>
                    <a:pt x="24999" y="5371"/>
                    <a:pt x="24881" y="5924"/>
                  </a:cubicBezTo>
                  <a:cubicBezTo>
                    <a:pt x="24875" y="5930"/>
                    <a:pt x="24875" y="5941"/>
                    <a:pt x="24875" y="5954"/>
                  </a:cubicBezTo>
                  <a:lnTo>
                    <a:pt x="24875" y="7351"/>
                  </a:lnTo>
                  <a:lnTo>
                    <a:pt x="23644" y="7077"/>
                  </a:lnTo>
                  <a:cubicBezTo>
                    <a:pt x="23002" y="6934"/>
                    <a:pt x="22368" y="6863"/>
                    <a:pt x="21743" y="6863"/>
                  </a:cubicBezTo>
                  <a:cubicBezTo>
                    <a:pt x="17255" y="6863"/>
                    <a:pt x="13445" y="10363"/>
                    <a:pt x="13077" y="14840"/>
                  </a:cubicBezTo>
                  <a:lnTo>
                    <a:pt x="13000" y="15743"/>
                  </a:lnTo>
                  <a:lnTo>
                    <a:pt x="12097" y="15767"/>
                  </a:lnTo>
                  <a:cubicBezTo>
                    <a:pt x="7347" y="15898"/>
                    <a:pt x="3632" y="19714"/>
                    <a:pt x="3632" y="24463"/>
                  </a:cubicBezTo>
                  <a:cubicBezTo>
                    <a:pt x="3632" y="25157"/>
                    <a:pt x="3728" y="25883"/>
                    <a:pt x="3912" y="26614"/>
                  </a:cubicBezTo>
                  <a:lnTo>
                    <a:pt x="4079" y="27274"/>
                  </a:lnTo>
                  <a:lnTo>
                    <a:pt x="3531" y="27678"/>
                  </a:lnTo>
                  <a:cubicBezTo>
                    <a:pt x="1291" y="29342"/>
                    <a:pt x="1" y="31892"/>
                    <a:pt x="1" y="34667"/>
                  </a:cubicBezTo>
                  <a:cubicBezTo>
                    <a:pt x="1" y="37431"/>
                    <a:pt x="1279" y="39970"/>
                    <a:pt x="3508" y="41633"/>
                  </a:cubicBezTo>
                  <a:lnTo>
                    <a:pt x="4049" y="42038"/>
                  </a:lnTo>
                  <a:lnTo>
                    <a:pt x="3888" y="42686"/>
                  </a:lnTo>
                  <a:cubicBezTo>
                    <a:pt x="3716" y="43393"/>
                    <a:pt x="3632" y="44082"/>
                    <a:pt x="3632" y="44754"/>
                  </a:cubicBezTo>
                  <a:cubicBezTo>
                    <a:pt x="3632" y="49235"/>
                    <a:pt x="6985" y="52956"/>
                    <a:pt x="11437" y="53407"/>
                  </a:cubicBezTo>
                  <a:lnTo>
                    <a:pt x="11812" y="53450"/>
                  </a:lnTo>
                  <a:lnTo>
                    <a:pt x="12073" y="53722"/>
                  </a:lnTo>
                  <a:cubicBezTo>
                    <a:pt x="12358" y="54026"/>
                    <a:pt x="12625" y="54299"/>
                    <a:pt x="12882" y="54548"/>
                  </a:cubicBezTo>
                  <a:lnTo>
                    <a:pt x="13118" y="54781"/>
                  </a:lnTo>
                  <a:lnTo>
                    <a:pt x="13173" y="55107"/>
                  </a:lnTo>
                  <a:cubicBezTo>
                    <a:pt x="13886" y="59304"/>
                    <a:pt x="17488" y="62352"/>
                    <a:pt x="21743" y="62352"/>
                  </a:cubicBezTo>
                  <a:cubicBezTo>
                    <a:pt x="22368" y="62352"/>
                    <a:pt x="23002" y="62281"/>
                    <a:pt x="23644" y="62138"/>
                  </a:cubicBezTo>
                  <a:lnTo>
                    <a:pt x="24875" y="61859"/>
                  </a:lnTo>
                  <a:lnTo>
                    <a:pt x="24875" y="63262"/>
                  </a:lnTo>
                  <a:cubicBezTo>
                    <a:pt x="24875" y="63268"/>
                    <a:pt x="24875" y="63280"/>
                    <a:pt x="24881" y="63292"/>
                  </a:cubicBezTo>
                  <a:cubicBezTo>
                    <a:pt x="24999" y="63839"/>
                    <a:pt x="25641" y="65402"/>
                    <a:pt x="27128" y="65984"/>
                  </a:cubicBezTo>
                  <a:cubicBezTo>
                    <a:pt x="29434" y="66894"/>
                    <a:pt x="30968" y="68219"/>
                    <a:pt x="31854" y="69169"/>
                  </a:cubicBezTo>
                  <a:cubicBezTo>
                    <a:pt x="31877" y="69199"/>
                    <a:pt x="31918" y="69218"/>
                    <a:pt x="31961" y="69218"/>
                  </a:cubicBezTo>
                  <a:cubicBezTo>
                    <a:pt x="32002" y="69218"/>
                    <a:pt x="32038" y="69199"/>
                    <a:pt x="32068" y="69169"/>
                  </a:cubicBezTo>
                  <a:cubicBezTo>
                    <a:pt x="32946" y="68219"/>
                    <a:pt x="34486" y="66894"/>
                    <a:pt x="36792" y="65984"/>
                  </a:cubicBezTo>
                  <a:cubicBezTo>
                    <a:pt x="38273" y="65396"/>
                    <a:pt x="38915" y="63844"/>
                    <a:pt x="39039" y="63292"/>
                  </a:cubicBezTo>
                  <a:lnTo>
                    <a:pt x="39039" y="63262"/>
                  </a:lnTo>
                  <a:lnTo>
                    <a:pt x="39039" y="61859"/>
                  </a:lnTo>
                  <a:lnTo>
                    <a:pt x="40276" y="62138"/>
                  </a:lnTo>
                  <a:cubicBezTo>
                    <a:pt x="40912" y="62281"/>
                    <a:pt x="41554" y="62352"/>
                    <a:pt x="42171" y="62352"/>
                  </a:cubicBezTo>
                  <a:cubicBezTo>
                    <a:pt x="46427" y="62352"/>
                    <a:pt x="50034" y="59304"/>
                    <a:pt x="50742" y="55107"/>
                  </a:cubicBezTo>
                  <a:lnTo>
                    <a:pt x="50802" y="54781"/>
                  </a:lnTo>
                  <a:lnTo>
                    <a:pt x="51033" y="54548"/>
                  </a:lnTo>
                  <a:cubicBezTo>
                    <a:pt x="51295" y="54299"/>
                    <a:pt x="51562" y="54026"/>
                    <a:pt x="51841" y="53722"/>
                  </a:cubicBezTo>
                  <a:lnTo>
                    <a:pt x="52102" y="53450"/>
                  </a:lnTo>
                  <a:lnTo>
                    <a:pt x="52478" y="53407"/>
                  </a:lnTo>
                  <a:cubicBezTo>
                    <a:pt x="56930" y="52956"/>
                    <a:pt x="60288" y="49235"/>
                    <a:pt x="60288" y="44754"/>
                  </a:cubicBezTo>
                  <a:cubicBezTo>
                    <a:pt x="60288" y="44082"/>
                    <a:pt x="60198" y="43386"/>
                    <a:pt x="60032" y="42686"/>
                  </a:cubicBezTo>
                  <a:lnTo>
                    <a:pt x="59871" y="42038"/>
                  </a:lnTo>
                  <a:lnTo>
                    <a:pt x="60406" y="41633"/>
                  </a:lnTo>
                  <a:cubicBezTo>
                    <a:pt x="62636" y="39970"/>
                    <a:pt x="63914" y="37431"/>
                    <a:pt x="63914" y="34667"/>
                  </a:cubicBezTo>
                  <a:cubicBezTo>
                    <a:pt x="63914" y="31892"/>
                    <a:pt x="62630" y="29342"/>
                    <a:pt x="60383" y="27678"/>
                  </a:cubicBezTo>
                  <a:lnTo>
                    <a:pt x="59835" y="27274"/>
                  </a:lnTo>
                  <a:lnTo>
                    <a:pt x="60008" y="26614"/>
                  </a:lnTo>
                  <a:cubicBezTo>
                    <a:pt x="60192" y="25883"/>
                    <a:pt x="60288" y="25157"/>
                    <a:pt x="60288" y="24463"/>
                  </a:cubicBezTo>
                  <a:cubicBezTo>
                    <a:pt x="60288" y="19714"/>
                    <a:pt x="56567" y="15898"/>
                    <a:pt x="51824" y="15767"/>
                  </a:cubicBezTo>
                  <a:lnTo>
                    <a:pt x="50914" y="15743"/>
                  </a:lnTo>
                  <a:lnTo>
                    <a:pt x="50837" y="14840"/>
                  </a:lnTo>
                  <a:cubicBezTo>
                    <a:pt x="50469" y="10363"/>
                    <a:pt x="46665" y="6863"/>
                    <a:pt x="42171" y="6863"/>
                  </a:cubicBezTo>
                  <a:cubicBezTo>
                    <a:pt x="41554" y="6863"/>
                    <a:pt x="40912" y="6934"/>
                    <a:pt x="40276" y="7077"/>
                  </a:cubicBezTo>
                  <a:lnTo>
                    <a:pt x="39039" y="7351"/>
                  </a:lnTo>
                  <a:lnTo>
                    <a:pt x="39039" y="5954"/>
                  </a:lnTo>
                  <a:lnTo>
                    <a:pt x="39039" y="5924"/>
                  </a:lnTo>
                  <a:cubicBezTo>
                    <a:pt x="38915" y="5371"/>
                    <a:pt x="38273" y="3814"/>
                    <a:pt x="36792" y="3225"/>
                  </a:cubicBezTo>
                  <a:cubicBezTo>
                    <a:pt x="34486" y="2317"/>
                    <a:pt x="32946" y="997"/>
                    <a:pt x="32068" y="46"/>
                  </a:cubicBezTo>
                  <a:cubicBezTo>
                    <a:pt x="32041" y="16"/>
                    <a:pt x="32000" y="1"/>
                    <a:pt x="31960" y="1"/>
                  </a:cubicBezTo>
                  <a:close/>
                </a:path>
              </a:pathLst>
            </a:custGeom>
            <a:solidFill>
              <a:schemeClr val="accent1"/>
            </a:solidFill>
            <a:ln w="19050" cap="flat" cmpd="sng">
              <a:solidFill>
                <a:schemeClr val="bg1"/>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18" name="Google Shape;2869;p58">
              <a:extLst>
                <a:ext uri="{FF2B5EF4-FFF2-40B4-BE49-F238E27FC236}">
                  <a16:creationId xmlns:a16="http://schemas.microsoft.com/office/drawing/2014/main" id="{C91A9129-B07C-B53B-7847-579D7A47E46C}"/>
                </a:ext>
              </a:extLst>
            </p:cNvPr>
            <p:cNvSpPr/>
            <p:nvPr/>
          </p:nvSpPr>
          <p:spPr>
            <a:xfrm>
              <a:off x="5759650" y="4093634"/>
              <a:ext cx="1071412" cy="1160324"/>
            </a:xfrm>
            <a:custGeom>
              <a:avLst/>
              <a:gdLst/>
              <a:ahLst/>
              <a:cxnLst/>
              <a:rect l="l" t="t" r="r" b="b"/>
              <a:pathLst>
                <a:path w="63914" h="69218" extrusionOk="0">
                  <a:moveTo>
                    <a:pt x="31961" y="355"/>
                  </a:moveTo>
                  <a:cubicBezTo>
                    <a:pt x="32875" y="1318"/>
                    <a:pt x="34421" y="2608"/>
                    <a:pt x="36685" y="3499"/>
                  </a:cubicBezTo>
                  <a:cubicBezTo>
                    <a:pt x="38035" y="4034"/>
                    <a:pt x="38629" y="5449"/>
                    <a:pt x="38748" y="5971"/>
                  </a:cubicBezTo>
                  <a:lnTo>
                    <a:pt x="38748" y="7535"/>
                  </a:lnTo>
                  <a:cubicBezTo>
                    <a:pt x="38748" y="7576"/>
                    <a:pt x="38772" y="7617"/>
                    <a:pt x="38801" y="7647"/>
                  </a:cubicBezTo>
                  <a:cubicBezTo>
                    <a:pt x="38830" y="7667"/>
                    <a:pt x="38869" y="7679"/>
                    <a:pt x="38904" y="7679"/>
                  </a:cubicBezTo>
                  <a:cubicBezTo>
                    <a:pt x="38912" y="7679"/>
                    <a:pt x="38919" y="7678"/>
                    <a:pt x="38926" y="7677"/>
                  </a:cubicBezTo>
                  <a:lnTo>
                    <a:pt x="40341" y="7362"/>
                  </a:lnTo>
                  <a:cubicBezTo>
                    <a:pt x="40965" y="7223"/>
                    <a:pt x="41584" y="7156"/>
                    <a:pt x="42189" y="7156"/>
                  </a:cubicBezTo>
                  <a:cubicBezTo>
                    <a:pt x="46520" y="7156"/>
                    <a:pt x="50191" y="10546"/>
                    <a:pt x="50546" y="14864"/>
                  </a:cubicBezTo>
                  <a:lnTo>
                    <a:pt x="50635" y="15898"/>
                  </a:lnTo>
                  <a:cubicBezTo>
                    <a:pt x="50640" y="15975"/>
                    <a:pt x="50700" y="16028"/>
                    <a:pt x="50777" y="16034"/>
                  </a:cubicBezTo>
                  <a:lnTo>
                    <a:pt x="51811" y="16063"/>
                  </a:lnTo>
                  <a:cubicBezTo>
                    <a:pt x="56400" y="16189"/>
                    <a:pt x="59997" y="19874"/>
                    <a:pt x="59997" y="24463"/>
                  </a:cubicBezTo>
                  <a:cubicBezTo>
                    <a:pt x="59997" y="25134"/>
                    <a:pt x="59901" y="25835"/>
                    <a:pt x="59723" y="26542"/>
                  </a:cubicBezTo>
                  <a:lnTo>
                    <a:pt x="59533" y="27297"/>
                  </a:lnTo>
                  <a:cubicBezTo>
                    <a:pt x="59514" y="27351"/>
                    <a:pt x="59539" y="27417"/>
                    <a:pt x="59586" y="27452"/>
                  </a:cubicBezTo>
                  <a:lnTo>
                    <a:pt x="60211" y="27916"/>
                  </a:lnTo>
                  <a:cubicBezTo>
                    <a:pt x="62380" y="29521"/>
                    <a:pt x="63621" y="31981"/>
                    <a:pt x="63621" y="34667"/>
                  </a:cubicBezTo>
                  <a:cubicBezTo>
                    <a:pt x="63621" y="37336"/>
                    <a:pt x="62386" y="39791"/>
                    <a:pt x="60233" y="41402"/>
                  </a:cubicBezTo>
                  <a:lnTo>
                    <a:pt x="59616" y="41860"/>
                  </a:lnTo>
                  <a:cubicBezTo>
                    <a:pt x="59569" y="41895"/>
                    <a:pt x="59550" y="41954"/>
                    <a:pt x="59563" y="42014"/>
                  </a:cubicBezTo>
                  <a:lnTo>
                    <a:pt x="59747" y="42757"/>
                  </a:lnTo>
                  <a:cubicBezTo>
                    <a:pt x="59912" y="43435"/>
                    <a:pt x="59997" y="44106"/>
                    <a:pt x="59997" y="44754"/>
                  </a:cubicBezTo>
                  <a:cubicBezTo>
                    <a:pt x="59997" y="49081"/>
                    <a:pt x="56751" y="52682"/>
                    <a:pt x="52448" y="53122"/>
                  </a:cubicBezTo>
                  <a:lnTo>
                    <a:pt x="52020" y="53164"/>
                  </a:lnTo>
                  <a:cubicBezTo>
                    <a:pt x="51984" y="53170"/>
                    <a:pt x="51954" y="53182"/>
                    <a:pt x="51931" y="53212"/>
                  </a:cubicBezTo>
                  <a:lnTo>
                    <a:pt x="51633" y="53527"/>
                  </a:lnTo>
                  <a:cubicBezTo>
                    <a:pt x="51348" y="53824"/>
                    <a:pt x="51087" y="54092"/>
                    <a:pt x="50832" y="54341"/>
                  </a:cubicBezTo>
                  <a:lnTo>
                    <a:pt x="50563" y="54608"/>
                  </a:lnTo>
                  <a:cubicBezTo>
                    <a:pt x="50541" y="54627"/>
                    <a:pt x="50522" y="54655"/>
                    <a:pt x="50516" y="54685"/>
                  </a:cubicBezTo>
                  <a:lnTo>
                    <a:pt x="50456" y="55060"/>
                  </a:lnTo>
                  <a:cubicBezTo>
                    <a:pt x="49767" y="59113"/>
                    <a:pt x="46284" y="62061"/>
                    <a:pt x="42171" y="62061"/>
                  </a:cubicBezTo>
                  <a:cubicBezTo>
                    <a:pt x="41571" y="62061"/>
                    <a:pt x="40953" y="61990"/>
                    <a:pt x="40341" y="61853"/>
                  </a:cubicBezTo>
                  <a:lnTo>
                    <a:pt x="38926" y="61538"/>
                  </a:lnTo>
                  <a:cubicBezTo>
                    <a:pt x="38916" y="61535"/>
                    <a:pt x="38904" y="61534"/>
                    <a:pt x="38893" y="61534"/>
                  </a:cubicBezTo>
                  <a:cubicBezTo>
                    <a:pt x="38861" y="61534"/>
                    <a:pt x="38827" y="61546"/>
                    <a:pt x="38801" y="61568"/>
                  </a:cubicBezTo>
                  <a:cubicBezTo>
                    <a:pt x="38772" y="61592"/>
                    <a:pt x="38748" y="61633"/>
                    <a:pt x="38748" y="61681"/>
                  </a:cubicBezTo>
                  <a:lnTo>
                    <a:pt x="38748" y="63244"/>
                  </a:lnTo>
                  <a:cubicBezTo>
                    <a:pt x="38629" y="63767"/>
                    <a:pt x="38035" y="65175"/>
                    <a:pt x="36685" y="65710"/>
                  </a:cubicBezTo>
                  <a:cubicBezTo>
                    <a:pt x="34421" y="66609"/>
                    <a:pt x="32875" y="67893"/>
                    <a:pt x="31961" y="68856"/>
                  </a:cubicBezTo>
                  <a:cubicBezTo>
                    <a:pt x="31039" y="67893"/>
                    <a:pt x="29500" y="66609"/>
                    <a:pt x="27235" y="65710"/>
                  </a:cubicBezTo>
                  <a:cubicBezTo>
                    <a:pt x="25880" y="65182"/>
                    <a:pt x="25292" y="63762"/>
                    <a:pt x="25166" y="63244"/>
                  </a:cubicBezTo>
                  <a:lnTo>
                    <a:pt x="25166" y="61681"/>
                  </a:lnTo>
                  <a:cubicBezTo>
                    <a:pt x="25166" y="61633"/>
                    <a:pt x="25149" y="61592"/>
                    <a:pt x="25114" y="61568"/>
                  </a:cubicBezTo>
                  <a:cubicBezTo>
                    <a:pt x="25087" y="61546"/>
                    <a:pt x="25057" y="61534"/>
                    <a:pt x="25026" y="61534"/>
                  </a:cubicBezTo>
                  <a:cubicBezTo>
                    <a:pt x="25015" y="61534"/>
                    <a:pt x="25004" y="61535"/>
                    <a:pt x="24994" y="61538"/>
                  </a:cubicBezTo>
                  <a:lnTo>
                    <a:pt x="23580" y="61853"/>
                  </a:lnTo>
                  <a:cubicBezTo>
                    <a:pt x="22961" y="61990"/>
                    <a:pt x="22343" y="62061"/>
                    <a:pt x="21743" y="62061"/>
                  </a:cubicBezTo>
                  <a:cubicBezTo>
                    <a:pt x="17630" y="62061"/>
                    <a:pt x="14147" y="59113"/>
                    <a:pt x="13464" y="55060"/>
                  </a:cubicBezTo>
                  <a:lnTo>
                    <a:pt x="13398" y="54685"/>
                  </a:lnTo>
                  <a:cubicBezTo>
                    <a:pt x="13392" y="54655"/>
                    <a:pt x="13381" y="54627"/>
                    <a:pt x="13357" y="54608"/>
                  </a:cubicBezTo>
                  <a:lnTo>
                    <a:pt x="13088" y="54341"/>
                  </a:lnTo>
                  <a:cubicBezTo>
                    <a:pt x="12833" y="54092"/>
                    <a:pt x="12572" y="53824"/>
                    <a:pt x="12287" y="53527"/>
                  </a:cubicBezTo>
                  <a:lnTo>
                    <a:pt x="11990" y="53212"/>
                  </a:lnTo>
                  <a:cubicBezTo>
                    <a:pt x="11966" y="53182"/>
                    <a:pt x="11930" y="53170"/>
                    <a:pt x="11900" y="53164"/>
                  </a:cubicBezTo>
                  <a:lnTo>
                    <a:pt x="11467" y="53122"/>
                  </a:lnTo>
                  <a:cubicBezTo>
                    <a:pt x="7169" y="52682"/>
                    <a:pt x="3923" y="49081"/>
                    <a:pt x="3923" y="44754"/>
                  </a:cubicBezTo>
                  <a:cubicBezTo>
                    <a:pt x="3923" y="44106"/>
                    <a:pt x="4007" y="43435"/>
                    <a:pt x="4173" y="42757"/>
                  </a:cubicBezTo>
                  <a:lnTo>
                    <a:pt x="4351" y="42014"/>
                  </a:lnTo>
                  <a:cubicBezTo>
                    <a:pt x="4370" y="41954"/>
                    <a:pt x="4346" y="41895"/>
                    <a:pt x="4298" y="41860"/>
                  </a:cubicBezTo>
                  <a:lnTo>
                    <a:pt x="3687" y="41402"/>
                  </a:lnTo>
                  <a:cubicBezTo>
                    <a:pt x="1528" y="39791"/>
                    <a:pt x="293" y="37336"/>
                    <a:pt x="293" y="34667"/>
                  </a:cubicBezTo>
                  <a:cubicBezTo>
                    <a:pt x="293" y="31981"/>
                    <a:pt x="1541" y="29521"/>
                    <a:pt x="3709" y="27916"/>
                  </a:cubicBezTo>
                  <a:lnTo>
                    <a:pt x="4334" y="27452"/>
                  </a:lnTo>
                  <a:cubicBezTo>
                    <a:pt x="4381" y="27417"/>
                    <a:pt x="4400" y="27351"/>
                    <a:pt x="4387" y="27297"/>
                  </a:cubicBezTo>
                  <a:lnTo>
                    <a:pt x="4197" y="26542"/>
                  </a:lnTo>
                  <a:cubicBezTo>
                    <a:pt x="4013" y="25835"/>
                    <a:pt x="3923" y="25134"/>
                    <a:pt x="3923" y="24463"/>
                  </a:cubicBezTo>
                  <a:cubicBezTo>
                    <a:pt x="3923" y="19874"/>
                    <a:pt x="7514" y="16189"/>
                    <a:pt x="12103" y="16063"/>
                  </a:cubicBezTo>
                  <a:lnTo>
                    <a:pt x="13143" y="16034"/>
                  </a:lnTo>
                  <a:cubicBezTo>
                    <a:pt x="13214" y="16028"/>
                    <a:pt x="13280" y="15975"/>
                    <a:pt x="13285" y="15898"/>
                  </a:cubicBezTo>
                  <a:lnTo>
                    <a:pt x="13368" y="14864"/>
                  </a:lnTo>
                  <a:cubicBezTo>
                    <a:pt x="13728" y="10546"/>
                    <a:pt x="17396" y="7156"/>
                    <a:pt x="21730" y="7156"/>
                  </a:cubicBezTo>
                  <a:cubicBezTo>
                    <a:pt x="22336" y="7156"/>
                    <a:pt x="22955" y="7223"/>
                    <a:pt x="23580" y="7362"/>
                  </a:cubicBezTo>
                  <a:lnTo>
                    <a:pt x="24994" y="7677"/>
                  </a:lnTo>
                  <a:cubicBezTo>
                    <a:pt x="25001" y="7678"/>
                    <a:pt x="25008" y="7679"/>
                    <a:pt x="25015" y="7679"/>
                  </a:cubicBezTo>
                  <a:cubicBezTo>
                    <a:pt x="25050" y="7679"/>
                    <a:pt x="25084" y="7667"/>
                    <a:pt x="25114" y="7647"/>
                  </a:cubicBezTo>
                  <a:cubicBezTo>
                    <a:pt x="25149" y="7617"/>
                    <a:pt x="25166" y="7576"/>
                    <a:pt x="25166" y="7535"/>
                  </a:cubicBezTo>
                  <a:lnTo>
                    <a:pt x="25166" y="5971"/>
                  </a:lnTo>
                  <a:cubicBezTo>
                    <a:pt x="25292" y="5449"/>
                    <a:pt x="25880" y="4034"/>
                    <a:pt x="27235" y="3499"/>
                  </a:cubicBezTo>
                  <a:cubicBezTo>
                    <a:pt x="29500" y="2608"/>
                    <a:pt x="31039" y="1318"/>
                    <a:pt x="31961" y="355"/>
                  </a:cubicBezTo>
                  <a:close/>
                  <a:moveTo>
                    <a:pt x="31960" y="1"/>
                  </a:moveTo>
                  <a:cubicBezTo>
                    <a:pt x="31920" y="1"/>
                    <a:pt x="31880" y="16"/>
                    <a:pt x="31854" y="46"/>
                  </a:cubicBezTo>
                  <a:cubicBezTo>
                    <a:pt x="30968" y="997"/>
                    <a:pt x="29434" y="2317"/>
                    <a:pt x="27128" y="3225"/>
                  </a:cubicBezTo>
                  <a:cubicBezTo>
                    <a:pt x="25641" y="3814"/>
                    <a:pt x="24999" y="5371"/>
                    <a:pt x="24881" y="5924"/>
                  </a:cubicBezTo>
                  <a:cubicBezTo>
                    <a:pt x="24875" y="5930"/>
                    <a:pt x="24875" y="5941"/>
                    <a:pt x="24875" y="5954"/>
                  </a:cubicBezTo>
                  <a:lnTo>
                    <a:pt x="24875" y="7351"/>
                  </a:lnTo>
                  <a:lnTo>
                    <a:pt x="23644" y="7077"/>
                  </a:lnTo>
                  <a:cubicBezTo>
                    <a:pt x="23002" y="6934"/>
                    <a:pt x="22368" y="6863"/>
                    <a:pt x="21743" y="6863"/>
                  </a:cubicBezTo>
                  <a:cubicBezTo>
                    <a:pt x="17255" y="6863"/>
                    <a:pt x="13445" y="10363"/>
                    <a:pt x="13077" y="14840"/>
                  </a:cubicBezTo>
                  <a:lnTo>
                    <a:pt x="13000" y="15743"/>
                  </a:lnTo>
                  <a:lnTo>
                    <a:pt x="12097" y="15767"/>
                  </a:lnTo>
                  <a:cubicBezTo>
                    <a:pt x="7347" y="15898"/>
                    <a:pt x="3632" y="19714"/>
                    <a:pt x="3632" y="24463"/>
                  </a:cubicBezTo>
                  <a:cubicBezTo>
                    <a:pt x="3632" y="25157"/>
                    <a:pt x="3728" y="25883"/>
                    <a:pt x="3912" y="26614"/>
                  </a:cubicBezTo>
                  <a:lnTo>
                    <a:pt x="4079" y="27274"/>
                  </a:lnTo>
                  <a:lnTo>
                    <a:pt x="3531" y="27678"/>
                  </a:lnTo>
                  <a:cubicBezTo>
                    <a:pt x="1291" y="29342"/>
                    <a:pt x="1" y="31892"/>
                    <a:pt x="1" y="34667"/>
                  </a:cubicBezTo>
                  <a:cubicBezTo>
                    <a:pt x="1" y="37431"/>
                    <a:pt x="1279" y="39970"/>
                    <a:pt x="3508" y="41633"/>
                  </a:cubicBezTo>
                  <a:lnTo>
                    <a:pt x="4049" y="42038"/>
                  </a:lnTo>
                  <a:lnTo>
                    <a:pt x="3888" y="42686"/>
                  </a:lnTo>
                  <a:cubicBezTo>
                    <a:pt x="3716" y="43393"/>
                    <a:pt x="3632" y="44082"/>
                    <a:pt x="3632" y="44754"/>
                  </a:cubicBezTo>
                  <a:cubicBezTo>
                    <a:pt x="3632" y="49235"/>
                    <a:pt x="6985" y="52956"/>
                    <a:pt x="11437" y="53407"/>
                  </a:cubicBezTo>
                  <a:lnTo>
                    <a:pt x="11812" y="53450"/>
                  </a:lnTo>
                  <a:lnTo>
                    <a:pt x="12073" y="53722"/>
                  </a:lnTo>
                  <a:cubicBezTo>
                    <a:pt x="12358" y="54026"/>
                    <a:pt x="12625" y="54299"/>
                    <a:pt x="12882" y="54548"/>
                  </a:cubicBezTo>
                  <a:lnTo>
                    <a:pt x="13118" y="54781"/>
                  </a:lnTo>
                  <a:lnTo>
                    <a:pt x="13173" y="55107"/>
                  </a:lnTo>
                  <a:cubicBezTo>
                    <a:pt x="13886" y="59304"/>
                    <a:pt x="17488" y="62352"/>
                    <a:pt x="21743" y="62352"/>
                  </a:cubicBezTo>
                  <a:cubicBezTo>
                    <a:pt x="22368" y="62352"/>
                    <a:pt x="23002" y="62281"/>
                    <a:pt x="23644" y="62138"/>
                  </a:cubicBezTo>
                  <a:lnTo>
                    <a:pt x="24875" y="61859"/>
                  </a:lnTo>
                  <a:lnTo>
                    <a:pt x="24875" y="63262"/>
                  </a:lnTo>
                  <a:cubicBezTo>
                    <a:pt x="24875" y="63268"/>
                    <a:pt x="24875" y="63280"/>
                    <a:pt x="24881" y="63292"/>
                  </a:cubicBezTo>
                  <a:cubicBezTo>
                    <a:pt x="24999" y="63839"/>
                    <a:pt x="25641" y="65402"/>
                    <a:pt x="27128" y="65984"/>
                  </a:cubicBezTo>
                  <a:cubicBezTo>
                    <a:pt x="29434" y="66894"/>
                    <a:pt x="30968" y="68219"/>
                    <a:pt x="31854" y="69169"/>
                  </a:cubicBezTo>
                  <a:cubicBezTo>
                    <a:pt x="31877" y="69199"/>
                    <a:pt x="31918" y="69218"/>
                    <a:pt x="31961" y="69218"/>
                  </a:cubicBezTo>
                  <a:cubicBezTo>
                    <a:pt x="32002" y="69218"/>
                    <a:pt x="32038" y="69199"/>
                    <a:pt x="32068" y="69169"/>
                  </a:cubicBezTo>
                  <a:cubicBezTo>
                    <a:pt x="32946" y="68219"/>
                    <a:pt x="34486" y="66894"/>
                    <a:pt x="36792" y="65984"/>
                  </a:cubicBezTo>
                  <a:cubicBezTo>
                    <a:pt x="38273" y="65396"/>
                    <a:pt x="38915" y="63844"/>
                    <a:pt x="39039" y="63292"/>
                  </a:cubicBezTo>
                  <a:lnTo>
                    <a:pt x="39039" y="63262"/>
                  </a:lnTo>
                  <a:lnTo>
                    <a:pt x="39039" y="61859"/>
                  </a:lnTo>
                  <a:lnTo>
                    <a:pt x="40276" y="62138"/>
                  </a:lnTo>
                  <a:cubicBezTo>
                    <a:pt x="40912" y="62281"/>
                    <a:pt x="41554" y="62352"/>
                    <a:pt x="42171" y="62352"/>
                  </a:cubicBezTo>
                  <a:cubicBezTo>
                    <a:pt x="46427" y="62352"/>
                    <a:pt x="50034" y="59304"/>
                    <a:pt x="50742" y="55107"/>
                  </a:cubicBezTo>
                  <a:lnTo>
                    <a:pt x="50802" y="54781"/>
                  </a:lnTo>
                  <a:lnTo>
                    <a:pt x="51033" y="54548"/>
                  </a:lnTo>
                  <a:cubicBezTo>
                    <a:pt x="51295" y="54299"/>
                    <a:pt x="51562" y="54026"/>
                    <a:pt x="51841" y="53722"/>
                  </a:cubicBezTo>
                  <a:lnTo>
                    <a:pt x="52102" y="53450"/>
                  </a:lnTo>
                  <a:lnTo>
                    <a:pt x="52478" y="53407"/>
                  </a:lnTo>
                  <a:cubicBezTo>
                    <a:pt x="56930" y="52956"/>
                    <a:pt x="60288" y="49235"/>
                    <a:pt x="60288" y="44754"/>
                  </a:cubicBezTo>
                  <a:cubicBezTo>
                    <a:pt x="60288" y="44082"/>
                    <a:pt x="60198" y="43386"/>
                    <a:pt x="60032" y="42686"/>
                  </a:cubicBezTo>
                  <a:lnTo>
                    <a:pt x="59871" y="42038"/>
                  </a:lnTo>
                  <a:lnTo>
                    <a:pt x="60406" y="41633"/>
                  </a:lnTo>
                  <a:cubicBezTo>
                    <a:pt x="62636" y="39970"/>
                    <a:pt x="63914" y="37431"/>
                    <a:pt x="63914" y="34667"/>
                  </a:cubicBezTo>
                  <a:cubicBezTo>
                    <a:pt x="63914" y="31892"/>
                    <a:pt x="62630" y="29342"/>
                    <a:pt x="60383" y="27678"/>
                  </a:cubicBezTo>
                  <a:lnTo>
                    <a:pt x="59835" y="27274"/>
                  </a:lnTo>
                  <a:lnTo>
                    <a:pt x="60008" y="26614"/>
                  </a:lnTo>
                  <a:cubicBezTo>
                    <a:pt x="60192" y="25883"/>
                    <a:pt x="60288" y="25157"/>
                    <a:pt x="60288" y="24463"/>
                  </a:cubicBezTo>
                  <a:cubicBezTo>
                    <a:pt x="60288" y="19714"/>
                    <a:pt x="56567" y="15898"/>
                    <a:pt x="51824" y="15767"/>
                  </a:cubicBezTo>
                  <a:lnTo>
                    <a:pt x="50914" y="15743"/>
                  </a:lnTo>
                  <a:lnTo>
                    <a:pt x="50837" y="14840"/>
                  </a:lnTo>
                  <a:cubicBezTo>
                    <a:pt x="50469" y="10363"/>
                    <a:pt x="46665" y="6863"/>
                    <a:pt x="42171" y="6863"/>
                  </a:cubicBezTo>
                  <a:cubicBezTo>
                    <a:pt x="41554" y="6863"/>
                    <a:pt x="40912" y="6934"/>
                    <a:pt x="40276" y="7077"/>
                  </a:cubicBezTo>
                  <a:lnTo>
                    <a:pt x="39039" y="7351"/>
                  </a:lnTo>
                  <a:lnTo>
                    <a:pt x="39039" y="5954"/>
                  </a:lnTo>
                  <a:lnTo>
                    <a:pt x="39039" y="5924"/>
                  </a:lnTo>
                  <a:cubicBezTo>
                    <a:pt x="38915" y="5371"/>
                    <a:pt x="38273" y="3814"/>
                    <a:pt x="36792" y="3225"/>
                  </a:cubicBezTo>
                  <a:cubicBezTo>
                    <a:pt x="34486" y="2317"/>
                    <a:pt x="32946" y="997"/>
                    <a:pt x="32068" y="46"/>
                  </a:cubicBezTo>
                  <a:cubicBezTo>
                    <a:pt x="32041" y="16"/>
                    <a:pt x="32000" y="1"/>
                    <a:pt x="31960" y="1"/>
                  </a:cubicBezTo>
                  <a:close/>
                </a:path>
              </a:pathLst>
            </a:custGeom>
            <a:solidFill>
              <a:schemeClr val="accent1"/>
            </a:solidFill>
            <a:ln w="19050" cap="flat" cmpd="sng">
              <a:solidFill>
                <a:schemeClr val="bg1"/>
              </a:solidFill>
              <a:prstDash val="solid"/>
              <a:round/>
              <a:headEnd type="none" w="sm" len="sm"/>
              <a:tailEnd type="none" w="sm" len="sm"/>
            </a:ln>
          </p:spPr>
          <p:txBody>
            <a:bodyPr spcFirstLastPara="1" wrap="square" lIns="121900" tIns="121900" rIns="121900" bIns="121900" anchor="ctr" anchorCtr="0">
              <a:noAutofit/>
            </a:bodyPr>
            <a:lstStyle/>
            <a:p>
              <a:endParaRPr sz="2400" dirty="0"/>
            </a:p>
          </p:txBody>
        </p:sp>
        <p:sp>
          <p:nvSpPr>
            <p:cNvPr id="19" name="Google Shape;2869;p58">
              <a:extLst>
                <a:ext uri="{FF2B5EF4-FFF2-40B4-BE49-F238E27FC236}">
                  <a16:creationId xmlns:a16="http://schemas.microsoft.com/office/drawing/2014/main" id="{94C36F3B-5F87-365E-F05C-F3CB5FFB0564}"/>
                </a:ext>
              </a:extLst>
            </p:cNvPr>
            <p:cNvSpPr/>
            <p:nvPr/>
          </p:nvSpPr>
          <p:spPr>
            <a:xfrm>
              <a:off x="9755917" y="4093634"/>
              <a:ext cx="1071412" cy="1160324"/>
            </a:xfrm>
            <a:custGeom>
              <a:avLst/>
              <a:gdLst/>
              <a:ahLst/>
              <a:cxnLst/>
              <a:rect l="l" t="t" r="r" b="b"/>
              <a:pathLst>
                <a:path w="63914" h="69218" extrusionOk="0">
                  <a:moveTo>
                    <a:pt x="31961" y="355"/>
                  </a:moveTo>
                  <a:cubicBezTo>
                    <a:pt x="32875" y="1318"/>
                    <a:pt x="34421" y="2608"/>
                    <a:pt x="36685" y="3499"/>
                  </a:cubicBezTo>
                  <a:cubicBezTo>
                    <a:pt x="38035" y="4034"/>
                    <a:pt x="38629" y="5449"/>
                    <a:pt x="38748" y="5971"/>
                  </a:cubicBezTo>
                  <a:lnTo>
                    <a:pt x="38748" y="7535"/>
                  </a:lnTo>
                  <a:cubicBezTo>
                    <a:pt x="38748" y="7576"/>
                    <a:pt x="38772" y="7617"/>
                    <a:pt x="38801" y="7647"/>
                  </a:cubicBezTo>
                  <a:cubicBezTo>
                    <a:pt x="38830" y="7667"/>
                    <a:pt x="38869" y="7679"/>
                    <a:pt x="38904" y="7679"/>
                  </a:cubicBezTo>
                  <a:cubicBezTo>
                    <a:pt x="38912" y="7679"/>
                    <a:pt x="38919" y="7678"/>
                    <a:pt x="38926" y="7677"/>
                  </a:cubicBezTo>
                  <a:lnTo>
                    <a:pt x="40341" y="7362"/>
                  </a:lnTo>
                  <a:cubicBezTo>
                    <a:pt x="40965" y="7223"/>
                    <a:pt x="41584" y="7156"/>
                    <a:pt x="42189" y="7156"/>
                  </a:cubicBezTo>
                  <a:cubicBezTo>
                    <a:pt x="46520" y="7156"/>
                    <a:pt x="50191" y="10546"/>
                    <a:pt x="50546" y="14864"/>
                  </a:cubicBezTo>
                  <a:lnTo>
                    <a:pt x="50635" y="15898"/>
                  </a:lnTo>
                  <a:cubicBezTo>
                    <a:pt x="50640" y="15975"/>
                    <a:pt x="50700" y="16028"/>
                    <a:pt x="50777" y="16034"/>
                  </a:cubicBezTo>
                  <a:lnTo>
                    <a:pt x="51811" y="16063"/>
                  </a:lnTo>
                  <a:cubicBezTo>
                    <a:pt x="56400" y="16189"/>
                    <a:pt x="59997" y="19874"/>
                    <a:pt x="59997" y="24463"/>
                  </a:cubicBezTo>
                  <a:cubicBezTo>
                    <a:pt x="59997" y="25134"/>
                    <a:pt x="59901" y="25835"/>
                    <a:pt x="59723" y="26542"/>
                  </a:cubicBezTo>
                  <a:lnTo>
                    <a:pt x="59533" y="27297"/>
                  </a:lnTo>
                  <a:cubicBezTo>
                    <a:pt x="59514" y="27351"/>
                    <a:pt x="59539" y="27417"/>
                    <a:pt x="59586" y="27452"/>
                  </a:cubicBezTo>
                  <a:lnTo>
                    <a:pt x="60211" y="27916"/>
                  </a:lnTo>
                  <a:cubicBezTo>
                    <a:pt x="62380" y="29521"/>
                    <a:pt x="63621" y="31981"/>
                    <a:pt x="63621" y="34667"/>
                  </a:cubicBezTo>
                  <a:cubicBezTo>
                    <a:pt x="63621" y="37336"/>
                    <a:pt x="62386" y="39791"/>
                    <a:pt x="60233" y="41402"/>
                  </a:cubicBezTo>
                  <a:lnTo>
                    <a:pt x="59616" y="41860"/>
                  </a:lnTo>
                  <a:cubicBezTo>
                    <a:pt x="59569" y="41895"/>
                    <a:pt x="59550" y="41954"/>
                    <a:pt x="59563" y="42014"/>
                  </a:cubicBezTo>
                  <a:lnTo>
                    <a:pt x="59747" y="42757"/>
                  </a:lnTo>
                  <a:cubicBezTo>
                    <a:pt x="59912" y="43435"/>
                    <a:pt x="59997" y="44106"/>
                    <a:pt x="59997" y="44754"/>
                  </a:cubicBezTo>
                  <a:cubicBezTo>
                    <a:pt x="59997" y="49081"/>
                    <a:pt x="56751" y="52682"/>
                    <a:pt x="52448" y="53122"/>
                  </a:cubicBezTo>
                  <a:lnTo>
                    <a:pt x="52020" y="53164"/>
                  </a:lnTo>
                  <a:cubicBezTo>
                    <a:pt x="51984" y="53170"/>
                    <a:pt x="51954" y="53182"/>
                    <a:pt x="51931" y="53212"/>
                  </a:cubicBezTo>
                  <a:lnTo>
                    <a:pt x="51633" y="53527"/>
                  </a:lnTo>
                  <a:cubicBezTo>
                    <a:pt x="51348" y="53824"/>
                    <a:pt x="51087" y="54092"/>
                    <a:pt x="50832" y="54341"/>
                  </a:cubicBezTo>
                  <a:lnTo>
                    <a:pt x="50563" y="54608"/>
                  </a:lnTo>
                  <a:cubicBezTo>
                    <a:pt x="50541" y="54627"/>
                    <a:pt x="50522" y="54655"/>
                    <a:pt x="50516" y="54685"/>
                  </a:cubicBezTo>
                  <a:lnTo>
                    <a:pt x="50456" y="55060"/>
                  </a:lnTo>
                  <a:cubicBezTo>
                    <a:pt x="49767" y="59113"/>
                    <a:pt x="46284" y="62061"/>
                    <a:pt x="42171" y="62061"/>
                  </a:cubicBezTo>
                  <a:cubicBezTo>
                    <a:pt x="41571" y="62061"/>
                    <a:pt x="40953" y="61990"/>
                    <a:pt x="40341" y="61853"/>
                  </a:cubicBezTo>
                  <a:lnTo>
                    <a:pt x="38926" y="61538"/>
                  </a:lnTo>
                  <a:cubicBezTo>
                    <a:pt x="38916" y="61535"/>
                    <a:pt x="38904" y="61534"/>
                    <a:pt x="38893" y="61534"/>
                  </a:cubicBezTo>
                  <a:cubicBezTo>
                    <a:pt x="38861" y="61534"/>
                    <a:pt x="38827" y="61546"/>
                    <a:pt x="38801" y="61568"/>
                  </a:cubicBezTo>
                  <a:cubicBezTo>
                    <a:pt x="38772" y="61592"/>
                    <a:pt x="38748" y="61633"/>
                    <a:pt x="38748" y="61681"/>
                  </a:cubicBezTo>
                  <a:lnTo>
                    <a:pt x="38748" y="63244"/>
                  </a:lnTo>
                  <a:cubicBezTo>
                    <a:pt x="38629" y="63767"/>
                    <a:pt x="38035" y="65175"/>
                    <a:pt x="36685" y="65710"/>
                  </a:cubicBezTo>
                  <a:cubicBezTo>
                    <a:pt x="34421" y="66609"/>
                    <a:pt x="32875" y="67893"/>
                    <a:pt x="31961" y="68856"/>
                  </a:cubicBezTo>
                  <a:cubicBezTo>
                    <a:pt x="31039" y="67893"/>
                    <a:pt x="29500" y="66609"/>
                    <a:pt x="27235" y="65710"/>
                  </a:cubicBezTo>
                  <a:cubicBezTo>
                    <a:pt x="25880" y="65182"/>
                    <a:pt x="25292" y="63762"/>
                    <a:pt x="25166" y="63244"/>
                  </a:cubicBezTo>
                  <a:lnTo>
                    <a:pt x="25166" y="61681"/>
                  </a:lnTo>
                  <a:cubicBezTo>
                    <a:pt x="25166" y="61633"/>
                    <a:pt x="25149" y="61592"/>
                    <a:pt x="25114" y="61568"/>
                  </a:cubicBezTo>
                  <a:cubicBezTo>
                    <a:pt x="25087" y="61546"/>
                    <a:pt x="25057" y="61534"/>
                    <a:pt x="25026" y="61534"/>
                  </a:cubicBezTo>
                  <a:cubicBezTo>
                    <a:pt x="25015" y="61534"/>
                    <a:pt x="25004" y="61535"/>
                    <a:pt x="24994" y="61538"/>
                  </a:cubicBezTo>
                  <a:lnTo>
                    <a:pt x="23580" y="61853"/>
                  </a:lnTo>
                  <a:cubicBezTo>
                    <a:pt x="22961" y="61990"/>
                    <a:pt x="22343" y="62061"/>
                    <a:pt x="21743" y="62061"/>
                  </a:cubicBezTo>
                  <a:cubicBezTo>
                    <a:pt x="17630" y="62061"/>
                    <a:pt x="14147" y="59113"/>
                    <a:pt x="13464" y="55060"/>
                  </a:cubicBezTo>
                  <a:lnTo>
                    <a:pt x="13398" y="54685"/>
                  </a:lnTo>
                  <a:cubicBezTo>
                    <a:pt x="13392" y="54655"/>
                    <a:pt x="13381" y="54627"/>
                    <a:pt x="13357" y="54608"/>
                  </a:cubicBezTo>
                  <a:lnTo>
                    <a:pt x="13088" y="54341"/>
                  </a:lnTo>
                  <a:cubicBezTo>
                    <a:pt x="12833" y="54092"/>
                    <a:pt x="12572" y="53824"/>
                    <a:pt x="12287" y="53527"/>
                  </a:cubicBezTo>
                  <a:lnTo>
                    <a:pt x="11990" y="53212"/>
                  </a:lnTo>
                  <a:cubicBezTo>
                    <a:pt x="11966" y="53182"/>
                    <a:pt x="11930" y="53170"/>
                    <a:pt x="11900" y="53164"/>
                  </a:cubicBezTo>
                  <a:lnTo>
                    <a:pt x="11467" y="53122"/>
                  </a:lnTo>
                  <a:cubicBezTo>
                    <a:pt x="7169" y="52682"/>
                    <a:pt x="3923" y="49081"/>
                    <a:pt x="3923" y="44754"/>
                  </a:cubicBezTo>
                  <a:cubicBezTo>
                    <a:pt x="3923" y="44106"/>
                    <a:pt x="4007" y="43435"/>
                    <a:pt x="4173" y="42757"/>
                  </a:cubicBezTo>
                  <a:lnTo>
                    <a:pt x="4351" y="42014"/>
                  </a:lnTo>
                  <a:cubicBezTo>
                    <a:pt x="4370" y="41954"/>
                    <a:pt x="4346" y="41895"/>
                    <a:pt x="4298" y="41860"/>
                  </a:cubicBezTo>
                  <a:lnTo>
                    <a:pt x="3687" y="41402"/>
                  </a:lnTo>
                  <a:cubicBezTo>
                    <a:pt x="1528" y="39791"/>
                    <a:pt x="293" y="37336"/>
                    <a:pt x="293" y="34667"/>
                  </a:cubicBezTo>
                  <a:cubicBezTo>
                    <a:pt x="293" y="31981"/>
                    <a:pt x="1541" y="29521"/>
                    <a:pt x="3709" y="27916"/>
                  </a:cubicBezTo>
                  <a:lnTo>
                    <a:pt x="4334" y="27452"/>
                  </a:lnTo>
                  <a:cubicBezTo>
                    <a:pt x="4381" y="27417"/>
                    <a:pt x="4400" y="27351"/>
                    <a:pt x="4387" y="27297"/>
                  </a:cubicBezTo>
                  <a:lnTo>
                    <a:pt x="4197" y="26542"/>
                  </a:lnTo>
                  <a:cubicBezTo>
                    <a:pt x="4013" y="25835"/>
                    <a:pt x="3923" y="25134"/>
                    <a:pt x="3923" y="24463"/>
                  </a:cubicBezTo>
                  <a:cubicBezTo>
                    <a:pt x="3923" y="19874"/>
                    <a:pt x="7514" y="16189"/>
                    <a:pt x="12103" y="16063"/>
                  </a:cubicBezTo>
                  <a:lnTo>
                    <a:pt x="13143" y="16034"/>
                  </a:lnTo>
                  <a:cubicBezTo>
                    <a:pt x="13214" y="16028"/>
                    <a:pt x="13280" y="15975"/>
                    <a:pt x="13285" y="15898"/>
                  </a:cubicBezTo>
                  <a:lnTo>
                    <a:pt x="13368" y="14864"/>
                  </a:lnTo>
                  <a:cubicBezTo>
                    <a:pt x="13728" y="10546"/>
                    <a:pt x="17396" y="7156"/>
                    <a:pt x="21730" y="7156"/>
                  </a:cubicBezTo>
                  <a:cubicBezTo>
                    <a:pt x="22336" y="7156"/>
                    <a:pt x="22955" y="7223"/>
                    <a:pt x="23580" y="7362"/>
                  </a:cubicBezTo>
                  <a:lnTo>
                    <a:pt x="24994" y="7677"/>
                  </a:lnTo>
                  <a:cubicBezTo>
                    <a:pt x="25001" y="7678"/>
                    <a:pt x="25008" y="7679"/>
                    <a:pt x="25015" y="7679"/>
                  </a:cubicBezTo>
                  <a:cubicBezTo>
                    <a:pt x="25050" y="7679"/>
                    <a:pt x="25084" y="7667"/>
                    <a:pt x="25114" y="7647"/>
                  </a:cubicBezTo>
                  <a:cubicBezTo>
                    <a:pt x="25149" y="7617"/>
                    <a:pt x="25166" y="7576"/>
                    <a:pt x="25166" y="7535"/>
                  </a:cubicBezTo>
                  <a:lnTo>
                    <a:pt x="25166" y="5971"/>
                  </a:lnTo>
                  <a:cubicBezTo>
                    <a:pt x="25292" y="5449"/>
                    <a:pt x="25880" y="4034"/>
                    <a:pt x="27235" y="3499"/>
                  </a:cubicBezTo>
                  <a:cubicBezTo>
                    <a:pt x="29500" y="2608"/>
                    <a:pt x="31039" y="1318"/>
                    <a:pt x="31961" y="355"/>
                  </a:cubicBezTo>
                  <a:close/>
                  <a:moveTo>
                    <a:pt x="31960" y="1"/>
                  </a:moveTo>
                  <a:cubicBezTo>
                    <a:pt x="31920" y="1"/>
                    <a:pt x="31880" y="16"/>
                    <a:pt x="31854" y="46"/>
                  </a:cubicBezTo>
                  <a:cubicBezTo>
                    <a:pt x="30968" y="997"/>
                    <a:pt x="29434" y="2317"/>
                    <a:pt x="27128" y="3225"/>
                  </a:cubicBezTo>
                  <a:cubicBezTo>
                    <a:pt x="25641" y="3814"/>
                    <a:pt x="24999" y="5371"/>
                    <a:pt x="24881" y="5924"/>
                  </a:cubicBezTo>
                  <a:cubicBezTo>
                    <a:pt x="24875" y="5930"/>
                    <a:pt x="24875" y="5941"/>
                    <a:pt x="24875" y="5954"/>
                  </a:cubicBezTo>
                  <a:lnTo>
                    <a:pt x="24875" y="7351"/>
                  </a:lnTo>
                  <a:lnTo>
                    <a:pt x="23644" y="7077"/>
                  </a:lnTo>
                  <a:cubicBezTo>
                    <a:pt x="23002" y="6934"/>
                    <a:pt x="22368" y="6863"/>
                    <a:pt x="21743" y="6863"/>
                  </a:cubicBezTo>
                  <a:cubicBezTo>
                    <a:pt x="17255" y="6863"/>
                    <a:pt x="13445" y="10363"/>
                    <a:pt x="13077" y="14840"/>
                  </a:cubicBezTo>
                  <a:lnTo>
                    <a:pt x="13000" y="15743"/>
                  </a:lnTo>
                  <a:lnTo>
                    <a:pt x="12097" y="15767"/>
                  </a:lnTo>
                  <a:cubicBezTo>
                    <a:pt x="7347" y="15898"/>
                    <a:pt x="3632" y="19714"/>
                    <a:pt x="3632" y="24463"/>
                  </a:cubicBezTo>
                  <a:cubicBezTo>
                    <a:pt x="3632" y="25157"/>
                    <a:pt x="3728" y="25883"/>
                    <a:pt x="3912" y="26614"/>
                  </a:cubicBezTo>
                  <a:lnTo>
                    <a:pt x="4079" y="27274"/>
                  </a:lnTo>
                  <a:lnTo>
                    <a:pt x="3531" y="27678"/>
                  </a:lnTo>
                  <a:cubicBezTo>
                    <a:pt x="1291" y="29342"/>
                    <a:pt x="1" y="31892"/>
                    <a:pt x="1" y="34667"/>
                  </a:cubicBezTo>
                  <a:cubicBezTo>
                    <a:pt x="1" y="37431"/>
                    <a:pt x="1279" y="39970"/>
                    <a:pt x="3508" y="41633"/>
                  </a:cubicBezTo>
                  <a:lnTo>
                    <a:pt x="4049" y="42038"/>
                  </a:lnTo>
                  <a:lnTo>
                    <a:pt x="3888" y="42686"/>
                  </a:lnTo>
                  <a:cubicBezTo>
                    <a:pt x="3716" y="43393"/>
                    <a:pt x="3632" y="44082"/>
                    <a:pt x="3632" y="44754"/>
                  </a:cubicBezTo>
                  <a:cubicBezTo>
                    <a:pt x="3632" y="49235"/>
                    <a:pt x="6985" y="52956"/>
                    <a:pt x="11437" y="53407"/>
                  </a:cubicBezTo>
                  <a:lnTo>
                    <a:pt x="11812" y="53450"/>
                  </a:lnTo>
                  <a:lnTo>
                    <a:pt x="12073" y="53722"/>
                  </a:lnTo>
                  <a:cubicBezTo>
                    <a:pt x="12358" y="54026"/>
                    <a:pt x="12625" y="54299"/>
                    <a:pt x="12882" y="54548"/>
                  </a:cubicBezTo>
                  <a:lnTo>
                    <a:pt x="13118" y="54781"/>
                  </a:lnTo>
                  <a:lnTo>
                    <a:pt x="13173" y="55107"/>
                  </a:lnTo>
                  <a:cubicBezTo>
                    <a:pt x="13886" y="59304"/>
                    <a:pt x="17488" y="62352"/>
                    <a:pt x="21743" y="62352"/>
                  </a:cubicBezTo>
                  <a:cubicBezTo>
                    <a:pt x="22368" y="62352"/>
                    <a:pt x="23002" y="62281"/>
                    <a:pt x="23644" y="62138"/>
                  </a:cubicBezTo>
                  <a:lnTo>
                    <a:pt x="24875" y="61859"/>
                  </a:lnTo>
                  <a:lnTo>
                    <a:pt x="24875" y="63262"/>
                  </a:lnTo>
                  <a:cubicBezTo>
                    <a:pt x="24875" y="63268"/>
                    <a:pt x="24875" y="63280"/>
                    <a:pt x="24881" y="63292"/>
                  </a:cubicBezTo>
                  <a:cubicBezTo>
                    <a:pt x="24999" y="63839"/>
                    <a:pt x="25641" y="65402"/>
                    <a:pt x="27128" y="65984"/>
                  </a:cubicBezTo>
                  <a:cubicBezTo>
                    <a:pt x="29434" y="66894"/>
                    <a:pt x="30968" y="68219"/>
                    <a:pt x="31854" y="69169"/>
                  </a:cubicBezTo>
                  <a:cubicBezTo>
                    <a:pt x="31877" y="69199"/>
                    <a:pt x="31918" y="69218"/>
                    <a:pt x="31961" y="69218"/>
                  </a:cubicBezTo>
                  <a:cubicBezTo>
                    <a:pt x="32002" y="69218"/>
                    <a:pt x="32038" y="69199"/>
                    <a:pt x="32068" y="69169"/>
                  </a:cubicBezTo>
                  <a:cubicBezTo>
                    <a:pt x="32946" y="68219"/>
                    <a:pt x="34486" y="66894"/>
                    <a:pt x="36792" y="65984"/>
                  </a:cubicBezTo>
                  <a:cubicBezTo>
                    <a:pt x="38273" y="65396"/>
                    <a:pt x="38915" y="63844"/>
                    <a:pt x="39039" y="63292"/>
                  </a:cubicBezTo>
                  <a:lnTo>
                    <a:pt x="39039" y="63262"/>
                  </a:lnTo>
                  <a:lnTo>
                    <a:pt x="39039" y="61859"/>
                  </a:lnTo>
                  <a:lnTo>
                    <a:pt x="40276" y="62138"/>
                  </a:lnTo>
                  <a:cubicBezTo>
                    <a:pt x="40912" y="62281"/>
                    <a:pt x="41554" y="62352"/>
                    <a:pt x="42171" y="62352"/>
                  </a:cubicBezTo>
                  <a:cubicBezTo>
                    <a:pt x="46427" y="62352"/>
                    <a:pt x="50034" y="59304"/>
                    <a:pt x="50742" y="55107"/>
                  </a:cubicBezTo>
                  <a:lnTo>
                    <a:pt x="50802" y="54781"/>
                  </a:lnTo>
                  <a:lnTo>
                    <a:pt x="51033" y="54548"/>
                  </a:lnTo>
                  <a:cubicBezTo>
                    <a:pt x="51295" y="54299"/>
                    <a:pt x="51562" y="54026"/>
                    <a:pt x="51841" y="53722"/>
                  </a:cubicBezTo>
                  <a:lnTo>
                    <a:pt x="52102" y="53450"/>
                  </a:lnTo>
                  <a:lnTo>
                    <a:pt x="52478" y="53407"/>
                  </a:lnTo>
                  <a:cubicBezTo>
                    <a:pt x="56930" y="52956"/>
                    <a:pt x="60288" y="49235"/>
                    <a:pt x="60288" y="44754"/>
                  </a:cubicBezTo>
                  <a:cubicBezTo>
                    <a:pt x="60288" y="44082"/>
                    <a:pt x="60198" y="43386"/>
                    <a:pt x="60032" y="42686"/>
                  </a:cubicBezTo>
                  <a:lnTo>
                    <a:pt x="59871" y="42038"/>
                  </a:lnTo>
                  <a:lnTo>
                    <a:pt x="60406" y="41633"/>
                  </a:lnTo>
                  <a:cubicBezTo>
                    <a:pt x="62636" y="39970"/>
                    <a:pt x="63914" y="37431"/>
                    <a:pt x="63914" y="34667"/>
                  </a:cubicBezTo>
                  <a:cubicBezTo>
                    <a:pt x="63914" y="31892"/>
                    <a:pt x="62630" y="29342"/>
                    <a:pt x="60383" y="27678"/>
                  </a:cubicBezTo>
                  <a:lnTo>
                    <a:pt x="59835" y="27274"/>
                  </a:lnTo>
                  <a:lnTo>
                    <a:pt x="60008" y="26614"/>
                  </a:lnTo>
                  <a:cubicBezTo>
                    <a:pt x="60192" y="25883"/>
                    <a:pt x="60288" y="25157"/>
                    <a:pt x="60288" y="24463"/>
                  </a:cubicBezTo>
                  <a:cubicBezTo>
                    <a:pt x="60288" y="19714"/>
                    <a:pt x="56567" y="15898"/>
                    <a:pt x="51824" y="15767"/>
                  </a:cubicBezTo>
                  <a:lnTo>
                    <a:pt x="50914" y="15743"/>
                  </a:lnTo>
                  <a:lnTo>
                    <a:pt x="50837" y="14840"/>
                  </a:lnTo>
                  <a:cubicBezTo>
                    <a:pt x="50469" y="10363"/>
                    <a:pt x="46665" y="6863"/>
                    <a:pt x="42171" y="6863"/>
                  </a:cubicBezTo>
                  <a:cubicBezTo>
                    <a:pt x="41554" y="6863"/>
                    <a:pt x="40912" y="6934"/>
                    <a:pt x="40276" y="7077"/>
                  </a:cubicBezTo>
                  <a:lnTo>
                    <a:pt x="39039" y="7351"/>
                  </a:lnTo>
                  <a:lnTo>
                    <a:pt x="39039" y="5954"/>
                  </a:lnTo>
                  <a:lnTo>
                    <a:pt x="39039" y="5924"/>
                  </a:lnTo>
                  <a:cubicBezTo>
                    <a:pt x="38915" y="5371"/>
                    <a:pt x="38273" y="3814"/>
                    <a:pt x="36792" y="3225"/>
                  </a:cubicBezTo>
                  <a:cubicBezTo>
                    <a:pt x="34486" y="2317"/>
                    <a:pt x="32946" y="997"/>
                    <a:pt x="32068" y="46"/>
                  </a:cubicBezTo>
                  <a:cubicBezTo>
                    <a:pt x="32041" y="16"/>
                    <a:pt x="32000" y="1"/>
                    <a:pt x="31960" y="1"/>
                  </a:cubicBezTo>
                  <a:close/>
                </a:path>
              </a:pathLst>
            </a:custGeom>
            <a:solidFill>
              <a:schemeClr val="accent1"/>
            </a:solidFill>
            <a:ln w="19050" cap="flat" cmpd="sng">
              <a:solidFill>
                <a:schemeClr val="bg1"/>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grpSp>
      <p:grpSp>
        <p:nvGrpSpPr>
          <p:cNvPr id="23" name="Group 22">
            <a:extLst>
              <a:ext uri="{FF2B5EF4-FFF2-40B4-BE49-F238E27FC236}">
                <a16:creationId xmlns:a16="http://schemas.microsoft.com/office/drawing/2014/main" id="{D78EABCB-17CF-00DB-AE61-22EFA8A417F0}"/>
              </a:ext>
            </a:extLst>
          </p:cNvPr>
          <p:cNvGrpSpPr/>
          <p:nvPr/>
        </p:nvGrpSpPr>
        <p:grpSpPr>
          <a:xfrm>
            <a:off x="91735" y="4271413"/>
            <a:ext cx="2152701" cy="2845631"/>
            <a:chOff x="2019389" y="1177859"/>
            <a:chExt cx="4502301" cy="5951542"/>
          </a:xfrm>
        </p:grpSpPr>
        <p:sp>
          <p:nvSpPr>
            <p:cNvPr id="24" name="Freeform: Shape 23">
              <a:extLst>
                <a:ext uri="{FF2B5EF4-FFF2-40B4-BE49-F238E27FC236}">
                  <a16:creationId xmlns:a16="http://schemas.microsoft.com/office/drawing/2014/main" id="{3E49849D-6C5F-C738-071B-6F602DFA91E2}"/>
                </a:ext>
              </a:extLst>
            </p:cNvPr>
            <p:cNvSpPr/>
            <p:nvPr/>
          </p:nvSpPr>
          <p:spPr>
            <a:xfrm flipH="1">
              <a:off x="3019684" y="6571204"/>
              <a:ext cx="3149092" cy="78154"/>
            </a:xfrm>
            <a:custGeom>
              <a:avLst/>
              <a:gdLst>
                <a:gd name="connsiteX0" fmla="*/ -14 w 3149092"/>
                <a:gd name="connsiteY0" fmla="*/ -52 h 78154"/>
                <a:gd name="connsiteX1" fmla="*/ 1705135 w 3149092"/>
                <a:gd name="connsiteY1" fmla="*/ 77600 h 78154"/>
                <a:gd name="connsiteX2" fmla="*/ 3149078 w 3149092"/>
                <a:gd name="connsiteY2" fmla="*/ -52 h 78154"/>
              </a:gdLst>
              <a:ahLst/>
              <a:cxnLst>
                <a:cxn ang="0">
                  <a:pos x="connsiteX0" y="connsiteY0"/>
                </a:cxn>
                <a:cxn ang="0">
                  <a:pos x="connsiteX1" y="connsiteY1"/>
                </a:cxn>
                <a:cxn ang="0">
                  <a:pos x="connsiteX2" y="connsiteY2"/>
                </a:cxn>
              </a:cxnLst>
              <a:rect l="l" t="t" r="r" b="b"/>
              <a:pathLst>
                <a:path w="3149092" h="78154">
                  <a:moveTo>
                    <a:pt x="-14" y="-52"/>
                  </a:moveTo>
                  <a:cubicBezTo>
                    <a:pt x="-14" y="-52"/>
                    <a:pt x="980659" y="85393"/>
                    <a:pt x="1705135" y="77600"/>
                  </a:cubicBezTo>
                  <a:cubicBezTo>
                    <a:pt x="2429612" y="69807"/>
                    <a:pt x="3149078" y="-52"/>
                    <a:pt x="3149078" y="-52"/>
                  </a:cubicBezTo>
                  <a:close/>
                </a:path>
              </a:pathLst>
            </a:custGeom>
            <a:solidFill>
              <a:srgbClr val="67A097"/>
            </a:solidFill>
            <a:ln w="13910"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57342886-C9A1-9B78-6DA0-2AB89D2CB147}"/>
                </a:ext>
              </a:extLst>
            </p:cNvPr>
            <p:cNvSpPr/>
            <p:nvPr/>
          </p:nvSpPr>
          <p:spPr>
            <a:xfrm flipH="1">
              <a:off x="2762375" y="6214950"/>
              <a:ext cx="3725082" cy="356393"/>
            </a:xfrm>
            <a:custGeom>
              <a:avLst/>
              <a:gdLst>
                <a:gd name="connsiteX0" fmla="*/ 302259 w 3725082"/>
                <a:gd name="connsiteY0" fmla="*/ 0 h 356393"/>
                <a:gd name="connsiteX1" fmla="*/ 3406681 w 3725082"/>
                <a:gd name="connsiteY1" fmla="*/ 0 h 356393"/>
                <a:gd name="connsiteX2" fmla="*/ 3725083 w 3725082"/>
                <a:gd name="connsiteY2" fmla="*/ 356394 h 356393"/>
                <a:gd name="connsiteX3" fmla="*/ 0 w 3725082"/>
                <a:gd name="connsiteY3" fmla="*/ 356394 h 356393"/>
                <a:gd name="connsiteX4" fmla="*/ 302259 w 3725082"/>
                <a:gd name="connsiteY4" fmla="*/ 0 h 3563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25082" h="356393">
                  <a:moveTo>
                    <a:pt x="302259" y="0"/>
                  </a:moveTo>
                  <a:lnTo>
                    <a:pt x="3406681" y="0"/>
                  </a:lnTo>
                  <a:lnTo>
                    <a:pt x="3725083" y="356394"/>
                  </a:lnTo>
                  <a:lnTo>
                    <a:pt x="0" y="356394"/>
                  </a:lnTo>
                  <a:lnTo>
                    <a:pt x="302259" y="0"/>
                  </a:lnTo>
                  <a:close/>
                </a:path>
              </a:pathLst>
            </a:custGeom>
            <a:solidFill>
              <a:srgbClr val="0D5060"/>
            </a:solidFill>
            <a:ln w="13910"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AF9F56D7-B94F-F086-325F-3808DA70B8DB}"/>
                </a:ext>
              </a:extLst>
            </p:cNvPr>
            <p:cNvSpPr/>
            <p:nvPr/>
          </p:nvSpPr>
          <p:spPr>
            <a:xfrm flipH="1">
              <a:off x="3377747" y="6256003"/>
              <a:ext cx="2408334" cy="240749"/>
            </a:xfrm>
            <a:custGeom>
              <a:avLst/>
              <a:gdLst>
                <a:gd name="connsiteX0" fmla="*/ 2408334 w 2408334"/>
                <a:gd name="connsiteY0" fmla="*/ 120375 h 240749"/>
                <a:gd name="connsiteX1" fmla="*/ 1204167 w 2408334"/>
                <a:gd name="connsiteY1" fmla="*/ 240750 h 240749"/>
                <a:gd name="connsiteX2" fmla="*/ 0 w 2408334"/>
                <a:gd name="connsiteY2" fmla="*/ 120375 h 240749"/>
                <a:gd name="connsiteX3" fmla="*/ 1204167 w 2408334"/>
                <a:gd name="connsiteY3" fmla="*/ 0 h 240749"/>
                <a:gd name="connsiteX4" fmla="*/ 2408334 w 2408334"/>
                <a:gd name="connsiteY4" fmla="*/ 120375 h 2407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08334" h="240749">
                  <a:moveTo>
                    <a:pt x="2408334" y="120375"/>
                  </a:moveTo>
                  <a:cubicBezTo>
                    <a:pt x="2408334" y="186856"/>
                    <a:pt x="1869210" y="240750"/>
                    <a:pt x="1204167" y="240750"/>
                  </a:cubicBezTo>
                  <a:cubicBezTo>
                    <a:pt x="539124" y="240750"/>
                    <a:pt x="0" y="186856"/>
                    <a:pt x="0" y="120375"/>
                  </a:cubicBezTo>
                  <a:cubicBezTo>
                    <a:pt x="0" y="53894"/>
                    <a:pt x="539124" y="0"/>
                    <a:pt x="1204167" y="0"/>
                  </a:cubicBezTo>
                  <a:cubicBezTo>
                    <a:pt x="1869210" y="0"/>
                    <a:pt x="2408334" y="53894"/>
                    <a:pt x="2408334" y="120375"/>
                  </a:cubicBezTo>
                  <a:close/>
                </a:path>
              </a:pathLst>
            </a:custGeom>
            <a:solidFill>
              <a:srgbClr val="1C737C"/>
            </a:solidFill>
            <a:ln w="13910"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145A9CE8-045B-0195-B75E-EE4A3BD6A764}"/>
                </a:ext>
              </a:extLst>
            </p:cNvPr>
            <p:cNvSpPr/>
            <p:nvPr/>
          </p:nvSpPr>
          <p:spPr>
            <a:xfrm flipH="1">
              <a:off x="6077765" y="6214950"/>
              <a:ext cx="409692" cy="356393"/>
            </a:xfrm>
            <a:custGeom>
              <a:avLst/>
              <a:gdLst>
                <a:gd name="connsiteX0" fmla="*/ 409692 w 409692"/>
                <a:gd name="connsiteY0" fmla="*/ 0 h 356393"/>
                <a:gd name="connsiteX1" fmla="*/ 125246 w 409692"/>
                <a:gd name="connsiteY1" fmla="*/ 356394 h 356393"/>
                <a:gd name="connsiteX2" fmla="*/ 0 w 409692"/>
                <a:gd name="connsiteY2" fmla="*/ 356394 h 356393"/>
                <a:gd name="connsiteX3" fmla="*/ 302259 w 409692"/>
                <a:gd name="connsiteY3" fmla="*/ 0 h 356393"/>
                <a:gd name="connsiteX4" fmla="*/ 409692 w 409692"/>
                <a:gd name="connsiteY4" fmla="*/ 0 h 3563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9692" h="356393">
                  <a:moveTo>
                    <a:pt x="409692" y="0"/>
                  </a:moveTo>
                  <a:lnTo>
                    <a:pt x="125246" y="356394"/>
                  </a:lnTo>
                  <a:lnTo>
                    <a:pt x="0" y="356394"/>
                  </a:lnTo>
                  <a:lnTo>
                    <a:pt x="302259" y="0"/>
                  </a:lnTo>
                  <a:lnTo>
                    <a:pt x="409692" y="0"/>
                  </a:lnTo>
                  <a:close/>
                </a:path>
              </a:pathLst>
            </a:custGeom>
            <a:solidFill>
              <a:srgbClr val="1C737C"/>
            </a:solidFill>
            <a:ln w="13910"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7616BB41-ADBC-6BD0-32DF-6D6406E15FFD}"/>
                </a:ext>
              </a:extLst>
            </p:cNvPr>
            <p:cNvSpPr/>
            <p:nvPr/>
          </p:nvSpPr>
          <p:spPr>
            <a:xfrm flipH="1">
              <a:off x="6397697" y="6548243"/>
              <a:ext cx="123993" cy="4731"/>
            </a:xfrm>
            <a:custGeom>
              <a:avLst/>
              <a:gdLst>
                <a:gd name="connsiteX0" fmla="*/ 123993 w 123993"/>
                <a:gd name="connsiteY0" fmla="*/ 4732 h 4731"/>
                <a:gd name="connsiteX1" fmla="*/ 0 w 123993"/>
                <a:gd name="connsiteY1" fmla="*/ 0 h 4731"/>
              </a:gdLst>
              <a:ahLst/>
              <a:cxnLst>
                <a:cxn ang="0">
                  <a:pos x="connsiteX0" y="connsiteY0"/>
                </a:cxn>
                <a:cxn ang="0">
                  <a:pos x="connsiteX1" y="connsiteY1"/>
                </a:cxn>
              </a:cxnLst>
              <a:rect l="l" t="t" r="r" b="b"/>
              <a:pathLst>
                <a:path w="123993" h="4731">
                  <a:moveTo>
                    <a:pt x="123993" y="4732"/>
                  </a:moveTo>
                  <a:lnTo>
                    <a:pt x="0" y="0"/>
                  </a:lnTo>
                </a:path>
              </a:pathLst>
            </a:custGeom>
            <a:ln w="12104" cap="rnd">
              <a:solidFill>
                <a:srgbClr val="1C737C"/>
              </a:solidFill>
              <a:prstDash val="solid"/>
              <a:round/>
            </a:ln>
          </p:spPr>
          <p:txBody>
            <a:bodyPr rtlCol="0" anchor="ctr"/>
            <a:lstStyle/>
            <a:p>
              <a:endParaRPr lang="en-US"/>
            </a:p>
          </p:txBody>
        </p:sp>
        <p:sp>
          <p:nvSpPr>
            <p:cNvPr id="29" name="Freeform: Shape 28">
              <a:extLst>
                <a:ext uri="{FF2B5EF4-FFF2-40B4-BE49-F238E27FC236}">
                  <a16:creationId xmlns:a16="http://schemas.microsoft.com/office/drawing/2014/main" id="{89214C68-1A61-5A9D-C97A-4F64B8FDBAA0}"/>
                </a:ext>
              </a:extLst>
            </p:cNvPr>
            <p:cNvSpPr/>
            <p:nvPr/>
          </p:nvSpPr>
          <p:spPr>
            <a:xfrm flipH="1">
              <a:off x="6377380" y="6518740"/>
              <a:ext cx="124132" cy="4592"/>
            </a:xfrm>
            <a:custGeom>
              <a:avLst/>
              <a:gdLst>
                <a:gd name="connsiteX0" fmla="*/ 124132 w 124132"/>
                <a:gd name="connsiteY0" fmla="*/ 4592 h 4592"/>
                <a:gd name="connsiteX1" fmla="*/ 0 w 124132"/>
                <a:gd name="connsiteY1" fmla="*/ 0 h 4592"/>
              </a:gdLst>
              <a:ahLst/>
              <a:cxnLst>
                <a:cxn ang="0">
                  <a:pos x="connsiteX0" y="connsiteY0"/>
                </a:cxn>
                <a:cxn ang="0">
                  <a:pos x="connsiteX1" y="connsiteY1"/>
                </a:cxn>
              </a:cxnLst>
              <a:rect l="l" t="t" r="r" b="b"/>
              <a:pathLst>
                <a:path w="124132" h="4592">
                  <a:moveTo>
                    <a:pt x="124132" y="4592"/>
                  </a:moveTo>
                  <a:lnTo>
                    <a:pt x="0" y="0"/>
                  </a:lnTo>
                </a:path>
              </a:pathLst>
            </a:custGeom>
            <a:ln w="12104" cap="rnd">
              <a:solidFill>
                <a:srgbClr val="1C737C"/>
              </a:solidFill>
              <a:prstDash val="solid"/>
              <a:round/>
            </a:ln>
          </p:spPr>
          <p:txBody>
            <a:bodyPr rtlCol="0" anchor="ctr"/>
            <a:lstStyle/>
            <a:p>
              <a:endParaRPr lang="en-US"/>
            </a:p>
          </p:txBody>
        </p:sp>
        <p:sp>
          <p:nvSpPr>
            <p:cNvPr id="30" name="Freeform: Shape 29">
              <a:extLst>
                <a:ext uri="{FF2B5EF4-FFF2-40B4-BE49-F238E27FC236}">
                  <a16:creationId xmlns:a16="http://schemas.microsoft.com/office/drawing/2014/main" id="{49F86124-AA6B-0EA3-3019-702FC586D64C}"/>
                </a:ext>
              </a:extLst>
            </p:cNvPr>
            <p:cNvSpPr/>
            <p:nvPr/>
          </p:nvSpPr>
          <p:spPr>
            <a:xfrm flipH="1">
              <a:off x="6357062" y="6489238"/>
              <a:ext cx="124132" cy="4592"/>
            </a:xfrm>
            <a:custGeom>
              <a:avLst/>
              <a:gdLst>
                <a:gd name="connsiteX0" fmla="*/ 124132 w 124132"/>
                <a:gd name="connsiteY0" fmla="*/ 4592 h 4592"/>
                <a:gd name="connsiteX1" fmla="*/ 0 w 124132"/>
                <a:gd name="connsiteY1" fmla="*/ 0 h 4592"/>
              </a:gdLst>
              <a:ahLst/>
              <a:cxnLst>
                <a:cxn ang="0">
                  <a:pos x="connsiteX0" y="connsiteY0"/>
                </a:cxn>
                <a:cxn ang="0">
                  <a:pos x="connsiteX1" y="connsiteY1"/>
                </a:cxn>
              </a:cxnLst>
              <a:rect l="l" t="t" r="r" b="b"/>
              <a:pathLst>
                <a:path w="124132" h="4592">
                  <a:moveTo>
                    <a:pt x="124132" y="4592"/>
                  </a:moveTo>
                  <a:lnTo>
                    <a:pt x="0" y="0"/>
                  </a:lnTo>
                </a:path>
              </a:pathLst>
            </a:custGeom>
            <a:ln w="12104" cap="rnd">
              <a:solidFill>
                <a:srgbClr val="1C737C"/>
              </a:solidFill>
              <a:prstDash val="solid"/>
              <a:round/>
            </a:ln>
          </p:spPr>
          <p:txBody>
            <a:bodyPr rtlCol="0" anchor="ctr"/>
            <a:lstStyle/>
            <a:p>
              <a:endParaRPr lang="en-US"/>
            </a:p>
          </p:txBody>
        </p:sp>
        <p:sp>
          <p:nvSpPr>
            <p:cNvPr id="31" name="Freeform: Shape 30">
              <a:extLst>
                <a:ext uri="{FF2B5EF4-FFF2-40B4-BE49-F238E27FC236}">
                  <a16:creationId xmlns:a16="http://schemas.microsoft.com/office/drawing/2014/main" id="{056FAA26-017F-05A4-A13D-4E8B41BCB2FF}"/>
                </a:ext>
              </a:extLst>
            </p:cNvPr>
            <p:cNvSpPr/>
            <p:nvPr/>
          </p:nvSpPr>
          <p:spPr>
            <a:xfrm flipH="1">
              <a:off x="6331596" y="6459597"/>
              <a:ext cx="123993" cy="4731"/>
            </a:xfrm>
            <a:custGeom>
              <a:avLst/>
              <a:gdLst>
                <a:gd name="connsiteX0" fmla="*/ 123993 w 123993"/>
                <a:gd name="connsiteY0" fmla="*/ 4732 h 4731"/>
                <a:gd name="connsiteX1" fmla="*/ 0 w 123993"/>
                <a:gd name="connsiteY1" fmla="*/ 0 h 4731"/>
              </a:gdLst>
              <a:ahLst/>
              <a:cxnLst>
                <a:cxn ang="0">
                  <a:pos x="connsiteX0" y="connsiteY0"/>
                </a:cxn>
                <a:cxn ang="0">
                  <a:pos x="connsiteX1" y="connsiteY1"/>
                </a:cxn>
              </a:cxnLst>
              <a:rect l="l" t="t" r="r" b="b"/>
              <a:pathLst>
                <a:path w="123993" h="4731">
                  <a:moveTo>
                    <a:pt x="123993" y="4732"/>
                  </a:moveTo>
                  <a:lnTo>
                    <a:pt x="0" y="0"/>
                  </a:lnTo>
                </a:path>
              </a:pathLst>
            </a:custGeom>
            <a:ln w="12104" cap="rnd">
              <a:solidFill>
                <a:srgbClr val="1C737C"/>
              </a:solidFill>
              <a:prstDash val="solid"/>
              <a:round/>
            </a:ln>
          </p:spPr>
          <p:txBody>
            <a:bodyPr rtlCol="0" anchor="ctr"/>
            <a:lstStyle/>
            <a:p>
              <a:endParaRPr lang="en-US"/>
            </a:p>
          </p:txBody>
        </p:sp>
        <p:sp>
          <p:nvSpPr>
            <p:cNvPr id="32" name="Freeform: Shape 31">
              <a:extLst>
                <a:ext uri="{FF2B5EF4-FFF2-40B4-BE49-F238E27FC236}">
                  <a16:creationId xmlns:a16="http://schemas.microsoft.com/office/drawing/2014/main" id="{E5158EE8-2356-0504-EA1E-7D4401CBEBF7}"/>
                </a:ext>
              </a:extLst>
            </p:cNvPr>
            <p:cNvSpPr/>
            <p:nvPr/>
          </p:nvSpPr>
          <p:spPr>
            <a:xfrm flipH="1">
              <a:off x="6307382" y="6430094"/>
              <a:ext cx="124132" cy="4731"/>
            </a:xfrm>
            <a:custGeom>
              <a:avLst/>
              <a:gdLst>
                <a:gd name="connsiteX0" fmla="*/ 124132 w 124132"/>
                <a:gd name="connsiteY0" fmla="*/ 4732 h 4731"/>
                <a:gd name="connsiteX1" fmla="*/ 0 w 124132"/>
                <a:gd name="connsiteY1" fmla="*/ 0 h 4731"/>
              </a:gdLst>
              <a:ahLst/>
              <a:cxnLst>
                <a:cxn ang="0">
                  <a:pos x="connsiteX0" y="connsiteY0"/>
                </a:cxn>
                <a:cxn ang="0">
                  <a:pos x="connsiteX1" y="connsiteY1"/>
                </a:cxn>
              </a:cxnLst>
              <a:rect l="l" t="t" r="r" b="b"/>
              <a:pathLst>
                <a:path w="124132" h="4731">
                  <a:moveTo>
                    <a:pt x="124132" y="4732"/>
                  </a:moveTo>
                  <a:lnTo>
                    <a:pt x="0" y="0"/>
                  </a:lnTo>
                </a:path>
              </a:pathLst>
            </a:custGeom>
            <a:ln w="12104" cap="rnd">
              <a:solidFill>
                <a:srgbClr val="1C737C"/>
              </a:solidFill>
              <a:prstDash val="solid"/>
              <a:round/>
            </a:ln>
          </p:spPr>
          <p:txBody>
            <a:bodyPr rtlCol="0" anchor="ctr"/>
            <a:lstStyle/>
            <a:p>
              <a:endParaRPr lang="en-US"/>
            </a:p>
          </p:txBody>
        </p:sp>
        <p:sp>
          <p:nvSpPr>
            <p:cNvPr id="33" name="Freeform: Shape 32">
              <a:extLst>
                <a:ext uri="{FF2B5EF4-FFF2-40B4-BE49-F238E27FC236}">
                  <a16:creationId xmlns:a16="http://schemas.microsoft.com/office/drawing/2014/main" id="{2C9067ED-49BA-CAB4-A78F-A641D6EB9F0F}"/>
                </a:ext>
              </a:extLst>
            </p:cNvPr>
            <p:cNvSpPr/>
            <p:nvPr/>
          </p:nvSpPr>
          <p:spPr>
            <a:xfrm flipH="1">
              <a:off x="6285115" y="6400592"/>
              <a:ext cx="123993" cy="4731"/>
            </a:xfrm>
            <a:custGeom>
              <a:avLst/>
              <a:gdLst>
                <a:gd name="connsiteX0" fmla="*/ 123993 w 123993"/>
                <a:gd name="connsiteY0" fmla="*/ 4732 h 4731"/>
                <a:gd name="connsiteX1" fmla="*/ 0 w 123993"/>
                <a:gd name="connsiteY1" fmla="*/ 0 h 4731"/>
              </a:gdLst>
              <a:ahLst/>
              <a:cxnLst>
                <a:cxn ang="0">
                  <a:pos x="connsiteX0" y="connsiteY0"/>
                </a:cxn>
                <a:cxn ang="0">
                  <a:pos x="connsiteX1" y="connsiteY1"/>
                </a:cxn>
              </a:cxnLst>
              <a:rect l="l" t="t" r="r" b="b"/>
              <a:pathLst>
                <a:path w="123993" h="4731">
                  <a:moveTo>
                    <a:pt x="123993" y="4732"/>
                  </a:moveTo>
                  <a:lnTo>
                    <a:pt x="0" y="0"/>
                  </a:lnTo>
                </a:path>
              </a:pathLst>
            </a:custGeom>
            <a:ln w="12104" cap="rnd">
              <a:solidFill>
                <a:srgbClr val="1C737C"/>
              </a:solidFill>
              <a:prstDash val="solid"/>
              <a:round/>
            </a:ln>
          </p:spPr>
          <p:txBody>
            <a:bodyPr rtlCol="0" anchor="ctr"/>
            <a:lstStyle/>
            <a:p>
              <a:endParaRPr lang="en-US"/>
            </a:p>
          </p:txBody>
        </p:sp>
        <p:sp>
          <p:nvSpPr>
            <p:cNvPr id="34" name="Freeform: Shape 33">
              <a:extLst>
                <a:ext uri="{FF2B5EF4-FFF2-40B4-BE49-F238E27FC236}">
                  <a16:creationId xmlns:a16="http://schemas.microsoft.com/office/drawing/2014/main" id="{4D34740E-2C7D-3303-9A35-43ACD43890D3}"/>
                </a:ext>
              </a:extLst>
            </p:cNvPr>
            <p:cNvSpPr/>
            <p:nvPr/>
          </p:nvSpPr>
          <p:spPr>
            <a:xfrm flipH="1">
              <a:off x="6257562" y="6371090"/>
              <a:ext cx="124132" cy="4592"/>
            </a:xfrm>
            <a:custGeom>
              <a:avLst/>
              <a:gdLst>
                <a:gd name="connsiteX0" fmla="*/ 124132 w 124132"/>
                <a:gd name="connsiteY0" fmla="*/ 4592 h 4592"/>
                <a:gd name="connsiteX1" fmla="*/ 0 w 124132"/>
                <a:gd name="connsiteY1" fmla="*/ 0 h 4592"/>
              </a:gdLst>
              <a:ahLst/>
              <a:cxnLst>
                <a:cxn ang="0">
                  <a:pos x="connsiteX0" y="connsiteY0"/>
                </a:cxn>
                <a:cxn ang="0">
                  <a:pos x="connsiteX1" y="connsiteY1"/>
                </a:cxn>
              </a:cxnLst>
              <a:rect l="l" t="t" r="r" b="b"/>
              <a:pathLst>
                <a:path w="124132" h="4592">
                  <a:moveTo>
                    <a:pt x="124132" y="4592"/>
                  </a:moveTo>
                  <a:lnTo>
                    <a:pt x="0" y="0"/>
                  </a:lnTo>
                </a:path>
              </a:pathLst>
            </a:custGeom>
            <a:ln w="12104" cap="rnd">
              <a:solidFill>
                <a:srgbClr val="1C737C"/>
              </a:solidFill>
              <a:prstDash val="solid"/>
              <a:round/>
            </a:ln>
          </p:spPr>
          <p:txBody>
            <a:bodyPr rtlCol="0" anchor="ctr"/>
            <a:lstStyle/>
            <a:p>
              <a:endParaRPr lang="en-US"/>
            </a:p>
          </p:txBody>
        </p:sp>
        <p:sp>
          <p:nvSpPr>
            <p:cNvPr id="35" name="Freeform: Shape 34">
              <a:extLst>
                <a:ext uri="{FF2B5EF4-FFF2-40B4-BE49-F238E27FC236}">
                  <a16:creationId xmlns:a16="http://schemas.microsoft.com/office/drawing/2014/main" id="{5ED20B07-6351-898F-02C5-5D148F475501}"/>
                </a:ext>
              </a:extLst>
            </p:cNvPr>
            <p:cNvSpPr/>
            <p:nvPr/>
          </p:nvSpPr>
          <p:spPr>
            <a:xfrm flipH="1">
              <a:off x="6231121" y="6341448"/>
              <a:ext cx="124132" cy="4731"/>
            </a:xfrm>
            <a:custGeom>
              <a:avLst/>
              <a:gdLst>
                <a:gd name="connsiteX0" fmla="*/ 124132 w 124132"/>
                <a:gd name="connsiteY0" fmla="*/ 4732 h 4731"/>
                <a:gd name="connsiteX1" fmla="*/ 0 w 124132"/>
                <a:gd name="connsiteY1" fmla="*/ 0 h 4731"/>
              </a:gdLst>
              <a:ahLst/>
              <a:cxnLst>
                <a:cxn ang="0">
                  <a:pos x="connsiteX0" y="connsiteY0"/>
                </a:cxn>
                <a:cxn ang="0">
                  <a:pos x="connsiteX1" y="connsiteY1"/>
                </a:cxn>
              </a:cxnLst>
              <a:rect l="l" t="t" r="r" b="b"/>
              <a:pathLst>
                <a:path w="124132" h="4731">
                  <a:moveTo>
                    <a:pt x="124132" y="4732"/>
                  </a:moveTo>
                  <a:lnTo>
                    <a:pt x="0" y="0"/>
                  </a:lnTo>
                </a:path>
              </a:pathLst>
            </a:custGeom>
            <a:ln w="12104" cap="rnd">
              <a:solidFill>
                <a:srgbClr val="1C737C"/>
              </a:solidFill>
              <a:prstDash val="solid"/>
              <a:round/>
            </a:ln>
          </p:spPr>
          <p:txBody>
            <a:bodyPr rtlCol="0" anchor="ctr"/>
            <a:lstStyle/>
            <a:p>
              <a:endParaRPr lang="en-US"/>
            </a:p>
          </p:txBody>
        </p:sp>
        <p:sp>
          <p:nvSpPr>
            <p:cNvPr id="36" name="Freeform: Shape 35">
              <a:extLst>
                <a:ext uri="{FF2B5EF4-FFF2-40B4-BE49-F238E27FC236}">
                  <a16:creationId xmlns:a16="http://schemas.microsoft.com/office/drawing/2014/main" id="{EEA7150C-481C-7ABF-37FE-B97A7736F89E}"/>
                </a:ext>
              </a:extLst>
            </p:cNvPr>
            <p:cNvSpPr/>
            <p:nvPr/>
          </p:nvSpPr>
          <p:spPr>
            <a:xfrm flipH="1">
              <a:off x="6205933" y="6311946"/>
              <a:ext cx="124132" cy="4731"/>
            </a:xfrm>
            <a:custGeom>
              <a:avLst/>
              <a:gdLst>
                <a:gd name="connsiteX0" fmla="*/ 124132 w 124132"/>
                <a:gd name="connsiteY0" fmla="*/ 4731 h 4731"/>
                <a:gd name="connsiteX1" fmla="*/ 0 w 124132"/>
                <a:gd name="connsiteY1" fmla="*/ 0 h 4731"/>
              </a:gdLst>
              <a:ahLst/>
              <a:cxnLst>
                <a:cxn ang="0">
                  <a:pos x="connsiteX0" y="connsiteY0"/>
                </a:cxn>
                <a:cxn ang="0">
                  <a:pos x="connsiteX1" y="connsiteY1"/>
                </a:cxn>
              </a:cxnLst>
              <a:rect l="l" t="t" r="r" b="b"/>
              <a:pathLst>
                <a:path w="124132" h="4731">
                  <a:moveTo>
                    <a:pt x="124132" y="4731"/>
                  </a:moveTo>
                  <a:lnTo>
                    <a:pt x="0" y="0"/>
                  </a:lnTo>
                </a:path>
              </a:pathLst>
            </a:custGeom>
            <a:ln w="12104" cap="rnd">
              <a:solidFill>
                <a:srgbClr val="1C737C"/>
              </a:solidFill>
              <a:prstDash val="solid"/>
              <a:round/>
            </a:ln>
          </p:spPr>
          <p:txBody>
            <a:bodyPr rtlCol="0" anchor="ctr"/>
            <a:lstStyle/>
            <a:p>
              <a:endParaRPr lang="en-US"/>
            </a:p>
          </p:txBody>
        </p:sp>
        <p:sp>
          <p:nvSpPr>
            <p:cNvPr id="37" name="Freeform: Shape 36">
              <a:extLst>
                <a:ext uri="{FF2B5EF4-FFF2-40B4-BE49-F238E27FC236}">
                  <a16:creationId xmlns:a16="http://schemas.microsoft.com/office/drawing/2014/main" id="{3E64A083-0AAC-3240-10DA-93BB9A4AE0E5}"/>
                </a:ext>
              </a:extLst>
            </p:cNvPr>
            <p:cNvSpPr/>
            <p:nvPr/>
          </p:nvSpPr>
          <p:spPr>
            <a:xfrm flipH="1">
              <a:off x="6187702" y="6282444"/>
              <a:ext cx="124132" cy="4731"/>
            </a:xfrm>
            <a:custGeom>
              <a:avLst/>
              <a:gdLst>
                <a:gd name="connsiteX0" fmla="*/ 124132 w 124132"/>
                <a:gd name="connsiteY0" fmla="*/ 4731 h 4731"/>
                <a:gd name="connsiteX1" fmla="*/ 0 w 124132"/>
                <a:gd name="connsiteY1" fmla="*/ 0 h 4731"/>
              </a:gdLst>
              <a:ahLst/>
              <a:cxnLst>
                <a:cxn ang="0">
                  <a:pos x="connsiteX0" y="connsiteY0"/>
                </a:cxn>
                <a:cxn ang="0">
                  <a:pos x="connsiteX1" y="connsiteY1"/>
                </a:cxn>
              </a:cxnLst>
              <a:rect l="l" t="t" r="r" b="b"/>
              <a:pathLst>
                <a:path w="124132" h="4731">
                  <a:moveTo>
                    <a:pt x="124132" y="4731"/>
                  </a:moveTo>
                  <a:lnTo>
                    <a:pt x="0" y="0"/>
                  </a:lnTo>
                </a:path>
              </a:pathLst>
            </a:custGeom>
            <a:ln w="12104" cap="rnd">
              <a:solidFill>
                <a:srgbClr val="1C737C"/>
              </a:solidFill>
              <a:prstDash val="solid"/>
              <a:round/>
            </a:ln>
          </p:spPr>
          <p:txBody>
            <a:bodyPr rtlCol="0" anchor="ctr"/>
            <a:lstStyle/>
            <a:p>
              <a:endParaRPr lang="en-US"/>
            </a:p>
          </p:txBody>
        </p:sp>
        <p:sp>
          <p:nvSpPr>
            <p:cNvPr id="38" name="Freeform: Shape 37">
              <a:extLst>
                <a:ext uri="{FF2B5EF4-FFF2-40B4-BE49-F238E27FC236}">
                  <a16:creationId xmlns:a16="http://schemas.microsoft.com/office/drawing/2014/main" id="{682CFD3D-DD49-5F75-E8B1-AF87CF803492}"/>
                </a:ext>
              </a:extLst>
            </p:cNvPr>
            <p:cNvSpPr/>
            <p:nvPr/>
          </p:nvSpPr>
          <p:spPr>
            <a:xfrm flipH="1">
              <a:off x="6168776" y="6252941"/>
              <a:ext cx="124132" cy="4592"/>
            </a:xfrm>
            <a:custGeom>
              <a:avLst/>
              <a:gdLst>
                <a:gd name="connsiteX0" fmla="*/ 124132 w 124132"/>
                <a:gd name="connsiteY0" fmla="*/ 4592 h 4592"/>
                <a:gd name="connsiteX1" fmla="*/ 0 w 124132"/>
                <a:gd name="connsiteY1" fmla="*/ 0 h 4592"/>
              </a:gdLst>
              <a:ahLst/>
              <a:cxnLst>
                <a:cxn ang="0">
                  <a:pos x="connsiteX0" y="connsiteY0"/>
                </a:cxn>
                <a:cxn ang="0">
                  <a:pos x="connsiteX1" y="connsiteY1"/>
                </a:cxn>
              </a:cxnLst>
              <a:rect l="l" t="t" r="r" b="b"/>
              <a:pathLst>
                <a:path w="124132" h="4592">
                  <a:moveTo>
                    <a:pt x="124132" y="4592"/>
                  </a:moveTo>
                  <a:lnTo>
                    <a:pt x="0" y="0"/>
                  </a:lnTo>
                </a:path>
              </a:pathLst>
            </a:custGeom>
            <a:ln w="12104" cap="rnd">
              <a:solidFill>
                <a:srgbClr val="1C737C"/>
              </a:solidFill>
              <a:prstDash val="solid"/>
              <a:round/>
            </a:ln>
          </p:spPr>
          <p:txBody>
            <a:bodyPr rtlCol="0" anchor="ctr"/>
            <a:lstStyle/>
            <a:p>
              <a:endParaRPr lang="en-US"/>
            </a:p>
          </p:txBody>
        </p:sp>
        <p:sp>
          <p:nvSpPr>
            <p:cNvPr id="39" name="Freeform: Shape 38">
              <a:extLst>
                <a:ext uri="{FF2B5EF4-FFF2-40B4-BE49-F238E27FC236}">
                  <a16:creationId xmlns:a16="http://schemas.microsoft.com/office/drawing/2014/main" id="{37B2B684-6DAF-D913-DC08-39A2028F46D9}"/>
                </a:ext>
              </a:extLst>
            </p:cNvPr>
            <p:cNvSpPr/>
            <p:nvPr/>
          </p:nvSpPr>
          <p:spPr>
            <a:xfrm flipH="1">
              <a:off x="6138578" y="6223300"/>
              <a:ext cx="124132" cy="4731"/>
            </a:xfrm>
            <a:custGeom>
              <a:avLst/>
              <a:gdLst>
                <a:gd name="connsiteX0" fmla="*/ 124132 w 124132"/>
                <a:gd name="connsiteY0" fmla="*/ 4731 h 4731"/>
                <a:gd name="connsiteX1" fmla="*/ 0 w 124132"/>
                <a:gd name="connsiteY1" fmla="*/ 0 h 4731"/>
              </a:gdLst>
              <a:ahLst/>
              <a:cxnLst>
                <a:cxn ang="0">
                  <a:pos x="connsiteX0" y="connsiteY0"/>
                </a:cxn>
                <a:cxn ang="0">
                  <a:pos x="connsiteX1" y="connsiteY1"/>
                </a:cxn>
              </a:cxnLst>
              <a:rect l="l" t="t" r="r" b="b"/>
              <a:pathLst>
                <a:path w="124132" h="4731">
                  <a:moveTo>
                    <a:pt x="124132" y="4731"/>
                  </a:moveTo>
                  <a:lnTo>
                    <a:pt x="0" y="0"/>
                  </a:lnTo>
                </a:path>
              </a:pathLst>
            </a:custGeom>
            <a:ln w="12104" cap="rnd">
              <a:solidFill>
                <a:srgbClr val="1C737C"/>
              </a:solidFill>
              <a:prstDash val="solid"/>
              <a:round/>
            </a:ln>
          </p:spPr>
          <p:txBody>
            <a:bodyPr rtlCol="0" anchor="ctr"/>
            <a:lstStyle/>
            <a:p>
              <a:endParaRPr lang="en-US"/>
            </a:p>
          </p:txBody>
        </p:sp>
        <p:sp>
          <p:nvSpPr>
            <p:cNvPr id="40" name="Freeform: Shape 39">
              <a:extLst>
                <a:ext uri="{FF2B5EF4-FFF2-40B4-BE49-F238E27FC236}">
                  <a16:creationId xmlns:a16="http://schemas.microsoft.com/office/drawing/2014/main" id="{49F305FA-BC8B-D874-7D35-07F1173D08F0}"/>
                </a:ext>
              </a:extLst>
            </p:cNvPr>
            <p:cNvSpPr/>
            <p:nvPr/>
          </p:nvSpPr>
          <p:spPr>
            <a:xfrm flipH="1">
              <a:off x="4471977" y="2277924"/>
              <a:ext cx="789047" cy="706027"/>
            </a:xfrm>
            <a:custGeom>
              <a:avLst/>
              <a:gdLst>
                <a:gd name="connsiteX0" fmla="*/ 557468 w 789047"/>
                <a:gd name="connsiteY0" fmla="*/ 301372 h 706027"/>
                <a:gd name="connsiteX1" fmla="*/ 485382 w 789047"/>
                <a:gd name="connsiteY1" fmla="*/ 355228 h 706027"/>
                <a:gd name="connsiteX2" fmla="*/ 169763 w 789047"/>
                <a:gd name="connsiteY2" fmla="*/ -52 h 706027"/>
                <a:gd name="connsiteX3" fmla="*/ -14 w 789047"/>
                <a:gd name="connsiteY3" fmla="*/ 78157 h 706027"/>
                <a:gd name="connsiteX4" fmla="*/ 282762 w 789047"/>
                <a:gd name="connsiteY4" fmla="*/ 585680 h 706027"/>
                <a:gd name="connsiteX5" fmla="*/ 641800 w 789047"/>
                <a:gd name="connsiteY5" fmla="*/ 642875 h 706027"/>
                <a:gd name="connsiteX6" fmla="*/ 789033 w 789047"/>
                <a:gd name="connsiteY6" fmla="*/ 501904 h 7060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89047" h="706027">
                  <a:moveTo>
                    <a:pt x="557468" y="301372"/>
                  </a:moveTo>
                  <a:lnTo>
                    <a:pt x="485382" y="355228"/>
                  </a:lnTo>
                  <a:lnTo>
                    <a:pt x="169763" y="-52"/>
                  </a:lnTo>
                  <a:lnTo>
                    <a:pt x="-14" y="78157"/>
                  </a:lnTo>
                  <a:lnTo>
                    <a:pt x="282762" y="585680"/>
                  </a:lnTo>
                  <a:cubicBezTo>
                    <a:pt x="353596" y="726372"/>
                    <a:pt x="535619" y="741263"/>
                    <a:pt x="641800" y="642875"/>
                  </a:cubicBezTo>
                  <a:cubicBezTo>
                    <a:pt x="708876" y="580531"/>
                    <a:pt x="789033" y="501904"/>
                    <a:pt x="789033" y="501904"/>
                  </a:cubicBezTo>
                  <a:close/>
                </a:path>
              </a:pathLst>
            </a:custGeom>
            <a:solidFill>
              <a:srgbClr val="BC765B"/>
            </a:solidFill>
            <a:ln w="13910"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68B08865-0462-A6E9-3989-25504E730DC8}"/>
                </a:ext>
              </a:extLst>
            </p:cNvPr>
            <p:cNvSpPr/>
            <p:nvPr/>
          </p:nvSpPr>
          <p:spPr>
            <a:xfrm flipH="1">
              <a:off x="5090968" y="1933924"/>
              <a:ext cx="339856" cy="471889"/>
            </a:xfrm>
            <a:custGeom>
              <a:avLst/>
              <a:gdLst>
                <a:gd name="connsiteX0" fmla="*/ 282090 w 339856"/>
                <a:gd name="connsiteY0" fmla="*/ 207430 h 471889"/>
                <a:gd name="connsiteX1" fmla="*/ 284316 w 339856"/>
                <a:gd name="connsiteY1" fmla="*/ 230113 h 471889"/>
                <a:gd name="connsiteX2" fmla="*/ 231852 w 339856"/>
                <a:gd name="connsiteY2" fmla="*/ 121289 h 471889"/>
                <a:gd name="connsiteX3" fmla="*/ 231852 w 339856"/>
                <a:gd name="connsiteY3" fmla="*/ 121289 h 471889"/>
                <a:gd name="connsiteX4" fmla="*/ 189130 w 339856"/>
                <a:gd name="connsiteY4" fmla="*/ 43358 h 471889"/>
                <a:gd name="connsiteX5" fmla="*/ 141397 w 339856"/>
                <a:gd name="connsiteY5" fmla="*/ 16917 h 471889"/>
                <a:gd name="connsiteX6" fmla="*/ 192609 w 339856"/>
                <a:gd name="connsiteY6" fmla="*/ 147173 h 471889"/>
                <a:gd name="connsiteX7" fmla="*/ 188016 w 339856"/>
                <a:gd name="connsiteY7" fmla="*/ 150095 h 471889"/>
                <a:gd name="connsiteX8" fmla="*/ 133604 w 339856"/>
                <a:gd name="connsiteY8" fmla="*/ 48507 h 471889"/>
                <a:gd name="connsiteX9" fmla="*/ 81279 w 339856"/>
                <a:gd name="connsiteY9" fmla="*/ 19422 h 471889"/>
                <a:gd name="connsiteX10" fmla="*/ 144459 w 339856"/>
                <a:gd name="connsiteY10" fmla="*/ 178763 h 471889"/>
                <a:gd name="connsiteX11" fmla="*/ 141675 w 339856"/>
                <a:gd name="connsiteY11" fmla="*/ 180711 h 471889"/>
                <a:gd name="connsiteX12" fmla="*/ 93525 w 339856"/>
                <a:gd name="connsiteY12" fmla="*/ 92621 h 471889"/>
                <a:gd name="connsiteX13" fmla="*/ 41061 w 339856"/>
                <a:gd name="connsiteY13" fmla="*/ 63398 h 471889"/>
                <a:gd name="connsiteX14" fmla="*/ 98396 w 339856"/>
                <a:gd name="connsiteY14" fmla="*/ 209239 h 471889"/>
                <a:gd name="connsiteX15" fmla="*/ 95613 w 339856"/>
                <a:gd name="connsiteY15" fmla="*/ 211048 h 471889"/>
                <a:gd name="connsiteX16" fmla="*/ 52890 w 339856"/>
                <a:gd name="connsiteY16" fmla="*/ 136318 h 471889"/>
                <a:gd name="connsiteX17" fmla="*/ 426 w 339856"/>
                <a:gd name="connsiteY17" fmla="*/ 107233 h 471889"/>
                <a:gd name="connsiteX18" fmla="*/ 52055 w 339856"/>
                <a:gd name="connsiteY18" fmla="*/ 239020 h 471889"/>
                <a:gd name="connsiteX19" fmla="*/ 126924 w 339856"/>
                <a:gd name="connsiteY19" fmla="*/ 399752 h 471889"/>
                <a:gd name="connsiteX20" fmla="*/ 205968 w 339856"/>
                <a:gd name="connsiteY20" fmla="*/ 471837 h 471889"/>
                <a:gd name="connsiteX21" fmla="*/ 339842 w 339856"/>
                <a:gd name="connsiteY21" fmla="*/ 344226 h 471889"/>
                <a:gd name="connsiteX22" fmla="*/ 313401 w 339856"/>
                <a:gd name="connsiteY22" fmla="*/ 150513 h 471889"/>
                <a:gd name="connsiteX23" fmla="*/ 282090 w 339856"/>
                <a:gd name="connsiteY23" fmla="*/ 207430 h 4718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339856" h="471889">
                  <a:moveTo>
                    <a:pt x="282090" y="207430"/>
                  </a:moveTo>
                  <a:cubicBezTo>
                    <a:pt x="283203" y="216197"/>
                    <a:pt x="283899" y="223573"/>
                    <a:pt x="284316" y="230113"/>
                  </a:cubicBezTo>
                  <a:lnTo>
                    <a:pt x="231852" y="121289"/>
                  </a:lnTo>
                  <a:lnTo>
                    <a:pt x="231852" y="121289"/>
                  </a:lnTo>
                  <a:cubicBezTo>
                    <a:pt x="219397" y="94375"/>
                    <a:pt x="205119" y="68338"/>
                    <a:pt x="189130" y="43358"/>
                  </a:cubicBezTo>
                  <a:cubicBezTo>
                    <a:pt x="150443" y="-15229"/>
                    <a:pt x="138892" y="-4235"/>
                    <a:pt x="141397" y="16917"/>
                  </a:cubicBezTo>
                  <a:cubicBezTo>
                    <a:pt x="143484" y="33060"/>
                    <a:pt x="176883" y="111130"/>
                    <a:pt x="192609" y="147173"/>
                  </a:cubicBezTo>
                  <a:lnTo>
                    <a:pt x="188016" y="150095"/>
                  </a:lnTo>
                  <a:cubicBezTo>
                    <a:pt x="172360" y="114957"/>
                    <a:pt x="154186" y="81001"/>
                    <a:pt x="133604" y="48507"/>
                  </a:cubicBezTo>
                  <a:cubicBezTo>
                    <a:pt x="91855" y="-15925"/>
                    <a:pt x="77939" y="-3818"/>
                    <a:pt x="81279" y="19422"/>
                  </a:cubicBezTo>
                  <a:cubicBezTo>
                    <a:pt x="83784" y="40297"/>
                    <a:pt x="134161" y="155244"/>
                    <a:pt x="144459" y="178763"/>
                  </a:cubicBezTo>
                  <a:lnTo>
                    <a:pt x="141675" y="180711"/>
                  </a:lnTo>
                  <a:cubicBezTo>
                    <a:pt x="127606" y="150304"/>
                    <a:pt x="111519" y="120885"/>
                    <a:pt x="93525" y="92621"/>
                  </a:cubicBezTo>
                  <a:cubicBezTo>
                    <a:pt x="50942" y="28190"/>
                    <a:pt x="37861" y="40158"/>
                    <a:pt x="41061" y="63398"/>
                  </a:cubicBezTo>
                  <a:cubicBezTo>
                    <a:pt x="43288" y="81628"/>
                    <a:pt x="81557" y="170552"/>
                    <a:pt x="98396" y="209239"/>
                  </a:cubicBezTo>
                  <a:lnTo>
                    <a:pt x="95613" y="211048"/>
                  </a:lnTo>
                  <a:cubicBezTo>
                    <a:pt x="82978" y="185248"/>
                    <a:pt x="68709" y="160296"/>
                    <a:pt x="52890" y="136318"/>
                  </a:cubicBezTo>
                  <a:cubicBezTo>
                    <a:pt x="11142" y="71886"/>
                    <a:pt x="-2775" y="83993"/>
                    <a:pt x="426" y="107233"/>
                  </a:cubicBezTo>
                  <a:cubicBezTo>
                    <a:pt x="3627" y="130473"/>
                    <a:pt x="52055" y="239020"/>
                    <a:pt x="52055" y="239020"/>
                  </a:cubicBezTo>
                  <a:cubicBezTo>
                    <a:pt x="52055" y="239020"/>
                    <a:pt x="105354" y="363152"/>
                    <a:pt x="126924" y="399752"/>
                  </a:cubicBezTo>
                  <a:cubicBezTo>
                    <a:pt x="148494" y="436351"/>
                    <a:pt x="205968" y="471837"/>
                    <a:pt x="205968" y="471837"/>
                  </a:cubicBezTo>
                  <a:lnTo>
                    <a:pt x="339842" y="344226"/>
                  </a:lnTo>
                  <a:cubicBezTo>
                    <a:pt x="339842" y="344226"/>
                    <a:pt x="318550" y="153853"/>
                    <a:pt x="313401" y="150513"/>
                  </a:cubicBezTo>
                  <a:cubicBezTo>
                    <a:pt x="308252" y="147173"/>
                    <a:pt x="277358" y="166795"/>
                    <a:pt x="282090" y="207430"/>
                  </a:cubicBezTo>
                  <a:close/>
                </a:path>
              </a:pathLst>
            </a:custGeom>
            <a:solidFill>
              <a:srgbClr val="BC765B"/>
            </a:solidFill>
            <a:ln w="13910"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D809C0D0-8374-F978-3938-986D6413EA9D}"/>
                </a:ext>
              </a:extLst>
            </p:cNvPr>
            <p:cNvSpPr/>
            <p:nvPr/>
          </p:nvSpPr>
          <p:spPr>
            <a:xfrm flipH="1">
              <a:off x="4218285" y="5849650"/>
              <a:ext cx="286951" cy="365299"/>
            </a:xfrm>
            <a:custGeom>
              <a:avLst/>
              <a:gdLst>
                <a:gd name="connsiteX0" fmla="*/ 249935 w 286951"/>
                <a:gd name="connsiteY0" fmla="*/ 0 h 365299"/>
                <a:gd name="connsiteX1" fmla="*/ 286952 w 286951"/>
                <a:gd name="connsiteY1" fmla="*/ 365300 h 365299"/>
                <a:gd name="connsiteX2" fmla="*/ 36182 w 286951"/>
                <a:gd name="connsiteY2" fmla="*/ 363073 h 365299"/>
                <a:gd name="connsiteX3" fmla="*/ 0 w 286951"/>
                <a:gd name="connsiteY3" fmla="*/ 6541 h 365299"/>
                <a:gd name="connsiteX4" fmla="*/ 249935 w 286951"/>
                <a:gd name="connsiteY4" fmla="*/ 0 h 3652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6951" h="365299">
                  <a:moveTo>
                    <a:pt x="249935" y="0"/>
                  </a:moveTo>
                  <a:lnTo>
                    <a:pt x="286952" y="365300"/>
                  </a:lnTo>
                  <a:lnTo>
                    <a:pt x="36182" y="363073"/>
                  </a:lnTo>
                  <a:lnTo>
                    <a:pt x="0" y="6541"/>
                  </a:lnTo>
                  <a:lnTo>
                    <a:pt x="249935" y="0"/>
                  </a:lnTo>
                  <a:close/>
                </a:path>
              </a:pathLst>
            </a:custGeom>
            <a:solidFill>
              <a:srgbClr val="D89273"/>
            </a:solidFill>
            <a:ln w="13910"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9D422781-AB39-55A6-0F58-A94CC7F58771}"/>
                </a:ext>
              </a:extLst>
            </p:cNvPr>
            <p:cNvSpPr/>
            <p:nvPr/>
          </p:nvSpPr>
          <p:spPr>
            <a:xfrm flipH="1">
              <a:off x="4199080" y="3693199"/>
              <a:ext cx="646824" cy="2149075"/>
            </a:xfrm>
            <a:custGeom>
              <a:avLst/>
              <a:gdLst>
                <a:gd name="connsiteX0" fmla="*/ -14 w 646824"/>
                <a:gd name="connsiteY0" fmla="*/ -52 h 2149075"/>
                <a:gd name="connsiteX1" fmla="*/ 134277 w 646824"/>
                <a:gd name="connsiteY1" fmla="*/ 1338406 h 2149075"/>
                <a:gd name="connsiteX2" fmla="*/ 248668 w 646824"/>
                <a:gd name="connsiteY2" fmla="*/ 2149024 h 2149075"/>
                <a:gd name="connsiteX3" fmla="*/ 646810 w 646824"/>
                <a:gd name="connsiteY3" fmla="*/ 2108667 h 2149075"/>
                <a:gd name="connsiteX4" fmla="*/ 535480 w 646824"/>
                <a:gd name="connsiteY4" fmla="*/ 1214274 h 2149075"/>
                <a:gd name="connsiteX5" fmla="*/ 574306 w 646824"/>
                <a:gd name="connsiteY5" fmla="*/ 16230 h 2149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6824" h="2149075">
                  <a:moveTo>
                    <a:pt x="-14" y="-52"/>
                  </a:moveTo>
                  <a:cubicBezTo>
                    <a:pt x="13902" y="17343"/>
                    <a:pt x="125231" y="1163758"/>
                    <a:pt x="134277" y="1338406"/>
                  </a:cubicBezTo>
                  <a:lnTo>
                    <a:pt x="248668" y="2149024"/>
                  </a:lnTo>
                  <a:lnTo>
                    <a:pt x="646810" y="2108667"/>
                  </a:lnTo>
                  <a:lnTo>
                    <a:pt x="535480" y="1214274"/>
                  </a:lnTo>
                  <a:lnTo>
                    <a:pt x="574306" y="16230"/>
                  </a:lnTo>
                  <a:close/>
                </a:path>
              </a:pathLst>
            </a:custGeom>
            <a:solidFill>
              <a:srgbClr val="3A3938"/>
            </a:solidFill>
            <a:ln w="13910"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CFE41DCD-A632-3B79-E355-F8C963C54CF0}"/>
                </a:ext>
              </a:extLst>
            </p:cNvPr>
            <p:cNvSpPr/>
            <p:nvPr/>
          </p:nvSpPr>
          <p:spPr>
            <a:xfrm rot="347999" flipH="1">
              <a:off x="4151246" y="5821001"/>
              <a:ext cx="464939" cy="160592"/>
            </a:xfrm>
            <a:custGeom>
              <a:avLst/>
              <a:gdLst>
                <a:gd name="connsiteX0" fmla="*/ -14 w 464939"/>
                <a:gd name="connsiteY0" fmla="*/ -52 h 160592"/>
                <a:gd name="connsiteX1" fmla="*/ 464925 w 464939"/>
                <a:gd name="connsiteY1" fmla="*/ -52 h 160592"/>
                <a:gd name="connsiteX2" fmla="*/ 464925 w 464939"/>
                <a:gd name="connsiteY2" fmla="*/ 160541 h 160592"/>
                <a:gd name="connsiteX3" fmla="*/ -14 w 464939"/>
                <a:gd name="connsiteY3" fmla="*/ 160541 h 160592"/>
              </a:gdLst>
              <a:ahLst/>
              <a:cxnLst>
                <a:cxn ang="0">
                  <a:pos x="connsiteX0" y="connsiteY0"/>
                </a:cxn>
                <a:cxn ang="0">
                  <a:pos x="connsiteX1" y="connsiteY1"/>
                </a:cxn>
                <a:cxn ang="0">
                  <a:pos x="connsiteX2" y="connsiteY2"/>
                </a:cxn>
                <a:cxn ang="0">
                  <a:pos x="connsiteX3" y="connsiteY3"/>
                </a:cxn>
              </a:cxnLst>
              <a:rect l="l" t="t" r="r" b="b"/>
              <a:pathLst>
                <a:path w="464939" h="160592">
                  <a:moveTo>
                    <a:pt x="-14" y="-52"/>
                  </a:moveTo>
                  <a:lnTo>
                    <a:pt x="464925" y="-52"/>
                  </a:lnTo>
                  <a:lnTo>
                    <a:pt x="464925" y="160541"/>
                  </a:lnTo>
                  <a:lnTo>
                    <a:pt x="-14" y="160541"/>
                  </a:lnTo>
                  <a:close/>
                </a:path>
              </a:pathLst>
            </a:custGeom>
            <a:solidFill>
              <a:srgbClr val="4A4948"/>
            </a:solidFill>
            <a:ln w="13910"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71A3C01B-0523-3CBE-C70E-C80BDBD63235}"/>
                </a:ext>
              </a:extLst>
            </p:cNvPr>
            <p:cNvSpPr/>
            <p:nvPr/>
          </p:nvSpPr>
          <p:spPr>
            <a:xfrm flipH="1">
              <a:off x="4192967" y="6165238"/>
              <a:ext cx="579555" cy="234141"/>
            </a:xfrm>
            <a:custGeom>
              <a:avLst/>
              <a:gdLst>
                <a:gd name="connsiteX0" fmla="*/ 551023 w 579555"/>
                <a:gd name="connsiteY0" fmla="*/ 17513 h 234141"/>
                <a:gd name="connsiteX1" fmla="*/ 578855 w 579555"/>
                <a:gd name="connsiteY1" fmla="*/ 177688 h 234141"/>
                <a:gd name="connsiteX2" fmla="*/ 539319 w 579555"/>
                <a:gd name="connsiteY2" fmla="*/ 233367 h 234141"/>
                <a:gd name="connsiteX3" fmla="*/ 531261 w 579555"/>
                <a:gd name="connsiteY3" fmla="*/ 234049 h 234141"/>
                <a:gd name="connsiteX4" fmla="*/ 24712 w 579555"/>
                <a:gd name="connsiteY4" fmla="*/ 234049 h 234141"/>
                <a:gd name="connsiteX5" fmla="*/ 25 w 579555"/>
                <a:gd name="connsiteY5" fmla="*/ 212061 h 234141"/>
                <a:gd name="connsiteX6" fmla="*/ 6900 w 579555"/>
                <a:gd name="connsiteY6" fmla="*/ 194109 h 234141"/>
                <a:gd name="connsiteX7" fmla="*/ 9822 w 579555"/>
                <a:gd name="connsiteY7" fmla="*/ 192161 h 234141"/>
                <a:gd name="connsiteX8" fmla="*/ 320570 w 579555"/>
                <a:gd name="connsiteY8" fmla="*/ 17513 h 234141"/>
                <a:gd name="connsiteX9" fmla="*/ 551023 w 579555"/>
                <a:gd name="connsiteY9" fmla="*/ 17513 h 2341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79555" h="234141">
                  <a:moveTo>
                    <a:pt x="551023" y="17513"/>
                  </a:moveTo>
                  <a:lnTo>
                    <a:pt x="578855" y="177688"/>
                  </a:lnTo>
                  <a:cubicBezTo>
                    <a:pt x="583308" y="203976"/>
                    <a:pt x="565607" y="228914"/>
                    <a:pt x="539319" y="233367"/>
                  </a:cubicBezTo>
                  <a:cubicBezTo>
                    <a:pt x="536661" y="233826"/>
                    <a:pt x="533961" y="234049"/>
                    <a:pt x="531261" y="234049"/>
                  </a:cubicBezTo>
                  <a:lnTo>
                    <a:pt x="24712" y="234049"/>
                  </a:lnTo>
                  <a:cubicBezTo>
                    <a:pt x="11826" y="234800"/>
                    <a:pt x="763" y="224948"/>
                    <a:pt x="25" y="212061"/>
                  </a:cubicBezTo>
                  <a:cubicBezTo>
                    <a:pt x="-364" y="205367"/>
                    <a:pt x="2141" y="198827"/>
                    <a:pt x="6900" y="194109"/>
                  </a:cubicBezTo>
                  <a:lnTo>
                    <a:pt x="9822" y="192161"/>
                  </a:lnTo>
                  <a:cubicBezTo>
                    <a:pt x="24434" y="184368"/>
                    <a:pt x="240692" y="57035"/>
                    <a:pt x="320570" y="17513"/>
                  </a:cubicBezTo>
                  <a:cubicBezTo>
                    <a:pt x="400449" y="-22009"/>
                    <a:pt x="551023" y="17513"/>
                    <a:pt x="551023" y="17513"/>
                  </a:cubicBezTo>
                  <a:close/>
                </a:path>
              </a:pathLst>
            </a:custGeom>
            <a:solidFill>
              <a:srgbClr val="D89273"/>
            </a:solidFill>
            <a:ln w="13910"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52C51569-C9C2-336C-80B4-0F1EE87C7679}"/>
                </a:ext>
              </a:extLst>
            </p:cNvPr>
            <p:cNvSpPr/>
            <p:nvPr/>
          </p:nvSpPr>
          <p:spPr>
            <a:xfrm flipH="1">
              <a:off x="4083715" y="3693199"/>
              <a:ext cx="826939" cy="539180"/>
            </a:xfrm>
            <a:custGeom>
              <a:avLst/>
              <a:gdLst>
                <a:gd name="connsiteX0" fmla="*/ 826925 w 826939"/>
                <a:gd name="connsiteY0" fmla="*/ -52 h 539180"/>
                <a:gd name="connsiteX1" fmla="*/ 789351 w 826939"/>
                <a:gd name="connsiteY1" fmla="*/ 526397 h 539180"/>
                <a:gd name="connsiteX2" fmla="*/ 19786 w 826939"/>
                <a:gd name="connsiteY2" fmla="*/ 56030 h 539180"/>
              </a:gdLst>
              <a:ahLst/>
              <a:cxnLst>
                <a:cxn ang="0">
                  <a:pos x="connsiteX0" y="connsiteY0"/>
                </a:cxn>
                <a:cxn ang="0">
                  <a:pos x="connsiteX1" y="connsiteY1"/>
                </a:cxn>
                <a:cxn ang="0">
                  <a:pos x="connsiteX2" y="connsiteY2"/>
                </a:cxn>
              </a:cxnLst>
              <a:rect l="l" t="t" r="r" b="b"/>
              <a:pathLst>
                <a:path w="826939" h="539180">
                  <a:moveTo>
                    <a:pt x="826925" y="-52"/>
                  </a:moveTo>
                  <a:lnTo>
                    <a:pt x="789351" y="526397"/>
                  </a:lnTo>
                  <a:cubicBezTo>
                    <a:pt x="789351" y="526397"/>
                    <a:pt x="-146512" y="660827"/>
                    <a:pt x="19786" y="56030"/>
                  </a:cubicBezTo>
                  <a:close/>
                </a:path>
              </a:pathLst>
            </a:custGeom>
            <a:solidFill>
              <a:srgbClr val="FFFFFF"/>
            </a:solidFill>
            <a:ln w="13910"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AD08A97C-2921-8E71-8308-4A0773690129}"/>
                </a:ext>
              </a:extLst>
            </p:cNvPr>
            <p:cNvSpPr/>
            <p:nvPr/>
          </p:nvSpPr>
          <p:spPr>
            <a:xfrm flipH="1">
              <a:off x="4003043" y="2040792"/>
              <a:ext cx="942512" cy="1779977"/>
            </a:xfrm>
            <a:custGeom>
              <a:avLst/>
              <a:gdLst>
                <a:gd name="connsiteX0" fmla="*/ 707635 w 942512"/>
                <a:gd name="connsiteY0" fmla="*/ -52 h 1779977"/>
                <a:gd name="connsiteX1" fmla="*/ 892163 w 942512"/>
                <a:gd name="connsiteY1" fmla="*/ 1735713 h 1779977"/>
                <a:gd name="connsiteX2" fmla="*/ 377265 w 942512"/>
                <a:gd name="connsiteY2" fmla="*/ 1779827 h 1779977"/>
                <a:gd name="connsiteX3" fmla="*/ 46338 w 942512"/>
                <a:gd name="connsiteY3" fmla="*/ 1756587 h 1779977"/>
                <a:gd name="connsiteX4" fmla="*/ 1375 w 942512"/>
                <a:gd name="connsiteY4" fmla="*/ 1686297 h 1779977"/>
                <a:gd name="connsiteX5" fmla="*/ 3754 w 942512"/>
                <a:gd name="connsiteY5" fmla="*/ 1678239 h 1779977"/>
                <a:gd name="connsiteX6" fmla="*/ 261482 w 942512"/>
                <a:gd name="connsiteY6" fmla="*/ 200341 h 17799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42512" h="1779977">
                  <a:moveTo>
                    <a:pt x="707635" y="-52"/>
                  </a:moveTo>
                  <a:cubicBezTo>
                    <a:pt x="707635" y="-52"/>
                    <a:pt x="1073213" y="435385"/>
                    <a:pt x="892163" y="1735713"/>
                  </a:cubicBezTo>
                  <a:cubicBezTo>
                    <a:pt x="887571" y="1767859"/>
                    <a:pt x="658928" y="1781219"/>
                    <a:pt x="377265" y="1779827"/>
                  </a:cubicBezTo>
                  <a:lnTo>
                    <a:pt x="46338" y="1756587"/>
                  </a:lnTo>
                  <a:cubicBezTo>
                    <a:pt x="14512" y="1749587"/>
                    <a:pt x="-5625" y="1718123"/>
                    <a:pt x="1375" y="1686297"/>
                  </a:cubicBezTo>
                  <a:cubicBezTo>
                    <a:pt x="1973" y="1683555"/>
                    <a:pt x="2766" y="1680869"/>
                    <a:pt x="3754" y="1678239"/>
                  </a:cubicBezTo>
                  <a:cubicBezTo>
                    <a:pt x="79041" y="1476872"/>
                    <a:pt x="204983" y="796232"/>
                    <a:pt x="261482" y="200341"/>
                  </a:cubicBezTo>
                  <a:close/>
                </a:path>
              </a:pathLst>
            </a:custGeom>
            <a:solidFill>
              <a:srgbClr val="FFFFFF"/>
            </a:solidFill>
            <a:ln w="13910"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9E70CBB7-E8CB-81AB-6A33-C8CC26388756}"/>
                </a:ext>
              </a:extLst>
            </p:cNvPr>
            <p:cNvSpPr/>
            <p:nvPr/>
          </p:nvSpPr>
          <p:spPr>
            <a:xfrm flipH="1">
              <a:off x="4339913" y="1496113"/>
              <a:ext cx="420267" cy="678646"/>
            </a:xfrm>
            <a:custGeom>
              <a:avLst/>
              <a:gdLst>
                <a:gd name="connsiteX0" fmla="*/ 266480 w 420267"/>
                <a:gd name="connsiteY0" fmla="*/ 634386 h 678646"/>
                <a:gd name="connsiteX1" fmla="*/ 291808 w 420267"/>
                <a:gd name="connsiteY1" fmla="*/ 629098 h 678646"/>
                <a:gd name="connsiteX2" fmla="*/ 420115 w 420267"/>
                <a:gd name="connsiteY2" fmla="*/ 557708 h 678646"/>
                <a:gd name="connsiteX3" fmla="*/ 302523 w 420267"/>
                <a:gd name="connsiteY3" fmla="*/ -52 h 678646"/>
                <a:gd name="connsiteX4" fmla="*/ -14 w 420267"/>
                <a:gd name="connsiteY4" fmla="*/ 63684 h 678646"/>
                <a:gd name="connsiteX5" fmla="*/ 123144 w 420267"/>
                <a:gd name="connsiteY5" fmla="*/ 648164 h 678646"/>
                <a:gd name="connsiteX6" fmla="*/ 266480 w 420267"/>
                <a:gd name="connsiteY6" fmla="*/ 634386 h 6786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20267" h="678646">
                  <a:moveTo>
                    <a:pt x="266480" y="634386"/>
                  </a:moveTo>
                  <a:lnTo>
                    <a:pt x="291808" y="629098"/>
                  </a:lnTo>
                  <a:cubicBezTo>
                    <a:pt x="375305" y="611425"/>
                    <a:pt x="423177" y="573434"/>
                    <a:pt x="420115" y="557708"/>
                  </a:cubicBezTo>
                  <a:lnTo>
                    <a:pt x="302523" y="-52"/>
                  </a:lnTo>
                  <a:lnTo>
                    <a:pt x="-14" y="63684"/>
                  </a:lnTo>
                  <a:lnTo>
                    <a:pt x="123144" y="648164"/>
                  </a:lnTo>
                  <a:cubicBezTo>
                    <a:pt x="137756" y="717327"/>
                    <a:pt x="197317" y="648998"/>
                    <a:pt x="266480" y="634386"/>
                  </a:cubicBezTo>
                  <a:close/>
                </a:path>
              </a:pathLst>
            </a:custGeom>
            <a:solidFill>
              <a:srgbClr val="D89273"/>
            </a:solidFill>
            <a:ln w="13910"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FA64937A-E0CB-FE02-47B9-00A7921EE608}"/>
                </a:ext>
              </a:extLst>
            </p:cNvPr>
            <p:cNvSpPr/>
            <p:nvPr/>
          </p:nvSpPr>
          <p:spPr>
            <a:xfrm flipH="1">
              <a:off x="4560653" y="1840399"/>
              <a:ext cx="116448" cy="229895"/>
            </a:xfrm>
            <a:custGeom>
              <a:avLst/>
              <a:gdLst>
                <a:gd name="connsiteX0" fmla="*/ 106305 w 116448"/>
                <a:gd name="connsiteY0" fmla="*/ -52 h 229895"/>
                <a:gd name="connsiteX1" fmla="*/ 24895 w 116448"/>
                <a:gd name="connsiteY1" fmla="*/ 229843 h 229895"/>
                <a:gd name="connsiteX2" fmla="*/ -14 w 116448"/>
                <a:gd name="connsiteY2" fmla="*/ 111416 h 229895"/>
              </a:gdLst>
              <a:ahLst/>
              <a:cxnLst>
                <a:cxn ang="0">
                  <a:pos x="connsiteX0" y="connsiteY0"/>
                </a:cxn>
                <a:cxn ang="0">
                  <a:pos x="connsiteX1" y="connsiteY1"/>
                </a:cxn>
                <a:cxn ang="0">
                  <a:pos x="connsiteX2" y="connsiteY2"/>
                </a:cxn>
              </a:cxnLst>
              <a:rect l="l" t="t" r="r" b="b"/>
              <a:pathLst>
                <a:path w="116448" h="229895">
                  <a:moveTo>
                    <a:pt x="106305" y="-52"/>
                  </a:moveTo>
                  <a:cubicBezTo>
                    <a:pt x="106305" y="-52"/>
                    <a:pt x="158769" y="150382"/>
                    <a:pt x="24895" y="229843"/>
                  </a:cubicBezTo>
                  <a:lnTo>
                    <a:pt x="-14" y="111416"/>
                  </a:lnTo>
                  <a:close/>
                </a:path>
              </a:pathLst>
            </a:custGeom>
            <a:solidFill>
              <a:srgbClr val="BC765B"/>
            </a:solidFill>
            <a:ln w="13910"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8D1F590B-E993-FFF4-69E1-C8EBCBA6484E}"/>
                </a:ext>
              </a:extLst>
            </p:cNvPr>
            <p:cNvSpPr/>
            <p:nvPr/>
          </p:nvSpPr>
          <p:spPr>
            <a:xfrm flipH="1">
              <a:off x="4320820" y="1201737"/>
              <a:ext cx="672041" cy="672008"/>
            </a:xfrm>
            <a:custGeom>
              <a:avLst/>
              <a:gdLst>
                <a:gd name="connsiteX0" fmla="*/ 7363 w 672041"/>
                <a:gd name="connsiteY0" fmla="*/ 405514 h 672008"/>
                <a:gd name="connsiteX1" fmla="*/ 405575 w 672041"/>
                <a:gd name="connsiteY1" fmla="*/ 664605 h 672008"/>
                <a:gd name="connsiteX2" fmla="*/ 664680 w 672041"/>
                <a:gd name="connsiteY2" fmla="*/ 266391 h 672008"/>
                <a:gd name="connsiteX3" fmla="*/ 266761 w 672041"/>
                <a:gd name="connsiteY3" fmla="*/ 7233 h 672008"/>
                <a:gd name="connsiteX4" fmla="*/ 7238 w 672041"/>
                <a:gd name="connsiteY4" fmla="*/ 404938 h 672008"/>
                <a:gd name="connsiteX5" fmla="*/ 7363 w 672041"/>
                <a:gd name="connsiteY5" fmla="*/ 405514 h 6720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72041" h="672008">
                  <a:moveTo>
                    <a:pt x="7363" y="405514"/>
                  </a:moveTo>
                  <a:cubicBezTo>
                    <a:pt x="45786" y="587022"/>
                    <a:pt x="224066" y="703028"/>
                    <a:pt x="405575" y="664605"/>
                  </a:cubicBezTo>
                  <a:cubicBezTo>
                    <a:pt x="587098" y="626196"/>
                    <a:pt x="703089" y="447902"/>
                    <a:pt x="664680" y="266391"/>
                  </a:cubicBezTo>
                  <a:cubicBezTo>
                    <a:pt x="626286" y="84998"/>
                    <a:pt x="448186" y="-30992"/>
                    <a:pt x="266761" y="7233"/>
                  </a:cubicBezTo>
                  <a:cubicBezTo>
                    <a:pt x="85280" y="45392"/>
                    <a:pt x="-30920" y="223451"/>
                    <a:pt x="7238" y="404938"/>
                  </a:cubicBezTo>
                  <a:cubicBezTo>
                    <a:pt x="7280" y="405130"/>
                    <a:pt x="7322" y="405322"/>
                    <a:pt x="7363" y="405514"/>
                  </a:cubicBezTo>
                  <a:close/>
                </a:path>
              </a:pathLst>
            </a:custGeom>
            <a:solidFill>
              <a:srgbClr val="D89273"/>
            </a:solidFill>
            <a:ln w="13910"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5F773BBC-59DE-399B-E36C-C2CF6B15DA2B}"/>
                </a:ext>
              </a:extLst>
            </p:cNvPr>
            <p:cNvSpPr/>
            <p:nvPr/>
          </p:nvSpPr>
          <p:spPr>
            <a:xfrm flipH="1">
              <a:off x="4555006" y="1524084"/>
              <a:ext cx="431591" cy="453189"/>
            </a:xfrm>
            <a:custGeom>
              <a:avLst/>
              <a:gdLst>
                <a:gd name="connsiteX0" fmla="*/ 301828 w 431591"/>
                <a:gd name="connsiteY0" fmla="*/ 447770 h 453189"/>
                <a:gd name="connsiteX1" fmla="*/ 301828 w 431591"/>
                <a:gd name="connsiteY1" fmla="*/ 447770 h 453189"/>
                <a:gd name="connsiteX2" fmla="*/ 428882 w 431591"/>
                <a:gd name="connsiteY2" fmla="*/ 277297 h 453189"/>
                <a:gd name="connsiteX3" fmla="*/ 370434 w 431591"/>
                <a:gd name="connsiteY3" fmla="*/ -52 h 453189"/>
                <a:gd name="connsiteX4" fmla="*/ -14 w 431591"/>
                <a:gd name="connsiteY4" fmla="*/ 78018 h 453189"/>
                <a:gd name="connsiteX5" fmla="*/ 47579 w 431591"/>
                <a:gd name="connsiteY5" fmla="*/ 304016 h 453189"/>
                <a:gd name="connsiteX6" fmla="*/ 301828 w 431591"/>
                <a:gd name="connsiteY6" fmla="*/ 447770 h 4531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31591" h="453189">
                  <a:moveTo>
                    <a:pt x="301828" y="447770"/>
                  </a:moveTo>
                  <a:lnTo>
                    <a:pt x="301828" y="447770"/>
                  </a:lnTo>
                  <a:cubicBezTo>
                    <a:pt x="387969" y="429679"/>
                    <a:pt x="444886" y="353280"/>
                    <a:pt x="428882" y="277297"/>
                  </a:cubicBezTo>
                  <a:lnTo>
                    <a:pt x="370434" y="-52"/>
                  </a:lnTo>
                  <a:lnTo>
                    <a:pt x="-14" y="78018"/>
                  </a:lnTo>
                  <a:lnTo>
                    <a:pt x="47579" y="304016"/>
                  </a:lnTo>
                  <a:cubicBezTo>
                    <a:pt x="69566" y="408527"/>
                    <a:pt x="183401" y="472680"/>
                    <a:pt x="301828" y="447770"/>
                  </a:cubicBezTo>
                  <a:close/>
                </a:path>
              </a:pathLst>
            </a:custGeom>
            <a:solidFill>
              <a:srgbClr val="D89273"/>
            </a:solidFill>
            <a:ln w="13910"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E4862572-58C8-0E9A-B339-F4EC68716E1A}"/>
                </a:ext>
              </a:extLst>
            </p:cNvPr>
            <p:cNvSpPr/>
            <p:nvPr/>
          </p:nvSpPr>
          <p:spPr>
            <a:xfrm flipH="1">
              <a:off x="4891410" y="1678693"/>
              <a:ext cx="119761" cy="155206"/>
            </a:xfrm>
            <a:custGeom>
              <a:avLst/>
              <a:gdLst>
                <a:gd name="connsiteX0" fmla="*/ 50723 w 119761"/>
                <a:gd name="connsiteY0" fmla="*/ -52 h 155206"/>
                <a:gd name="connsiteX1" fmla="*/ 1181 w 119761"/>
                <a:gd name="connsiteY1" fmla="*/ 120879 h 155206"/>
                <a:gd name="connsiteX2" fmla="*/ 18604 w 119761"/>
                <a:gd name="connsiteY2" fmla="*/ 153972 h 155206"/>
                <a:gd name="connsiteX3" fmla="*/ 33188 w 119761"/>
                <a:gd name="connsiteY3" fmla="*/ 154278 h 155206"/>
                <a:gd name="connsiteX4" fmla="*/ 119747 w 119761"/>
                <a:gd name="connsiteY4" fmla="*/ 152469 h 1552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9761" h="155206">
                  <a:moveTo>
                    <a:pt x="50723" y="-52"/>
                  </a:moveTo>
                  <a:lnTo>
                    <a:pt x="1181" y="120879"/>
                  </a:lnTo>
                  <a:cubicBezTo>
                    <a:pt x="-3147" y="134823"/>
                    <a:pt x="4646" y="149644"/>
                    <a:pt x="18604" y="153972"/>
                  </a:cubicBezTo>
                  <a:cubicBezTo>
                    <a:pt x="23335" y="155433"/>
                    <a:pt x="28387" y="155545"/>
                    <a:pt x="33188" y="154278"/>
                  </a:cubicBezTo>
                  <a:lnTo>
                    <a:pt x="119747" y="152469"/>
                  </a:lnTo>
                  <a:close/>
                </a:path>
              </a:pathLst>
            </a:custGeom>
            <a:solidFill>
              <a:srgbClr val="D89273"/>
            </a:solidFill>
            <a:ln w="13910"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CC3DD8DA-D8A7-D0BC-E406-354DFC7A33B2}"/>
                </a:ext>
              </a:extLst>
            </p:cNvPr>
            <p:cNvSpPr/>
            <p:nvPr/>
          </p:nvSpPr>
          <p:spPr>
            <a:xfrm flipH="1">
              <a:off x="4494689" y="1579698"/>
              <a:ext cx="184566" cy="184565"/>
            </a:xfrm>
            <a:custGeom>
              <a:avLst/>
              <a:gdLst>
                <a:gd name="connsiteX0" fmla="*/ 2001 w 184566"/>
                <a:gd name="connsiteY0" fmla="*/ 111329 h 184565"/>
                <a:gd name="connsiteX1" fmla="*/ 111368 w 184566"/>
                <a:gd name="connsiteY1" fmla="*/ 182496 h 184565"/>
                <a:gd name="connsiteX2" fmla="*/ 182535 w 184566"/>
                <a:gd name="connsiteY2" fmla="*/ 73133 h 184565"/>
                <a:gd name="connsiteX3" fmla="*/ 73252 w 184566"/>
                <a:gd name="connsiteY3" fmla="*/ 1947 h 184565"/>
                <a:gd name="connsiteX4" fmla="*/ 1987 w 184566"/>
                <a:gd name="connsiteY4" fmla="*/ 111246 h 184565"/>
                <a:gd name="connsiteX5" fmla="*/ 2001 w 184566"/>
                <a:gd name="connsiteY5" fmla="*/ 111329 h 1845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4566" h="184565">
                  <a:moveTo>
                    <a:pt x="2001" y="111329"/>
                  </a:moveTo>
                  <a:cubicBezTo>
                    <a:pt x="12549" y="161182"/>
                    <a:pt x="61506" y="193044"/>
                    <a:pt x="111368" y="182496"/>
                  </a:cubicBezTo>
                  <a:cubicBezTo>
                    <a:pt x="161216" y="171950"/>
                    <a:pt x="193084" y="122986"/>
                    <a:pt x="182535" y="73133"/>
                  </a:cubicBezTo>
                  <a:cubicBezTo>
                    <a:pt x="171987" y="23313"/>
                    <a:pt x="123085" y="-8548"/>
                    <a:pt x="73252" y="1947"/>
                  </a:cubicBezTo>
                  <a:cubicBezTo>
                    <a:pt x="23390" y="12450"/>
                    <a:pt x="-8520" y="61383"/>
                    <a:pt x="1987" y="111246"/>
                  </a:cubicBezTo>
                  <a:cubicBezTo>
                    <a:pt x="1987" y="111274"/>
                    <a:pt x="2001" y="111301"/>
                    <a:pt x="2001" y="111329"/>
                  </a:cubicBezTo>
                  <a:close/>
                </a:path>
              </a:pathLst>
            </a:custGeom>
            <a:solidFill>
              <a:srgbClr val="D89273"/>
            </a:solidFill>
            <a:ln w="13910"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14755663-5738-5CA1-CD69-AB4868680F4C}"/>
                </a:ext>
              </a:extLst>
            </p:cNvPr>
            <p:cNvSpPr/>
            <p:nvPr/>
          </p:nvSpPr>
          <p:spPr>
            <a:xfrm flipH="1">
              <a:off x="4237907" y="1947414"/>
              <a:ext cx="446291" cy="293492"/>
            </a:xfrm>
            <a:custGeom>
              <a:avLst/>
              <a:gdLst>
                <a:gd name="connsiteX0" fmla="*/ 0 w 446291"/>
                <a:gd name="connsiteY0" fmla="*/ 293492 h 293492"/>
                <a:gd name="connsiteX1" fmla="*/ 39661 w 446291"/>
                <a:gd name="connsiteY1" fmla="*/ 164768 h 293492"/>
                <a:gd name="connsiteX2" fmla="*/ 321603 w 446291"/>
                <a:gd name="connsiteY2" fmla="*/ 0 h 293492"/>
                <a:gd name="connsiteX3" fmla="*/ 446292 w 446291"/>
                <a:gd name="connsiteY3" fmla="*/ 93378 h 293492"/>
                <a:gd name="connsiteX4" fmla="*/ 0 w 446291"/>
                <a:gd name="connsiteY4" fmla="*/ 293492 h 2934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6291" h="293492">
                  <a:moveTo>
                    <a:pt x="0" y="293492"/>
                  </a:moveTo>
                  <a:lnTo>
                    <a:pt x="39661" y="164768"/>
                  </a:lnTo>
                  <a:lnTo>
                    <a:pt x="321603" y="0"/>
                  </a:lnTo>
                  <a:lnTo>
                    <a:pt x="446292" y="93378"/>
                  </a:lnTo>
                  <a:lnTo>
                    <a:pt x="0" y="293492"/>
                  </a:lnTo>
                  <a:close/>
                </a:path>
              </a:pathLst>
            </a:custGeom>
            <a:solidFill>
              <a:srgbClr val="FFFFFF"/>
            </a:solidFill>
            <a:ln w="13910"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F63BB927-15C7-2E5C-BEA2-AC59F9A89FEA}"/>
                </a:ext>
              </a:extLst>
            </p:cNvPr>
            <p:cNvSpPr/>
            <p:nvPr/>
          </p:nvSpPr>
          <p:spPr>
            <a:xfrm flipH="1">
              <a:off x="4309681" y="1177859"/>
              <a:ext cx="685544" cy="440298"/>
            </a:xfrm>
            <a:custGeom>
              <a:avLst/>
              <a:gdLst>
                <a:gd name="connsiteX0" fmla="*/ 664901 w 685544"/>
                <a:gd name="connsiteY0" fmla="*/ 440247 h 440298"/>
                <a:gd name="connsiteX1" fmla="*/ -14 w 685544"/>
                <a:gd name="connsiteY1" fmla="*/ 281602 h 440298"/>
                <a:gd name="connsiteX2" fmla="*/ 392283 w 685544"/>
                <a:gd name="connsiteY2" fmla="*/ 5227 h 440298"/>
                <a:gd name="connsiteX3" fmla="*/ 664901 w 685544"/>
                <a:gd name="connsiteY3" fmla="*/ 440247 h 440298"/>
              </a:gdLst>
              <a:ahLst/>
              <a:cxnLst>
                <a:cxn ang="0">
                  <a:pos x="connsiteX0" y="connsiteY0"/>
                </a:cxn>
                <a:cxn ang="0">
                  <a:pos x="connsiteX1" y="connsiteY1"/>
                </a:cxn>
                <a:cxn ang="0">
                  <a:pos x="connsiteX2" y="connsiteY2"/>
                </a:cxn>
                <a:cxn ang="0">
                  <a:pos x="connsiteX3" y="connsiteY3"/>
                </a:cxn>
              </a:cxnLst>
              <a:rect l="l" t="t" r="r" b="b"/>
              <a:pathLst>
                <a:path w="685544" h="440298">
                  <a:moveTo>
                    <a:pt x="664901" y="440247"/>
                  </a:moveTo>
                  <a:lnTo>
                    <a:pt x="-14" y="281602"/>
                  </a:lnTo>
                  <a:cubicBezTo>
                    <a:pt x="-14" y="281602"/>
                    <a:pt x="119386" y="-45150"/>
                    <a:pt x="392283" y="5227"/>
                  </a:cubicBezTo>
                  <a:cubicBezTo>
                    <a:pt x="665179" y="55603"/>
                    <a:pt x="723349" y="317784"/>
                    <a:pt x="664901" y="440247"/>
                  </a:cubicBezTo>
                  <a:close/>
                </a:path>
              </a:pathLst>
            </a:custGeom>
            <a:solidFill>
              <a:srgbClr val="FFFFFF"/>
            </a:solidFill>
            <a:ln w="13910"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45F05D98-5361-3A88-4D53-3B895FEA4CA6}"/>
                </a:ext>
              </a:extLst>
            </p:cNvPr>
            <p:cNvSpPr/>
            <p:nvPr/>
          </p:nvSpPr>
          <p:spPr>
            <a:xfrm flipH="1">
              <a:off x="4578574" y="2330944"/>
              <a:ext cx="788908" cy="705942"/>
            </a:xfrm>
            <a:custGeom>
              <a:avLst/>
              <a:gdLst>
                <a:gd name="connsiteX0" fmla="*/ 557468 w 788908"/>
                <a:gd name="connsiteY0" fmla="*/ 301372 h 705942"/>
                <a:gd name="connsiteX1" fmla="*/ 485382 w 788908"/>
                <a:gd name="connsiteY1" fmla="*/ 355228 h 705942"/>
                <a:gd name="connsiteX2" fmla="*/ 169624 w 788908"/>
                <a:gd name="connsiteY2" fmla="*/ -52 h 705942"/>
                <a:gd name="connsiteX3" fmla="*/ -14 w 788908"/>
                <a:gd name="connsiteY3" fmla="*/ 78157 h 705942"/>
                <a:gd name="connsiteX4" fmla="*/ 282762 w 788908"/>
                <a:gd name="connsiteY4" fmla="*/ 585680 h 705942"/>
                <a:gd name="connsiteX5" fmla="*/ 641661 w 788908"/>
                <a:gd name="connsiteY5" fmla="*/ 642736 h 705942"/>
                <a:gd name="connsiteX6" fmla="*/ 788894 w 788908"/>
                <a:gd name="connsiteY6" fmla="*/ 501904 h 705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88908" h="705942">
                  <a:moveTo>
                    <a:pt x="557468" y="301372"/>
                  </a:moveTo>
                  <a:lnTo>
                    <a:pt x="485382" y="355228"/>
                  </a:lnTo>
                  <a:lnTo>
                    <a:pt x="169624" y="-52"/>
                  </a:lnTo>
                  <a:lnTo>
                    <a:pt x="-14" y="78157"/>
                  </a:lnTo>
                  <a:lnTo>
                    <a:pt x="282762" y="585680"/>
                  </a:lnTo>
                  <a:cubicBezTo>
                    <a:pt x="353596" y="726373"/>
                    <a:pt x="535480" y="741124"/>
                    <a:pt x="641661" y="642736"/>
                  </a:cubicBezTo>
                  <a:cubicBezTo>
                    <a:pt x="708876" y="580531"/>
                    <a:pt x="788894" y="501904"/>
                    <a:pt x="788894" y="501904"/>
                  </a:cubicBezTo>
                  <a:close/>
                </a:path>
              </a:pathLst>
            </a:custGeom>
            <a:solidFill>
              <a:srgbClr val="D89273"/>
            </a:solidFill>
            <a:ln w="13910"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0DDF53CA-9183-0345-AF7A-7189C57BB4AE}"/>
                </a:ext>
              </a:extLst>
            </p:cNvPr>
            <p:cNvSpPr/>
            <p:nvPr/>
          </p:nvSpPr>
          <p:spPr>
            <a:xfrm flipH="1">
              <a:off x="4163988" y="2220457"/>
              <a:ext cx="672175" cy="730174"/>
            </a:xfrm>
            <a:custGeom>
              <a:avLst/>
              <a:gdLst>
                <a:gd name="connsiteX0" fmla="*/ 624405 w 672175"/>
                <a:gd name="connsiteY0" fmla="*/ 309576 h 730174"/>
                <a:gd name="connsiteX1" fmla="*/ 348586 w 672175"/>
                <a:gd name="connsiteY1" fmla="*/ 625473 h 730174"/>
                <a:gd name="connsiteX2" fmla="*/ 226402 w 672175"/>
                <a:gd name="connsiteY2" fmla="*/ 730123 h 730174"/>
                <a:gd name="connsiteX3" fmla="*/ -14 w 672175"/>
                <a:gd name="connsiteY3" fmla="*/ 413251 h 730174"/>
                <a:gd name="connsiteX4" fmla="*/ 373357 w 672175"/>
                <a:gd name="connsiteY4" fmla="*/ 45168 h 730174"/>
                <a:gd name="connsiteX5" fmla="*/ 630806 w 672175"/>
                <a:gd name="connsiteY5" fmla="*/ 62160 h 730174"/>
                <a:gd name="connsiteX6" fmla="*/ 647923 w 672175"/>
                <a:gd name="connsiteY6" fmla="*/ 85108 h 730174"/>
                <a:gd name="connsiteX7" fmla="*/ 624405 w 672175"/>
                <a:gd name="connsiteY7" fmla="*/ 309576 h 730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72175" h="730174">
                  <a:moveTo>
                    <a:pt x="624405" y="309576"/>
                  </a:moveTo>
                  <a:cubicBezTo>
                    <a:pt x="572358" y="391542"/>
                    <a:pt x="444747" y="534740"/>
                    <a:pt x="348586" y="625473"/>
                  </a:cubicBezTo>
                  <a:cubicBezTo>
                    <a:pt x="309635" y="662379"/>
                    <a:pt x="268860" y="697308"/>
                    <a:pt x="226402" y="730123"/>
                  </a:cubicBezTo>
                  <a:lnTo>
                    <a:pt x="-14" y="413251"/>
                  </a:lnTo>
                  <a:lnTo>
                    <a:pt x="373357" y="45168"/>
                  </a:lnTo>
                  <a:cubicBezTo>
                    <a:pt x="449144" y="-21226"/>
                    <a:pt x="564412" y="-13628"/>
                    <a:pt x="630806" y="62160"/>
                  </a:cubicBezTo>
                  <a:cubicBezTo>
                    <a:pt x="637110" y="69355"/>
                    <a:pt x="642830" y="77022"/>
                    <a:pt x="647923" y="85108"/>
                  </a:cubicBezTo>
                  <a:cubicBezTo>
                    <a:pt x="692872" y="156359"/>
                    <a:pt x="669632" y="238464"/>
                    <a:pt x="624405" y="309576"/>
                  </a:cubicBezTo>
                  <a:close/>
                </a:path>
              </a:pathLst>
            </a:custGeom>
            <a:solidFill>
              <a:srgbClr val="D1C3BE"/>
            </a:solidFill>
            <a:ln w="13910"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743A122C-41F4-40EF-74FB-3912EB4448CE}"/>
                </a:ext>
              </a:extLst>
            </p:cNvPr>
            <p:cNvSpPr/>
            <p:nvPr/>
          </p:nvSpPr>
          <p:spPr>
            <a:xfrm flipH="1">
              <a:off x="5197844" y="1986249"/>
              <a:ext cx="339458" cy="472306"/>
            </a:xfrm>
            <a:custGeom>
              <a:avLst/>
              <a:gdLst>
                <a:gd name="connsiteX0" fmla="*/ 282109 w 339458"/>
                <a:gd name="connsiteY0" fmla="*/ 207430 h 472306"/>
                <a:gd name="connsiteX1" fmla="*/ 284336 w 339458"/>
                <a:gd name="connsiteY1" fmla="*/ 230113 h 472306"/>
                <a:gd name="connsiteX2" fmla="*/ 231872 w 339458"/>
                <a:gd name="connsiteY2" fmla="*/ 121289 h 472306"/>
                <a:gd name="connsiteX3" fmla="*/ 231872 w 339458"/>
                <a:gd name="connsiteY3" fmla="*/ 121289 h 472306"/>
                <a:gd name="connsiteX4" fmla="*/ 189010 w 339458"/>
                <a:gd name="connsiteY4" fmla="*/ 43358 h 472306"/>
                <a:gd name="connsiteX5" fmla="*/ 141417 w 339458"/>
                <a:gd name="connsiteY5" fmla="*/ 16917 h 472306"/>
                <a:gd name="connsiteX6" fmla="*/ 192489 w 339458"/>
                <a:gd name="connsiteY6" fmla="*/ 147173 h 472306"/>
                <a:gd name="connsiteX7" fmla="*/ 188036 w 339458"/>
                <a:gd name="connsiteY7" fmla="*/ 150095 h 472306"/>
                <a:gd name="connsiteX8" fmla="*/ 133624 w 339458"/>
                <a:gd name="connsiteY8" fmla="*/ 48507 h 472306"/>
                <a:gd name="connsiteX9" fmla="*/ 81159 w 339458"/>
                <a:gd name="connsiteY9" fmla="*/ 19422 h 472306"/>
                <a:gd name="connsiteX10" fmla="*/ 144478 w 339458"/>
                <a:gd name="connsiteY10" fmla="*/ 178763 h 472306"/>
                <a:gd name="connsiteX11" fmla="*/ 141695 w 339458"/>
                <a:gd name="connsiteY11" fmla="*/ 180572 h 472306"/>
                <a:gd name="connsiteX12" fmla="*/ 93406 w 339458"/>
                <a:gd name="connsiteY12" fmla="*/ 92621 h 472306"/>
                <a:gd name="connsiteX13" fmla="*/ 41081 w 339458"/>
                <a:gd name="connsiteY13" fmla="*/ 63398 h 472306"/>
                <a:gd name="connsiteX14" fmla="*/ 98276 w 339458"/>
                <a:gd name="connsiteY14" fmla="*/ 209100 h 472306"/>
                <a:gd name="connsiteX15" fmla="*/ 95632 w 339458"/>
                <a:gd name="connsiteY15" fmla="*/ 210909 h 472306"/>
                <a:gd name="connsiteX16" fmla="*/ 52910 w 339458"/>
                <a:gd name="connsiteY16" fmla="*/ 137014 h 472306"/>
                <a:gd name="connsiteX17" fmla="*/ 446 w 339458"/>
                <a:gd name="connsiteY17" fmla="*/ 107929 h 472306"/>
                <a:gd name="connsiteX18" fmla="*/ 52075 w 339458"/>
                <a:gd name="connsiteY18" fmla="*/ 239576 h 472306"/>
                <a:gd name="connsiteX19" fmla="*/ 126944 w 339458"/>
                <a:gd name="connsiteY19" fmla="*/ 400447 h 472306"/>
                <a:gd name="connsiteX20" fmla="*/ 205709 w 339458"/>
                <a:gd name="connsiteY20" fmla="*/ 472255 h 472306"/>
                <a:gd name="connsiteX21" fmla="*/ 339444 w 339458"/>
                <a:gd name="connsiteY21" fmla="*/ 344643 h 472306"/>
                <a:gd name="connsiteX22" fmla="*/ 313003 w 339458"/>
                <a:gd name="connsiteY22" fmla="*/ 150930 h 472306"/>
                <a:gd name="connsiteX23" fmla="*/ 282109 w 339458"/>
                <a:gd name="connsiteY23" fmla="*/ 207430 h 4723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339458" h="472306">
                  <a:moveTo>
                    <a:pt x="282109" y="207430"/>
                  </a:moveTo>
                  <a:cubicBezTo>
                    <a:pt x="283083" y="216197"/>
                    <a:pt x="283779" y="223573"/>
                    <a:pt x="284336" y="230113"/>
                  </a:cubicBezTo>
                  <a:lnTo>
                    <a:pt x="231872" y="121289"/>
                  </a:lnTo>
                  <a:lnTo>
                    <a:pt x="231872" y="121289"/>
                  </a:lnTo>
                  <a:cubicBezTo>
                    <a:pt x="219305" y="94403"/>
                    <a:pt x="204986" y="68366"/>
                    <a:pt x="189010" y="43358"/>
                  </a:cubicBezTo>
                  <a:cubicBezTo>
                    <a:pt x="150462" y="-15229"/>
                    <a:pt x="138772" y="-4235"/>
                    <a:pt x="141417" y="16917"/>
                  </a:cubicBezTo>
                  <a:cubicBezTo>
                    <a:pt x="143365" y="33060"/>
                    <a:pt x="176764" y="111130"/>
                    <a:pt x="192489" y="147173"/>
                  </a:cubicBezTo>
                  <a:lnTo>
                    <a:pt x="188036" y="150095"/>
                  </a:lnTo>
                  <a:cubicBezTo>
                    <a:pt x="172386" y="114957"/>
                    <a:pt x="154200" y="81001"/>
                    <a:pt x="133624" y="48507"/>
                  </a:cubicBezTo>
                  <a:cubicBezTo>
                    <a:pt x="91040" y="-15925"/>
                    <a:pt x="77959" y="-3818"/>
                    <a:pt x="81159" y="19422"/>
                  </a:cubicBezTo>
                  <a:cubicBezTo>
                    <a:pt x="83664" y="40297"/>
                    <a:pt x="134041" y="155244"/>
                    <a:pt x="144478" y="178763"/>
                  </a:cubicBezTo>
                  <a:lnTo>
                    <a:pt x="141695" y="180572"/>
                  </a:lnTo>
                  <a:cubicBezTo>
                    <a:pt x="127594" y="150207"/>
                    <a:pt x="111461" y="120816"/>
                    <a:pt x="93406" y="92621"/>
                  </a:cubicBezTo>
                  <a:cubicBezTo>
                    <a:pt x="50961" y="28050"/>
                    <a:pt x="37741" y="40157"/>
                    <a:pt x="41081" y="63398"/>
                  </a:cubicBezTo>
                  <a:cubicBezTo>
                    <a:pt x="43168" y="81488"/>
                    <a:pt x="81438" y="170552"/>
                    <a:pt x="98276" y="209100"/>
                  </a:cubicBezTo>
                  <a:lnTo>
                    <a:pt x="95632" y="210909"/>
                  </a:lnTo>
                  <a:cubicBezTo>
                    <a:pt x="82874" y="185456"/>
                    <a:pt x="68607" y="160769"/>
                    <a:pt x="52910" y="137014"/>
                  </a:cubicBezTo>
                  <a:cubicBezTo>
                    <a:pt x="10326" y="72582"/>
                    <a:pt x="-2755" y="84689"/>
                    <a:pt x="446" y="107929"/>
                  </a:cubicBezTo>
                  <a:cubicBezTo>
                    <a:pt x="3646" y="131169"/>
                    <a:pt x="52075" y="239576"/>
                    <a:pt x="52075" y="239576"/>
                  </a:cubicBezTo>
                  <a:cubicBezTo>
                    <a:pt x="52075" y="239576"/>
                    <a:pt x="105235" y="363848"/>
                    <a:pt x="126944" y="400447"/>
                  </a:cubicBezTo>
                  <a:cubicBezTo>
                    <a:pt x="148653" y="437047"/>
                    <a:pt x="205709" y="472255"/>
                    <a:pt x="205709" y="472255"/>
                  </a:cubicBezTo>
                  <a:lnTo>
                    <a:pt x="339444" y="344643"/>
                  </a:lnTo>
                  <a:cubicBezTo>
                    <a:pt x="339444" y="344643"/>
                    <a:pt x="318291" y="154270"/>
                    <a:pt x="313003" y="150930"/>
                  </a:cubicBezTo>
                  <a:cubicBezTo>
                    <a:pt x="307715" y="147590"/>
                    <a:pt x="277239" y="167490"/>
                    <a:pt x="282109" y="207430"/>
                  </a:cubicBezTo>
                  <a:close/>
                </a:path>
              </a:pathLst>
            </a:custGeom>
            <a:solidFill>
              <a:srgbClr val="D89273"/>
            </a:solidFill>
            <a:ln w="13910"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9A382CC9-1878-F8EA-72D2-16CDECA09200}"/>
                </a:ext>
              </a:extLst>
            </p:cNvPr>
            <p:cNvSpPr/>
            <p:nvPr/>
          </p:nvSpPr>
          <p:spPr>
            <a:xfrm flipH="1">
              <a:off x="2769471" y="6214950"/>
              <a:ext cx="409553" cy="356393"/>
            </a:xfrm>
            <a:custGeom>
              <a:avLst/>
              <a:gdLst>
                <a:gd name="connsiteX0" fmla="*/ 0 w 409553"/>
                <a:gd name="connsiteY0" fmla="*/ 0 h 356393"/>
                <a:gd name="connsiteX1" fmla="*/ 284308 w 409553"/>
                <a:gd name="connsiteY1" fmla="*/ 356394 h 356393"/>
                <a:gd name="connsiteX2" fmla="*/ 409553 w 409553"/>
                <a:gd name="connsiteY2" fmla="*/ 356394 h 356393"/>
                <a:gd name="connsiteX3" fmla="*/ 107433 w 409553"/>
                <a:gd name="connsiteY3" fmla="*/ 0 h 356393"/>
                <a:gd name="connsiteX4" fmla="*/ 0 w 409553"/>
                <a:gd name="connsiteY4" fmla="*/ 0 h 3563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9553" h="356393">
                  <a:moveTo>
                    <a:pt x="0" y="0"/>
                  </a:moveTo>
                  <a:lnTo>
                    <a:pt x="284308" y="356394"/>
                  </a:lnTo>
                  <a:lnTo>
                    <a:pt x="409553" y="356394"/>
                  </a:lnTo>
                  <a:lnTo>
                    <a:pt x="107433" y="0"/>
                  </a:lnTo>
                  <a:lnTo>
                    <a:pt x="0" y="0"/>
                  </a:lnTo>
                  <a:close/>
                </a:path>
              </a:pathLst>
            </a:custGeom>
            <a:solidFill>
              <a:srgbClr val="1C737C"/>
            </a:solidFill>
            <a:ln w="13910"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33074F5A-1ADD-B394-D88E-AE8E6134C017}"/>
                </a:ext>
              </a:extLst>
            </p:cNvPr>
            <p:cNvSpPr/>
            <p:nvPr/>
          </p:nvSpPr>
          <p:spPr>
            <a:xfrm flipH="1">
              <a:off x="2703926" y="6553252"/>
              <a:ext cx="124132" cy="4592"/>
            </a:xfrm>
            <a:custGeom>
              <a:avLst/>
              <a:gdLst>
                <a:gd name="connsiteX0" fmla="*/ 0 w 124132"/>
                <a:gd name="connsiteY0" fmla="*/ 4592 h 4592"/>
                <a:gd name="connsiteX1" fmla="*/ 124132 w 124132"/>
                <a:gd name="connsiteY1" fmla="*/ 0 h 4592"/>
              </a:gdLst>
              <a:ahLst/>
              <a:cxnLst>
                <a:cxn ang="0">
                  <a:pos x="connsiteX0" y="connsiteY0"/>
                </a:cxn>
                <a:cxn ang="0">
                  <a:pos x="connsiteX1" y="connsiteY1"/>
                </a:cxn>
              </a:cxnLst>
              <a:rect l="l" t="t" r="r" b="b"/>
              <a:pathLst>
                <a:path w="124132" h="4592">
                  <a:moveTo>
                    <a:pt x="0" y="4592"/>
                  </a:moveTo>
                  <a:lnTo>
                    <a:pt x="124132" y="0"/>
                  </a:lnTo>
                </a:path>
              </a:pathLst>
            </a:custGeom>
            <a:ln w="12104" cap="rnd">
              <a:solidFill>
                <a:srgbClr val="1C737C"/>
              </a:solidFill>
              <a:prstDash val="solid"/>
              <a:round/>
            </a:ln>
          </p:spPr>
          <p:txBody>
            <a:bodyPr rtlCol="0" anchor="ctr"/>
            <a:lstStyle/>
            <a:p>
              <a:endParaRPr lang="en-US"/>
            </a:p>
          </p:txBody>
        </p:sp>
        <p:sp>
          <p:nvSpPr>
            <p:cNvPr id="61" name="Freeform: Shape 60">
              <a:extLst>
                <a:ext uri="{FF2B5EF4-FFF2-40B4-BE49-F238E27FC236}">
                  <a16:creationId xmlns:a16="http://schemas.microsoft.com/office/drawing/2014/main" id="{22D982FE-BDDE-A2AA-D343-4E41C7F8B491}"/>
                </a:ext>
              </a:extLst>
            </p:cNvPr>
            <p:cNvSpPr/>
            <p:nvPr/>
          </p:nvSpPr>
          <p:spPr>
            <a:xfrm flipH="1">
              <a:off x="2724244" y="6523611"/>
              <a:ext cx="124132" cy="4731"/>
            </a:xfrm>
            <a:custGeom>
              <a:avLst/>
              <a:gdLst>
                <a:gd name="connsiteX0" fmla="*/ 0 w 124132"/>
                <a:gd name="connsiteY0" fmla="*/ 4732 h 4731"/>
                <a:gd name="connsiteX1" fmla="*/ 124132 w 124132"/>
                <a:gd name="connsiteY1" fmla="*/ 0 h 4731"/>
              </a:gdLst>
              <a:ahLst/>
              <a:cxnLst>
                <a:cxn ang="0">
                  <a:pos x="connsiteX0" y="connsiteY0"/>
                </a:cxn>
                <a:cxn ang="0">
                  <a:pos x="connsiteX1" y="connsiteY1"/>
                </a:cxn>
              </a:cxnLst>
              <a:rect l="l" t="t" r="r" b="b"/>
              <a:pathLst>
                <a:path w="124132" h="4731">
                  <a:moveTo>
                    <a:pt x="0" y="4732"/>
                  </a:moveTo>
                  <a:lnTo>
                    <a:pt x="124132" y="0"/>
                  </a:lnTo>
                </a:path>
              </a:pathLst>
            </a:custGeom>
            <a:ln w="12104" cap="rnd">
              <a:solidFill>
                <a:srgbClr val="1C737C"/>
              </a:solidFill>
              <a:prstDash val="solid"/>
              <a:round/>
            </a:ln>
          </p:spPr>
          <p:txBody>
            <a:bodyPr rtlCol="0" anchor="ctr"/>
            <a:lstStyle/>
            <a:p>
              <a:endParaRPr lang="en-US"/>
            </a:p>
          </p:txBody>
        </p:sp>
        <p:sp>
          <p:nvSpPr>
            <p:cNvPr id="62" name="Freeform: Shape 61">
              <a:extLst>
                <a:ext uri="{FF2B5EF4-FFF2-40B4-BE49-F238E27FC236}">
                  <a16:creationId xmlns:a16="http://schemas.microsoft.com/office/drawing/2014/main" id="{6AECB08D-523F-3E47-5FA2-3388AE073AEF}"/>
                </a:ext>
              </a:extLst>
            </p:cNvPr>
            <p:cNvSpPr/>
            <p:nvPr/>
          </p:nvSpPr>
          <p:spPr>
            <a:xfrm flipH="1">
              <a:off x="2744561" y="6494109"/>
              <a:ext cx="123993" cy="4731"/>
            </a:xfrm>
            <a:custGeom>
              <a:avLst/>
              <a:gdLst>
                <a:gd name="connsiteX0" fmla="*/ 0 w 123993"/>
                <a:gd name="connsiteY0" fmla="*/ 4731 h 4731"/>
                <a:gd name="connsiteX1" fmla="*/ 123993 w 123993"/>
                <a:gd name="connsiteY1" fmla="*/ 0 h 4731"/>
              </a:gdLst>
              <a:ahLst/>
              <a:cxnLst>
                <a:cxn ang="0">
                  <a:pos x="connsiteX0" y="connsiteY0"/>
                </a:cxn>
                <a:cxn ang="0">
                  <a:pos x="connsiteX1" y="connsiteY1"/>
                </a:cxn>
              </a:cxnLst>
              <a:rect l="l" t="t" r="r" b="b"/>
              <a:pathLst>
                <a:path w="123993" h="4731">
                  <a:moveTo>
                    <a:pt x="0" y="4731"/>
                  </a:moveTo>
                  <a:lnTo>
                    <a:pt x="123993" y="0"/>
                  </a:lnTo>
                </a:path>
              </a:pathLst>
            </a:custGeom>
            <a:ln w="12104" cap="rnd">
              <a:solidFill>
                <a:srgbClr val="1C737C"/>
              </a:solidFill>
              <a:prstDash val="solid"/>
              <a:round/>
            </a:ln>
          </p:spPr>
          <p:txBody>
            <a:bodyPr rtlCol="0" anchor="ctr"/>
            <a:lstStyle/>
            <a:p>
              <a:endParaRPr lang="en-US"/>
            </a:p>
          </p:txBody>
        </p:sp>
        <p:sp>
          <p:nvSpPr>
            <p:cNvPr id="63" name="Freeform: Shape 62">
              <a:extLst>
                <a:ext uri="{FF2B5EF4-FFF2-40B4-BE49-F238E27FC236}">
                  <a16:creationId xmlns:a16="http://schemas.microsoft.com/office/drawing/2014/main" id="{31534BBD-1396-5B6B-08EF-BEEA8AEBDDEE}"/>
                </a:ext>
              </a:extLst>
            </p:cNvPr>
            <p:cNvSpPr/>
            <p:nvPr/>
          </p:nvSpPr>
          <p:spPr>
            <a:xfrm flipH="1">
              <a:off x="2770028" y="6464606"/>
              <a:ext cx="124132" cy="4731"/>
            </a:xfrm>
            <a:custGeom>
              <a:avLst/>
              <a:gdLst>
                <a:gd name="connsiteX0" fmla="*/ 0 w 124132"/>
                <a:gd name="connsiteY0" fmla="*/ 4731 h 4731"/>
                <a:gd name="connsiteX1" fmla="*/ 124132 w 124132"/>
                <a:gd name="connsiteY1" fmla="*/ 0 h 4731"/>
              </a:gdLst>
              <a:ahLst/>
              <a:cxnLst>
                <a:cxn ang="0">
                  <a:pos x="connsiteX0" y="connsiteY0"/>
                </a:cxn>
                <a:cxn ang="0">
                  <a:pos x="connsiteX1" y="connsiteY1"/>
                </a:cxn>
              </a:cxnLst>
              <a:rect l="l" t="t" r="r" b="b"/>
              <a:pathLst>
                <a:path w="124132" h="4731">
                  <a:moveTo>
                    <a:pt x="0" y="4731"/>
                  </a:moveTo>
                  <a:lnTo>
                    <a:pt x="124132" y="0"/>
                  </a:lnTo>
                </a:path>
              </a:pathLst>
            </a:custGeom>
            <a:ln w="12104" cap="rnd">
              <a:solidFill>
                <a:srgbClr val="1C737C"/>
              </a:solidFill>
              <a:prstDash val="solid"/>
              <a:round/>
            </a:ln>
          </p:spPr>
          <p:txBody>
            <a:bodyPr rtlCol="0" anchor="ctr"/>
            <a:lstStyle/>
            <a:p>
              <a:endParaRPr lang="en-US"/>
            </a:p>
          </p:txBody>
        </p:sp>
        <p:sp>
          <p:nvSpPr>
            <p:cNvPr id="64" name="Freeform: Shape 63">
              <a:extLst>
                <a:ext uri="{FF2B5EF4-FFF2-40B4-BE49-F238E27FC236}">
                  <a16:creationId xmlns:a16="http://schemas.microsoft.com/office/drawing/2014/main" id="{F74C6F03-50BA-E011-B15C-0DF9D319EF2A}"/>
                </a:ext>
              </a:extLst>
            </p:cNvPr>
            <p:cNvSpPr/>
            <p:nvPr/>
          </p:nvSpPr>
          <p:spPr>
            <a:xfrm flipH="1">
              <a:off x="2794242" y="6435104"/>
              <a:ext cx="124132" cy="4592"/>
            </a:xfrm>
            <a:custGeom>
              <a:avLst/>
              <a:gdLst>
                <a:gd name="connsiteX0" fmla="*/ 0 w 124132"/>
                <a:gd name="connsiteY0" fmla="*/ 4592 h 4592"/>
                <a:gd name="connsiteX1" fmla="*/ 124132 w 124132"/>
                <a:gd name="connsiteY1" fmla="*/ 0 h 4592"/>
              </a:gdLst>
              <a:ahLst/>
              <a:cxnLst>
                <a:cxn ang="0">
                  <a:pos x="connsiteX0" y="connsiteY0"/>
                </a:cxn>
                <a:cxn ang="0">
                  <a:pos x="connsiteX1" y="connsiteY1"/>
                </a:cxn>
              </a:cxnLst>
              <a:rect l="l" t="t" r="r" b="b"/>
              <a:pathLst>
                <a:path w="124132" h="4592">
                  <a:moveTo>
                    <a:pt x="0" y="4592"/>
                  </a:moveTo>
                  <a:lnTo>
                    <a:pt x="124132" y="0"/>
                  </a:lnTo>
                </a:path>
              </a:pathLst>
            </a:custGeom>
            <a:ln w="12104" cap="rnd">
              <a:solidFill>
                <a:srgbClr val="1C737C"/>
              </a:solidFill>
              <a:prstDash val="solid"/>
              <a:round/>
            </a:ln>
          </p:spPr>
          <p:txBody>
            <a:bodyPr rtlCol="0" anchor="ctr"/>
            <a:lstStyle/>
            <a:p>
              <a:endParaRPr lang="en-US"/>
            </a:p>
          </p:txBody>
        </p:sp>
        <p:sp>
          <p:nvSpPr>
            <p:cNvPr id="65" name="Freeform: Shape 64">
              <a:extLst>
                <a:ext uri="{FF2B5EF4-FFF2-40B4-BE49-F238E27FC236}">
                  <a16:creationId xmlns:a16="http://schemas.microsoft.com/office/drawing/2014/main" id="{7267C314-702A-18F2-3578-399F161A34C9}"/>
                </a:ext>
              </a:extLst>
            </p:cNvPr>
            <p:cNvSpPr/>
            <p:nvPr/>
          </p:nvSpPr>
          <p:spPr>
            <a:xfrm flipH="1">
              <a:off x="2816508" y="6405602"/>
              <a:ext cx="124132" cy="4592"/>
            </a:xfrm>
            <a:custGeom>
              <a:avLst/>
              <a:gdLst>
                <a:gd name="connsiteX0" fmla="*/ 0 w 124132"/>
                <a:gd name="connsiteY0" fmla="*/ 4592 h 4592"/>
                <a:gd name="connsiteX1" fmla="*/ 124132 w 124132"/>
                <a:gd name="connsiteY1" fmla="*/ 0 h 4592"/>
              </a:gdLst>
              <a:ahLst/>
              <a:cxnLst>
                <a:cxn ang="0">
                  <a:pos x="connsiteX0" y="connsiteY0"/>
                </a:cxn>
                <a:cxn ang="0">
                  <a:pos x="connsiteX1" y="connsiteY1"/>
                </a:cxn>
              </a:cxnLst>
              <a:rect l="l" t="t" r="r" b="b"/>
              <a:pathLst>
                <a:path w="124132" h="4592">
                  <a:moveTo>
                    <a:pt x="0" y="4592"/>
                  </a:moveTo>
                  <a:lnTo>
                    <a:pt x="124132" y="0"/>
                  </a:lnTo>
                </a:path>
              </a:pathLst>
            </a:custGeom>
            <a:ln w="12104" cap="rnd">
              <a:solidFill>
                <a:srgbClr val="1C737C"/>
              </a:solidFill>
              <a:prstDash val="solid"/>
              <a:round/>
            </a:ln>
          </p:spPr>
          <p:txBody>
            <a:bodyPr rtlCol="0" anchor="ctr"/>
            <a:lstStyle/>
            <a:p>
              <a:endParaRPr lang="en-US"/>
            </a:p>
          </p:txBody>
        </p:sp>
        <p:sp>
          <p:nvSpPr>
            <p:cNvPr id="66" name="Freeform: Shape 65">
              <a:extLst>
                <a:ext uri="{FF2B5EF4-FFF2-40B4-BE49-F238E27FC236}">
                  <a16:creationId xmlns:a16="http://schemas.microsoft.com/office/drawing/2014/main" id="{CD6CBE2F-3695-A7EE-8578-BAC9EBC360A8}"/>
                </a:ext>
              </a:extLst>
            </p:cNvPr>
            <p:cNvSpPr/>
            <p:nvPr/>
          </p:nvSpPr>
          <p:spPr>
            <a:xfrm flipH="1">
              <a:off x="2843923" y="6375960"/>
              <a:ext cx="124132" cy="4731"/>
            </a:xfrm>
            <a:custGeom>
              <a:avLst/>
              <a:gdLst>
                <a:gd name="connsiteX0" fmla="*/ 0 w 124132"/>
                <a:gd name="connsiteY0" fmla="*/ 4731 h 4731"/>
                <a:gd name="connsiteX1" fmla="*/ 124132 w 124132"/>
                <a:gd name="connsiteY1" fmla="*/ 0 h 4731"/>
              </a:gdLst>
              <a:ahLst/>
              <a:cxnLst>
                <a:cxn ang="0">
                  <a:pos x="connsiteX0" y="connsiteY0"/>
                </a:cxn>
                <a:cxn ang="0">
                  <a:pos x="connsiteX1" y="connsiteY1"/>
                </a:cxn>
              </a:cxnLst>
              <a:rect l="l" t="t" r="r" b="b"/>
              <a:pathLst>
                <a:path w="124132" h="4731">
                  <a:moveTo>
                    <a:pt x="0" y="4731"/>
                  </a:moveTo>
                  <a:lnTo>
                    <a:pt x="124132" y="0"/>
                  </a:lnTo>
                </a:path>
              </a:pathLst>
            </a:custGeom>
            <a:ln w="12104" cap="rnd">
              <a:solidFill>
                <a:srgbClr val="1C737C"/>
              </a:solidFill>
              <a:prstDash val="solid"/>
              <a:round/>
            </a:ln>
          </p:spPr>
          <p:txBody>
            <a:bodyPr rtlCol="0" anchor="ctr"/>
            <a:lstStyle/>
            <a:p>
              <a:endParaRPr lang="en-US"/>
            </a:p>
          </p:txBody>
        </p:sp>
        <p:sp>
          <p:nvSpPr>
            <p:cNvPr id="67" name="Freeform: Shape 66">
              <a:extLst>
                <a:ext uri="{FF2B5EF4-FFF2-40B4-BE49-F238E27FC236}">
                  <a16:creationId xmlns:a16="http://schemas.microsoft.com/office/drawing/2014/main" id="{B94196E4-A3DA-41AC-56DB-4B48C3FAD7C0}"/>
                </a:ext>
              </a:extLst>
            </p:cNvPr>
            <p:cNvSpPr/>
            <p:nvPr/>
          </p:nvSpPr>
          <p:spPr>
            <a:xfrm flipH="1">
              <a:off x="2870503" y="6346458"/>
              <a:ext cx="124132" cy="4731"/>
            </a:xfrm>
            <a:custGeom>
              <a:avLst/>
              <a:gdLst>
                <a:gd name="connsiteX0" fmla="*/ 0 w 124132"/>
                <a:gd name="connsiteY0" fmla="*/ 4732 h 4731"/>
                <a:gd name="connsiteX1" fmla="*/ 124132 w 124132"/>
                <a:gd name="connsiteY1" fmla="*/ 0 h 4731"/>
              </a:gdLst>
              <a:ahLst/>
              <a:cxnLst>
                <a:cxn ang="0">
                  <a:pos x="connsiteX0" y="connsiteY0"/>
                </a:cxn>
                <a:cxn ang="0">
                  <a:pos x="connsiteX1" y="connsiteY1"/>
                </a:cxn>
              </a:cxnLst>
              <a:rect l="l" t="t" r="r" b="b"/>
              <a:pathLst>
                <a:path w="124132" h="4731">
                  <a:moveTo>
                    <a:pt x="0" y="4732"/>
                  </a:moveTo>
                  <a:lnTo>
                    <a:pt x="124132" y="0"/>
                  </a:lnTo>
                </a:path>
              </a:pathLst>
            </a:custGeom>
            <a:ln w="12104" cap="rnd">
              <a:solidFill>
                <a:srgbClr val="1C737C"/>
              </a:solidFill>
              <a:prstDash val="solid"/>
              <a:round/>
            </a:ln>
          </p:spPr>
          <p:txBody>
            <a:bodyPr rtlCol="0" anchor="ctr"/>
            <a:lstStyle/>
            <a:p>
              <a:endParaRPr lang="en-US"/>
            </a:p>
          </p:txBody>
        </p:sp>
        <p:sp>
          <p:nvSpPr>
            <p:cNvPr id="68" name="Freeform: Shape 67">
              <a:extLst>
                <a:ext uri="{FF2B5EF4-FFF2-40B4-BE49-F238E27FC236}">
                  <a16:creationId xmlns:a16="http://schemas.microsoft.com/office/drawing/2014/main" id="{3D8B5094-6EE4-645A-550B-3048655A0578}"/>
                </a:ext>
              </a:extLst>
            </p:cNvPr>
            <p:cNvSpPr/>
            <p:nvPr/>
          </p:nvSpPr>
          <p:spPr>
            <a:xfrm flipH="1">
              <a:off x="2895691" y="6316956"/>
              <a:ext cx="123993" cy="4731"/>
            </a:xfrm>
            <a:custGeom>
              <a:avLst/>
              <a:gdLst>
                <a:gd name="connsiteX0" fmla="*/ 0 w 123993"/>
                <a:gd name="connsiteY0" fmla="*/ 4732 h 4731"/>
                <a:gd name="connsiteX1" fmla="*/ 123993 w 123993"/>
                <a:gd name="connsiteY1" fmla="*/ 0 h 4731"/>
              </a:gdLst>
              <a:ahLst/>
              <a:cxnLst>
                <a:cxn ang="0">
                  <a:pos x="connsiteX0" y="connsiteY0"/>
                </a:cxn>
                <a:cxn ang="0">
                  <a:pos x="connsiteX1" y="connsiteY1"/>
                </a:cxn>
              </a:cxnLst>
              <a:rect l="l" t="t" r="r" b="b"/>
              <a:pathLst>
                <a:path w="123993" h="4731">
                  <a:moveTo>
                    <a:pt x="0" y="4732"/>
                  </a:moveTo>
                  <a:lnTo>
                    <a:pt x="123993" y="0"/>
                  </a:lnTo>
                </a:path>
              </a:pathLst>
            </a:custGeom>
            <a:ln w="12104" cap="rnd">
              <a:solidFill>
                <a:srgbClr val="1C737C"/>
              </a:solidFill>
              <a:prstDash val="solid"/>
              <a:round/>
            </a:ln>
          </p:spPr>
          <p:txBody>
            <a:bodyPr rtlCol="0" anchor="ctr"/>
            <a:lstStyle/>
            <a:p>
              <a:endParaRPr lang="en-US"/>
            </a:p>
          </p:txBody>
        </p:sp>
        <p:sp>
          <p:nvSpPr>
            <p:cNvPr id="69" name="Freeform: Shape 68">
              <a:extLst>
                <a:ext uri="{FF2B5EF4-FFF2-40B4-BE49-F238E27FC236}">
                  <a16:creationId xmlns:a16="http://schemas.microsoft.com/office/drawing/2014/main" id="{DEBD1252-385B-0A18-8BD9-8AD98E6A1C2E}"/>
                </a:ext>
              </a:extLst>
            </p:cNvPr>
            <p:cNvSpPr/>
            <p:nvPr/>
          </p:nvSpPr>
          <p:spPr>
            <a:xfrm flipH="1">
              <a:off x="2913921" y="6287453"/>
              <a:ext cx="124132" cy="4592"/>
            </a:xfrm>
            <a:custGeom>
              <a:avLst/>
              <a:gdLst>
                <a:gd name="connsiteX0" fmla="*/ 0 w 124132"/>
                <a:gd name="connsiteY0" fmla="*/ 4592 h 4592"/>
                <a:gd name="connsiteX1" fmla="*/ 124132 w 124132"/>
                <a:gd name="connsiteY1" fmla="*/ 0 h 4592"/>
              </a:gdLst>
              <a:ahLst/>
              <a:cxnLst>
                <a:cxn ang="0">
                  <a:pos x="connsiteX0" y="connsiteY0"/>
                </a:cxn>
                <a:cxn ang="0">
                  <a:pos x="connsiteX1" y="connsiteY1"/>
                </a:cxn>
              </a:cxnLst>
              <a:rect l="l" t="t" r="r" b="b"/>
              <a:pathLst>
                <a:path w="124132" h="4592">
                  <a:moveTo>
                    <a:pt x="0" y="4592"/>
                  </a:moveTo>
                  <a:lnTo>
                    <a:pt x="124132" y="0"/>
                  </a:lnTo>
                </a:path>
              </a:pathLst>
            </a:custGeom>
            <a:ln w="12104" cap="rnd">
              <a:solidFill>
                <a:srgbClr val="1C737C"/>
              </a:solidFill>
              <a:prstDash val="solid"/>
              <a:round/>
            </a:ln>
          </p:spPr>
          <p:txBody>
            <a:bodyPr rtlCol="0" anchor="ctr"/>
            <a:lstStyle/>
            <a:p>
              <a:endParaRPr lang="en-US"/>
            </a:p>
          </p:txBody>
        </p:sp>
        <p:sp>
          <p:nvSpPr>
            <p:cNvPr id="70" name="Freeform: Shape 69">
              <a:extLst>
                <a:ext uri="{FF2B5EF4-FFF2-40B4-BE49-F238E27FC236}">
                  <a16:creationId xmlns:a16="http://schemas.microsoft.com/office/drawing/2014/main" id="{7019DAA7-66A8-98A4-5B5F-1331F2BA10EF}"/>
                </a:ext>
              </a:extLst>
            </p:cNvPr>
            <p:cNvSpPr/>
            <p:nvPr/>
          </p:nvSpPr>
          <p:spPr>
            <a:xfrm flipH="1">
              <a:off x="2932847" y="6257812"/>
              <a:ext cx="124132" cy="4731"/>
            </a:xfrm>
            <a:custGeom>
              <a:avLst/>
              <a:gdLst>
                <a:gd name="connsiteX0" fmla="*/ 0 w 124132"/>
                <a:gd name="connsiteY0" fmla="*/ 4732 h 4731"/>
                <a:gd name="connsiteX1" fmla="*/ 124132 w 124132"/>
                <a:gd name="connsiteY1" fmla="*/ 0 h 4731"/>
              </a:gdLst>
              <a:ahLst/>
              <a:cxnLst>
                <a:cxn ang="0">
                  <a:pos x="connsiteX0" y="connsiteY0"/>
                </a:cxn>
                <a:cxn ang="0">
                  <a:pos x="connsiteX1" y="connsiteY1"/>
                </a:cxn>
              </a:cxnLst>
              <a:rect l="l" t="t" r="r" b="b"/>
              <a:pathLst>
                <a:path w="124132" h="4731">
                  <a:moveTo>
                    <a:pt x="0" y="4732"/>
                  </a:moveTo>
                  <a:lnTo>
                    <a:pt x="124132" y="0"/>
                  </a:lnTo>
                </a:path>
              </a:pathLst>
            </a:custGeom>
            <a:ln w="12104" cap="rnd">
              <a:solidFill>
                <a:srgbClr val="1C737C"/>
              </a:solidFill>
              <a:prstDash val="solid"/>
              <a:round/>
            </a:ln>
          </p:spPr>
          <p:txBody>
            <a:bodyPr rtlCol="0" anchor="ctr"/>
            <a:lstStyle/>
            <a:p>
              <a:endParaRPr lang="en-US"/>
            </a:p>
          </p:txBody>
        </p:sp>
        <p:sp>
          <p:nvSpPr>
            <p:cNvPr id="71" name="Freeform: Shape 70">
              <a:extLst>
                <a:ext uri="{FF2B5EF4-FFF2-40B4-BE49-F238E27FC236}">
                  <a16:creationId xmlns:a16="http://schemas.microsoft.com/office/drawing/2014/main" id="{CB692077-7469-A2A6-C196-1F50118286BB}"/>
                </a:ext>
              </a:extLst>
            </p:cNvPr>
            <p:cNvSpPr/>
            <p:nvPr/>
          </p:nvSpPr>
          <p:spPr>
            <a:xfrm flipH="1">
              <a:off x="2963045" y="6228310"/>
              <a:ext cx="124132" cy="4731"/>
            </a:xfrm>
            <a:custGeom>
              <a:avLst/>
              <a:gdLst>
                <a:gd name="connsiteX0" fmla="*/ 0 w 124132"/>
                <a:gd name="connsiteY0" fmla="*/ 4732 h 4731"/>
                <a:gd name="connsiteX1" fmla="*/ 124132 w 124132"/>
                <a:gd name="connsiteY1" fmla="*/ 0 h 4731"/>
              </a:gdLst>
              <a:ahLst/>
              <a:cxnLst>
                <a:cxn ang="0">
                  <a:pos x="connsiteX0" y="connsiteY0"/>
                </a:cxn>
                <a:cxn ang="0">
                  <a:pos x="connsiteX1" y="connsiteY1"/>
                </a:cxn>
              </a:cxnLst>
              <a:rect l="l" t="t" r="r" b="b"/>
              <a:pathLst>
                <a:path w="124132" h="4731">
                  <a:moveTo>
                    <a:pt x="0" y="4732"/>
                  </a:moveTo>
                  <a:lnTo>
                    <a:pt x="124132" y="0"/>
                  </a:lnTo>
                </a:path>
              </a:pathLst>
            </a:custGeom>
            <a:ln w="12104" cap="rnd">
              <a:solidFill>
                <a:srgbClr val="1C737C"/>
              </a:solidFill>
              <a:prstDash val="solid"/>
              <a:round/>
            </a:ln>
          </p:spPr>
          <p:txBody>
            <a:bodyPr rtlCol="0" anchor="ctr"/>
            <a:lstStyle/>
            <a:p>
              <a:endParaRPr lang="en-US"/>
            </a:p>
          </p:txBody>
        </p:sp>
        <p:sp>
          <p:nvSpPr>
            <p:cNvPr id="72" name="Freeform: Shape 71">
              <a:extLst>
                <a:ext uri="{FF2B5EF4-FFF2-40B4-BE49-F238E27FC236}">
                  <a16:creationId xmlns:a16="http://schemas.microsoft.com/office/drawing/2014/main" id="{AE1C5E12-A09D-2B4A-03A3-74707E4129B5}"/>
                </a:ext>
              </a:extLst>
            </p:cNvPr>
            <p:cNvSpPr/>
            <p:nvPr/>
          </p:nvSpPr>
          <p:spPr>
            <a:xfrm flipH="1">
              <a:off x="2793269" y="6404767"/>
              <a:ext cx="132481" cy="268164"/>
            </a:xfrm>
            <a:custGeom>
              <a:avLst/>
              <a:gdLst>
                <a:gd name="connsiteX0" fmla="*/ 66241 w 132481"/>
                <a:gd name="connsiteY0" fmla="*/ 0 h 268164"/>
                <a:gd name="connsiteX1" fmla="*/ 132482 w 132481"/>
                <a:gd name="connsiteY1" fmla="*/ 268165 h 268164"/>
                <a:gd name="connsiteX2" fmla="*/ 50098 w 132481"/>
                <a:gd name="connsiteY2" fmla="*/ 268165 h 268164"/>
                <a:gd name="connsiteX3" fmla="*/ 0 w 132481"/>
                <a:gd name="connsiteY3" fmla="*/ 0 h 268164"/>
                <a:gd name="connsiteX4" fmla="*/ 66241 w 132481"/>
                <a:gd name="connsiteY4" fmla="*/ 0 h 2681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2481" h="268164">
                  <a:moveTo>
                    <a:pt x="66241" y="0"/>
                  </a:moveTo>
                  <a:lnTo>
                    <a:pt x="132482" y="268165"/>
                  </a:lnTo>
                  <a:lnTo>
                    <a:pt x="50098" y="268165"/>
                  </a:lnTo>
                  <a:lnTo>
                    <a:pt x="0" y="0"/>
                  </a:lnTo>
                  <a:lnTo>
                    <a:pt x="66241" y="0"/>
                  </a:lnTo>
                  <a:close/>
                </a:path>
              </a:pathLst>
            </a:custGeom>
            <a:solidFill>
              <a:srgbClr val="1C737C"/>
            </a:solidFill>
            <a:ln w="13910"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E449D99C-FD24-8BE2-05A3-1415052DCEEF}"/>
                </a:ext>
              </a:extLst>
            </p:cNvPr>
            <p:cNvSpPr/>
            <p:nvPr/>
          </p:nvSpPr>
          <p:spPr>
            <a:xfrm flipH="1">
              <a:off x="2895274" y="6428007"/>
              <a:ext cx="93377" cy="3479"/>
            </a:xfrm>
            <a:custGeom>
              <a:avLst/>
              <a:gdLst>
                <a:gd name="connsiteX0" fmla="*/ 93378 w 93377"/>
                <a:gd name="connsiteY0" fmla="*/ 3479 h 3479"/>
                <a:gd name="connsiteX1" fmla="*/ 0 w 93377"/>
                <a:gd name="connsiteY1" fmla="*/ 0 h 3479"/>
              </a:gdLst>
              <a:ahLst/>
              <a:cxnLst>
                <a:cxn ang="0">
                  <a:pos x="connsiteX0" y="connsiteY0"/>
                </a:cxn>
                <a:cxn ang="0">
                  <a:pos x="connsiteX1" y="connsiteY1"/>
                </a:cxn>
              </a:cxnLst>
              <a:rect l="l" t="t" r="r" b="b"/>
              <a:pathLst>
                <a:path w="93377" h="3479">
                  <a:moveTo>
                    <a:pt x="93378" y="3479"/>
                  </a:moveTo>
                  <a:lnTo>
                    <a:pt x="0" y="0"/>
                  </a:lnTo>
                </a:path>
              </a:pathLst>
            </a:custGeom>
            <a:ln w="9106" cap="rnd">
              <a:solidFill>
                <a:srgbClr val="1C737C"/>
              </a:solidFill>
              <a:prstDash val="solid"/>
              <a:round/>
            </a:ln>
          </p:spPr>
          <p:txBody>
            <a:bodyPr rtlCol="0" anchor="ctr"/>
            <a:lstStyle/>
            <a:p>
              <a:endParaRPr lang="en-US"/>
            </a:p>
          </p:txBody>
        </p:sp>
        <p:sp>
          <p:nvSpPr>
            <p:cNvPr id="74" name="Freeform: Shape 73">
              <a:extLst>
                <a:ext uri="{FF2B5EF4-FFF2-40B4-BE49-F238E27FC236}">
                  <a16:creationId xmlns:a16="http://schemas.microsoft.com/office/drawing/2014/main" id="{A75A59B4-8BF1-ACC8-575F-DE5607B90DA9}"/>
                </a:ext>
              </a:extLst>
            </p:cNvPr>
            <p:cNvSpPr/>
            <p:nvPr/>
          </p:nvSpPr>
          <p:spPr>
            <a:xfrm flipH="1">
              <a:off x="2889985" y="6448881"/>
              <a:ext cx="93377" cy="3479"/>
            </a:xfrm>
            <a:custGeom>
              <a:avLst/>
              <a:gdLst>
                <a:gd name="connsiteX0" fmla="*/ 93378 w 93377"/>
                <a:gd name="connsiteY0" fmla="*/ 3479 h 3479"/>
                <a:gd name="connsiteX1" fmla="*/ 0 w 93377"/>
                <a:gd name="connsiteY1" fmla="*/ 0 h 3479"/>
              </a:gdLst>
              <a:ahLst/>
              <a:cxnLst>
                <a:cxn ang="0">
                  <a:pos x="connsiteX0" y="connsiteY0"/>
                </a:cxn>
                <a:cxn ang="0">
                  <a:pos x="connsiteX1" y="connsiteY1"/>
                </a:cxn>
              </a:cxnLst>
              <a:rect l="l" t="t" r="r" b="b"/>
              <a:pathLst>
                <a:path w="93377" h="3479">
                  <a:moveTo>
                    <a:pt x="93378" y="3479"/>
                  </a:moveTo>
                  <a:lnTo>
                    <a:pt x="0" y="0"/>
                  </a:lnTo>
                </a:path>
              </a:pathLst>
            </a:custGeom>
            <a:ln w="9106" cap="rnd">
              <a:solidFill>
                <a:srgbClr val="1C737C"/>
              </a:solidFill>
              <a:prstDash val="solid"/>
              <a:round/>
            </a:ln>
          </p:spPr>
          <p:txBody>
            <a:bodyPr rtlCol="0" anchor="ctr"/>
            <a:lstStyle/>
            <a:p>
              <a:endParaRPr lang="en-US"/>
            </a:p>
          </p:txBody>
        </p:sp>
        <p:sp>
          <p:nvSpPr>
            <p:cNvPr id="75" name="Freeform: Shape 74">
              <a:extLst>
                <a:ext uri="{FF2B5EF4-FFF2-40B4-BE49-F238E27FC236}">
                  <a16:creationId xmlns:a16="http://schemas.microsoft.com/office/drawing/2014/main" id="{12E038BF-EB3C-8080-12E9-0386D57D1CB3}"/>
                </a:ext>
              </a:extLst>
            </p:cNvPr>
            <p:cNvSpPr/>
            <p:nvPr/>
          </p:nvSpPr>
          <p:spPr>
            <a:xfrm flipH="1">
              <a:off x="2884837" y="6469755"/>
              <a:ext cx="93377" cy="3479"/>
            </a:xfrm>
            <a:custGeom>
              <a:avLst/>
              <a:gdLst>
                <a:gd name="connsiteX0" fmla="*/ 93378 w 93377"/>
                <a:gd name="connsiteY0" fmla="*/ 3479 h 3479"/>
                <a:gd name="connsiteX1" fmla="*/ 0 w 93377"/>
                <a:gd name="connsiteY1" fmla="*/ 0 h 3479"/>
              </a:gdLst>
              <a:ahLst/>
              <a:cxnLst>
                <a:cxn ang="0">
                  <a:pos x="connsiteX0" y="connsiteY0"/>
                </a:cxn>
                <a:cxn ang="0">
                  <a:pos x="connsiteX1" y="connsiteY1"/>
                </a:cxn>
              </a:cxnLst>
              <a:rect l="l" t="t" r="r" b="b"/>
              <a:pathLst>
                <a:path w="93377" h="3479">
                  <a:moveTo>
                    <a:pt x="93378" y="3479"/>
                  </a:moveTo>
                  <a:lnTo>
                    <a:pt x="0" y="0"/>
                  </a:lnTo>
                </a:path>
              </a:pathLst>
            </a:custGeom>
            <a:ln w="9106" cap="rnd">
              <a:solidFill>
                <a:srgbClr val="1C737C"/>
              </a:solidFill>
              <a:prstDash val="solid"/>
              <a:round/>
            </a:ln>
          </p:spPr>
          <p:txBody>
            <a:bodyPr rtlCol="0" anchor="ctr"/>
            <a:lstStyle/>
            <a:p>
              <a:endParaRPr lang="en-US"/>
            </a:p>
          </p:txBody>
        </p:sp>
        <p:sp>
          <p:nvSpPr>
            <p:cNvPr id="76" name="Freeform: Shape 75">
              <a:extLst>
                <a:ext uri="{FF2B5EF4-FFF2-40B4-BE49-F238E27FC236}">
                  <a16:creationId xmlns:a16="http://schemas.microsoft.com/office/drawing/2014/main" id="{0B1BE941-6B23-C0AE-8CCF-3DEE53ED9B6E}"/>
                </a:ext>
              </a:extLst>
            </p:cNvPr>
            <p:cNvSpPr/>
            <p:nvPr/>
          </p:nvSpPr>
          <p:spPr>
            <a:xfrm flipH="1">
              <a:off x="2879548" y="6490490"/>
              <a:ext cx="93377" cy="3618"/>
            </a:xfrm>
            <a:custGeom>
              <a:avLst/>
              <a:gdLst>
                <a:gd name="connsiteX0" fmla="*/ 93378 w 93377"/>
                <a:gd name="connsiteY0" fmla="*/ 3618 h 3618"/>
                <a:gd name="connsiteX1" fmla="*/ 0 w 93377"/>
                <a:gd name="connsiteY1" fmla="*/ 0 h 3618"/>
              </a:gdLst>
              <a:ahLst/>
              <a:cxnLst>
                <a:cxn ang="0">
                  <a:pos x="connsiteX0" y="connsiteY0"/>
                </a:cxn>
                <a:cxn ang="0">
                  <a:pos x="connsiteX1" y="connsiteY1"/>
                </a:cxn>
              </a:cxnLst>
              <a:rect l="l" t="t" r="r" b="b"/>
              <a:pathLst>
                <a:path w="93377" h="3618">
                  <a:moveTo>
                    <a:pt x="93378" y="3618"/>
                  </a:moveTo>
                  <a:lnTo>
                    <a:pt x="0" y="0"/>
                  </a:lnTo>
                </a:path>
              </a:pathLst>
            </a:custGeom>
            <a:ln w="9106" cap="rnd">
              <a:solidFill>
                <a:srgbClr val="1C737C"/>
              </a:solidFill>
              <a:prstDash val="solid"/>
              <a:round/>
            </a:ln>
          </p:spPr>
          <p:txBody>
            <a:bodyPr rtlCol="0" anchor="ctr"/>
            <a:lstStyle/>
            <a:p>
              <a:endParaRPr lang="en-US"/>
            </a:p>
          </p:txBody>
        </p:sp>
        <p:sp>
          <p:nvSpPr>
            <p:cNvPr id="77" name="Freeform: Shape 76">
              <a:extLst>
                <a:ext uri="{FF2B5EF4-FFF2-40B4-BE49-F238E27FC236}">
                  <a16:creationId xmlns:a16="http://schemas.microsoft.com/office/drawing/2014/main" id="{CD48FE50-D32D-BB83-5FAB-107056A4C07E}"/>
                </a:ext>
              </a:extLst>
            </p:cNvPr>
            <p:cNvSpPr/>
            <p:nvPr/>
          </p:nvSpPr>
          <p:spPr>
            <a:xfrm flipH="1">
              <a:off x="2874399" y="6511365"/>
              <a:ext cx="93377" cy="3479"/>
            </a:xfrm>
            <a:custGeom>
              <a:avLst/>
              <a:gdLst>
                <a:gd name="connsiteX0" fmla="*/ 93378 w 93377"/>
                <a:gd name="connsiteY0" fmla="*/ 3479 h 3479"/>
                <a:gd name="connsiteX1" fmla="*/ 0 w 93377"/>
                <a:gd name="connsiteY1" fmla="*/ 0 h 3479"/>
              </a:gdLst>
              <a:ahLst/>
              <a:cxnLst>
                <a:cxn ang="0">
                  <a:pos x="connsiteX0" y="connsiteY0"/>
                </a:cxn>
                <a:cxn ang="0">
                  <a:pos x="connsiteX1" y="connsiteY1"/>
                </a:cxn>
              </a:cxnLst>
              <a:rect l="l" t="t" r="r" b="b"/>
              <a:pathLst>
                <a:path w="93377" h="3479">
                  <a:moveTo>
                    <a:pt x="93378" y="3479"/>
                  </a:moveTo>
                  <a:lnTo>
                    <a:pt x="0" y="0"/>
                  </a:lnTo>
                </a:path>
              </a:pathLst>
            </a:custGeom>
            <a:ln w="9106" cap="rnd">
              <a:solidFill>
                <a:srgbClr val="1C737C"/>
              </a:solidFill>
              <a:prstDash val="solid"/>
              <a:round/>
            </a:ln>
          </p:spPr>
          <p:txBody>
            <a:bodyPr rtlCol="0" anchor="ctr"/>
            <a:lstStyle/>
            <a:p>
              <a:endParaRPr lang="en-US"/>
            </a:p>
          </p:txBody>
        </p:sp>
        <p:sp>
          <p:nvSpPr>
            <p:cNvPr id="78" name="Freeform: Shape 77">
              <a:extLst>
                <a:ext uri="{FF2B5EF4-FFF2-40B4-BE49-F238E27FC236}">
                  <a16:creationId xmlns:a16="http://schemas.microsoft.com/office/drawing/2014/main" id="{A6417E7A-A89B-2214-1657-F7389B4250D2}"/>
                </a:ext>
              </a:extLst>
            </p:cNvPr>
            <p:cNvSpPr/>
            <p:nvPr/>
          </p:nvSpPr>
          <p:spPr>
            <a:xfrm flipH="1">
              <a:off x="2869111" y="6532239"/>
              <a:ext cx="93377" cy="3479"/>
            </a:xfrm>
            <a:custGeom>
              <a:avLst/>
              <a:gdLst>
                <a:gd name="connsiteX0" fmla="*/ 93378 w 93377"/>
                <a:gd name="connsiteY0" fmla="*/ 3479 h 3479"/>
                <a:gd name="connsiteX1" fmla="*/ 0 w 93377"/>
                <a:gd name="connsiteY1" fmla="*/ 0 h 3479"/>
              </a:gdLst>
              <a:ahLst/>
              <a:cxnLst>
                <a:cxn ang="0">
                  <a:pos x="connsiteX0" y="connsiteY0"/>
                </a:cxn>
                <a:cxn ang="0">
                  <a:pos x="connsiteX1" y="connsiteY1"/>
                </a:cxn>
              </a:cxnLst>
              <a:rect l="l" t="t" r="r" b="b"/>
              <a:pathLst>
                <a:path w="93377" h="3479">
                  <a:moveTo>
                    <a:pt x="93378" y="3479"/>
                  </a:moveTo>
                  <a:lnTo>
                    <a:pt x="0" y="0"/>
                  </a:lnTo>
                </a:path>
              </a:pathLst>
            </a:custGeom>
            <a:ln w="9106" cap="rnd">
              <a:solidFill>
                <a:srgbClr val="1C737C"/>
              </a:solidFill>
              <a:prstDash val="solid"/>
              <a:round/>
            </a:ln>
          </p:spPr>
          <p:txBody>
            <a:bodyPr rtlCol="0" anchor="ctr"/>
            <a:lstStyle/>
            <a:p>
              <a:endParaRPr lang="en-US"/>
            </a:p>
          </p:txBody>
        </p:sp>
        <p:sp>
          <p:nvSpPr>
            <p:cNvPr id="79" name="Freeform: Shape 78">
              <a:extLst>
                <a:ext uri="{FF2B5EF4-FFF2-40B4-BE49-F238E27FC236}">
                  <a16:creationId xmlns:a16="http://schemas.microsoft.com/office/drawing/2014/main" id="{54F1A3EA-073F-4637-2498-C7B99EE2A4BB}"/>
                </a:ext>
              </a:extLst>
            </p:cNvPr>
            <p:cNvSpPr/>
            <p:nvPr/>
          </p:nvSpPr>
          <p:spPr>
            <a:xfrm flipH="1">
              <a:off x="2863962" y="6553113"/>
              <a:ext cx="93377" cy="3479"/>
            </a:xfrm>
            <a:custGeom>
              <a:avLst/>
              <a:gdLst>
                <a:gd name="connsiteX0" fmla="*/ 93378 w 93377"/>
                <a:gd name="connsiteY0" fmla="*/ 3479 h 3479"/>
                <a:gd name="connsiteX1" fmla="*/ 0 w 93377"/>
                <a:gd name="connsiteY1" fmla="*/ 0 h 3479"/>
              </a:gdLst>
              <a:ahLst/>
              <a:cxnLst>
                <a:cxn ang="0">
                  <a:pos x="connsiteX0" y="connsiteY0"/>
                </a:cxn>
                <a:cxn ang="0">
                  <a:pos x="connsiteX1" y="connsiteY1"/>
                </a:cxn>
              </a:cxnLst>
              <a:rect l="l" t="t" r="r" b="b"/>
              <a:pathLst>
                <a:path w="93377" h="3479">
                  <a:moveTo>
                    <a:pt x="93378" y="3479"/>
                  </a:moveTo>
                  <a:lnTo>
                    <a:pt x="0" y="0"/>
                  </a:lnTo>
                </a:path>
              </a:pathLst>
            </a:custGeom>
            <a:ln w="9106" cap="rnd">
              <a:solidFill>
                <a:srgbClr val="1C737C"/>
              </a:solidFill>
              <a:prstDash val="solid"/>
              <a:round/>
            </a:ln>
          </p:spPr>
          <p:txBody>
            <a:bodyPr rtlCol="0" anchor="ctr"/>
            <a:lstStyle/>
            <a:p>
              <a:endParaRPr lang="en-US"/>
            </a:p>
          </p:txBody>
        </p:sp>
        <p:sp>
          <p:nvSpPr>
            <p:cNvPr id="80" name="Freeform: Shape 79">
              <a:extLst>
                <a:ext uri="{FF2B5EF4-FFF2-40B4-BE49-F238E27FC236}">
                  <a16:creationId xmlns:a16="http://schemas.microsoft.com/office/drawing/2014/main" id="{37D5E2FC-772C-2667-825D-679F71543E98}"/>
                </a:ext>
              </a:extLst>
            </p:cNvPr>
            <p:cNvSpPr/>
            <p:nvPr/>
          </p:nvSpPr>
          <p:spPr>
            <a:xfrm flipH="1">
              <a:off x="2858674" y="6573848"/>
              <a:ext cx="93377" cy="3618"/>
            </a:xfrm>
            <a:custGeom>
              <a:avLst/>
              <a:gdLst>
                <a:gd name="connsiteX0" fmla="*/ 93378 w 93377"/>
                <a:gd name="connsiteY0" fmla="*/ 3618 h 3618"/>
                <a:gd name="connsiteX1" fmla="*/ 0 w 93377"/>
                <a:gd name="connsiteY1" fmla="*/ 0 h 3618"/>
              </a:gdLst>
              <a:ahLst/>
              <a:cxnLst>
                <a:cxn ang="0">
                  <a:pos x="connsiteX0" y="connsiteY0"/>
                </a:cxn>
                <a:cxn ang="0">
                  <a:pos x="connsiteX1" y="connsiteY1"/>
                </a:cxn>
              </a:cxnLst>
              <a:rect l="l" t="t" r="r" b="b"/>
              <a:pathLst>
                <a:path w="93377" h="3618">
                  <a:moveTo>
                    <a:pt x="93378" y="3618"/>
                  </a:moveTo>
                  <a:lnTo>
                    <a:pt x="0" y="0"/>
                  </a:lnTo>
                </a:path>
              </a:pathLst>
            </a:custGeom>
            <a:ln w="9106" cap="rnd">
              <a:solidFill>
                <a:srgbClr val="1C737C"/>
              </a:solidFill>
              <a:prstDash val="solid"/>
              <a:round/>
            </a:ln>
          </p:spPr>
          <p:txBody>
            <a:bodyPr rtlCol="0" anchor="ctr"/>
            <a:lstStyle/>
            <a:p>
              <a:endParaRPr lang="en-US"/>
            </a:p>
          </p:txBody>
        </p:sp>
        <p:sp>
          <p:nvSpPr>
            <p:cNvPr id="81" name="Freeform: Shape 80">
              <a:extLst>
                <a:ext uri="{FF2B5EF4-FFF2-40B4-BE49-F238E27FC236}">
                  <a16:creationId xmlns:a16="http://schemas.microsoft.com/office/drawing/2014/main" id="{315E93D8-243F-78CF-18F4-574E624DF3E8}"/>
                </a:ext>
              </a:extLst>
            </p:cNvPr>
            <p:cNvSpPr/>
            <p:nvPr/>
          </p:nvSpPr>
          <p:spPr>
            <a:xfrm flipH="1">
              <a:off x="2853525" y="6594723"/>
              <a:ext cx="93377" cy="3618"/>
            </a:xfrm>
            <a:custGeom>
              <a:avLst/>
              <a:gdLst>
                <a:gd name="connsiteX0" fmla="*/ 93378 w 93377"/>
                <a:gd name="connsiteY0" fmla="*/ 3618 h 3618"/>
                <a:gd name="connsiteX1" fmla="*/ 0 w 93377"/>
                <a:gd name="connsiteY1" fmla="*/ 0 h 3618"/>
              </a:gdLst>
              <a:ahLst/>
              <a:cxnLst>
                <a:cxn ang="0">
                  <a:pos x="connsiteX0" y="connsiteY0"/>
                </a:cxn>
                <a:cxn ang="0">
                  <a:pos x="connsiteX1" y="connsiteY1"/>
                </a:cxn>
              </a:cxnLst>
              <a:rect l="l" t="t" r="r" b="b"/>
              <a:pathLst>
                <a:path w="93377" h="3618">
                  <a:moveTo>
                    <a:pt x="93378" y="3618"/>
                  </a:moveTo>
                  <a:lnTo>
                    <a:pt x="0" y="0"/>
                  </a:lnTo>
                </a:path>
              </a:pathLst>
            </a:custGeom>
            <a:ln w="9106" cap="rnd">
              <a:solidFill>
                <a:srgbClr val="1C737C"/>
              </a:solidFill>
              <a:prstDash val="solid"/>
              <a:round/>
            </a:ln>
          </p:spPr>
          <p:txBody>
            <a:bodyPr rtlCol="0" anchor="ctr"/>
            <a:lstStyle/>
            <a:p>
              <a:endParaRPr lang="en-US"/>
            </a:p>
          </p:txBody>
        </p:sp>
        <p:sp>
          <p:nvSpPr>
            <p:cNvPr id="82" name="Freeform: Shape 81">
              <a:extLst>
                <a:ext uri="{FF2B5EF4-FFF2-40B4-BE49-F238E27FC236}">
                  <a16:creationId xmlns:a16="http://schemas.microsoft.com/office/drawing/2014/main" id="{045173C1-8F05-7BCB-1DBF-DCD66E8D8902}"/>
                </a:ext>
              </a:extLst>
            </p:cNvPr>
            <p:cNvSpPr/>
            <p:nvPr/>
          </p:nvSpPr>
          <p:spPr>
            <a:xfrm flipH="1">
              <a:off x="2848237" y="6615597"/>
              <a:ext cx="93377" cy="3479"/>
            </a:xfrm>
            <a:custGeom>
              <a:avLst/>
              <a:gdLst>
                <a:gd name="connsiteX0" fmla="*/ 93378 w 93377"/>
                <a:gd name="connsiteY0" fmla="*/ 3479 h 3479"/>
                <a:gd name="connsiteX1" fmla="*/ 0 w 93377"/>
                <a:gd name="connsiteY1" fmla="*/ 0 h 3479"/>
              </a:gdLst>
              <a:ahLst/>
              <a:cxnLst>
                <a:cxn ang="0">
                  <a:pos x="connsiteX0" y="connsiteY0"/>
                </a:cxn>
                <a:cxn ang="0">
                  <a:pos x="connsiteX1" y="connsiteY1"/>
                </a:cxn>
              </a:cxnLst>
              <a:rect l="l" t="t" r="r" b="b"/>
              <a:pathLst>
                <a:path w="93377" h="3479">
                  <a:moveTo>
                    <a:pt x="93378" y="3479"/>
                  </a:moveTo>
                  <a:lnTo>
                    <a:pt x="0" y="0"/>
                  </a:lnTo>
                </a:path>
              </a:pathLst>
            </a:custGeom>
            <a:ln w="9106" cap="rnd">
              <a:solidFill>
                <a:srgbClr val="1C737C"/>
              </a:solidFill>
              <a:prstDash val="solid"/>
              <a:round/>
            </a:ln>
          </p:spPr>
          <p:txBody>
            <a:bodyPr rtlCol="0" anchor="ctr"/>
            <a:lstStyle/>
            <a:p>
              <a:endParaRPr lang="en-US"/>
            </a:p>
          </p:txBody>
        </p:sp>
        <p:sp>
          <p:nvSpPr>
            <p:cNvPr id="83" name="Freeform: Shape 82">
              <a:extLst>
                <a:ext uri="{FF2B5EF4-FFF2-40B4-BE49-F238E27FC236}">
                  <a16:creationId xmlns:a16="http://schemas.microsoft.com/office/drawing/2014/main" id="{09B58A3B-247A-192F-B1FE-D32BBA2CD202}"/>
                </a:ext>
              </a:extLst>
            </p:cNvPr>
            <p:cNvSpPr/>
            <p:nvPr/>
          </p:nvSpPr>
          <p:spPr>
            <a:xfrm flipH="1">
              <a:off x="2843088" y="6636471"/>
              <a:ext cx="93377" cy="3479"/>
            </a:xfrm>
            <a:custGeom>
              <a:avLst/>
              <a:gdLst>
                <a:gd name="connsiteX0" fmla="*/ 93378 w 93377"/>
                <a:gd name="connsiteY0" fmla="*/ 3479 h 3479"/>
                <a:gd name="connsiteX1" fmla="*/ 0 w 93377"/>
                <a:gd name="connsiteY1" fmla="*/ 0 h 3479"/>
              </a:gdLst>
              <a:ahLst/>
              <a:cxnLst>
                <a:cxn ang="0">
                  <a:pos x="connsiteX0" y="connsiteY0"/>
                </a:cxn>
                <a:cxn ang="0">
                  <a:pos x="connsiteX1" y="connsiteY1"/>
                </a:cxn>
              </a:cxnLst>
              <a:rect l="l" t="t" r="r" b="b"/>
              <a:pathLst>
                <a:path w="93377" h="3479">
                  <a:moveTo>
                    <a:pt x="93378" y="3479"/>
                  </a:moveTo>
                  <a:lnTo>
                    <a:pt x="0" y="0"/>
                  </a:lnTo>
                </a:path>
              </a:pathLst>
            </a:custGeom>
            <a:ln w="9106" cap="rnd">
              <a:solidFill>
                <a:srgbClr val="1C737C"/>
              </a:solidFill>
              <a:prstDash val="solid"/>
              <a:round/>
            </a:ln>
          </p:spPr>
          <p:txBody>
            <a:bodyPr rtlCol="0" anchor="ctr"/>
            <a:lstStyle/>
            <a:p>
              <a:endParaRPr lang="en-US"/>
            </a:p>
          </p:txBody>
        </p:sp>
        <p:sp>
          <p:nvSpPr>
            <p:cNvPr id="84" name="Freeform: Shape 83">
              <a:extLst>
                <a:ext uri="{FF2B5EF4-FFF2-40B4-BE49-F238E27FC236}">
                  <a16:creationId xmlns:a16="http://schemas.microsoft.com/office/drawing/2014/main" id="{DDEC0538-3DCD-7F1E-B9D5-601A49E67787}"/>
                </a:ext>
              </a:extLst>
            </p:cNvPr>
            <p:cNvSpPr/>
            <p:nvPr/>
          </p:nvSpPr>
          <p:spPr>
            <a:xfrm flipH="1">
              <a:off x="2837800" y="6657206"/>
              <a:ext cx="93377" cy="3618"/>
            </a:xfrm>
            <a:custGeom>
              <a:avLst/>
              <a:gdLst>
                <a:gd name="connsiteX0" fmla="*/ 93378 w 93377"/>
                <a:gd name="connsiteY0" fmla="*/ 3618 h 3618"/>
                <a:gd name="connsiteX1" fmla="*/ 0 w 93377"/>
                <a:gd name="connsiteY1" fmla="*/ 0 h 3618"/>
              </a:gdLst>
              <a:ahLst/>
              <a:cxnLst>
                <a:cxn ang="0">
                  <a:pos x="connsiteX0" y="connsiteY0"/>
                </a:cxn>
                <a:cxn ang="0">
                  <a:pos x="connsiteX1" y="connsiteY1"/>
                </a:cxn>
              </a:cxnLst>
              <a:rect l="l" t="t" r="r" b="b"/>
              <a:pathLst>
                <a:path w="93377" h="3618">
                  <a:moveTo>
                    <a:pt x="93378" y="3618"/>
                  </a:moveTo>
                  <a:lnTo>
                    <a:pt x="0" y="0"/>
                  </a:lnTo>
                </a:path>
              </a:pathLst>
            </a:custGeom>
            <a:ln w="9106" cap="rnd">
              <a:solidFill>
                <a:srgbClr val="1C737C"/>
              </a:solidFill>
              <a:prstDash val="solid"/>
              <a:round/>
            </a:ln>
          </p:spPr>
          <p:txBody>
            <a:bodyPr rtlCol="0" anchor="ctr"/>
            <a:lstStyle/>
            <a:p>
              <a:endParaRPr lang="en-US"/>
            </a:p>
          </p:txBody>
        </p:sp>
        <p:sp>
          <p:nvSpPr>
            <p:cNvPr id="85" name="Freeform: Shape 84">
              <a:extLst>
                <a:ext uri="{FF2B5EF4-FFF2-40B4-BE49-F238E27FC236}">
                  <a16:creationId xmlns:a16="http://schemas.microsoft.com/office/drawing/2014/main" id="{BA003C3E-BFB5-0A99-6E03-A67E55271CE2}"/>
                </a:ext>
              </a:extLst>
            </p:cNvPr>
            <p:cNvSpPr/>
            <p:nvPr/>
          </p:nvSpPr>
          <p:spPr>
            <a:xfrm flipH="1">
              <a:off x="2901953" y="6405741"/>
              <a:ext cx="93377" cy="3618"/>
            </a:xfrm>
            <a:custGeom>
              <a:avLst/>
              <a:gdLst>
                <a:gd name="connsiteX0" fmla="*/ 93377 w 93377"/>
                <a:gd name="connsiteY0" fmla="*/ 3618 h 3618"/>
                <a:gd name="connsiteX1" fmla="*/ 0 w 93377"/>
                <a:gd name="connsiteY1" fmla="*/ 0 h 3618"/>
              </a:gdLst>
              <a:ahLst/>
              <a:cxnLst>
                <a:cxn ang="0">
                  <a:pos x="connsiteX0" y="connsiteY0"/>
                </a:cxn>
                <a:cxn ang="0">
                  <a:pos x="connsiteX1" y="connsiteY1"/>
                </a:cxn>
              </a:cxnLst>
              <a:rect l="l" t="t" r="r" b="b"/>
              <a:pathLst>
                <a:path w="93377" h="3618">
                  <a:moveTo>
                    <a:pt x="93377" y="3618"/>
                  </a:moveTo>
                  <a:lnTo>
                    <a:pt x="0" y="0"/>
                  </a:lnTo>
                </a:path>
              </a:pathLst>
            </a:custGeom>
            <a:ln w="9106" cap="rnd">
              <a:solidFill>
                <a:srgbClr val="1C737C"/>
              </a:solidFill>
              <a:prstDash val="solid"/>
              <a:round/>
            </a:ln>
          </p:spPr>
          <p:txBody>
            <a:bodyPr rtlCol="0" anchor="ctr"/>
            <a:lstStyle/>
            <a:p>
              <a:endParaRPr lang="en-US"/>
            </a:p>
          </p:txBody>
        </p:sp>
        <p:sp>
          <p:nvSpPr>
            <p:cNvPr id="86" name="Freeform: Shape 85">
              <a:extLst>
                <a:ext uri="{FF2B5EF4-FFF2-40B4-BE49-F238E27FC236}">
                  <a16:creationId xmlns:a16="http://schemas.microsoft.com/office/drawing/2014/main" id="{729DBF58-DAE7-F703-F99F-7B8A77217F83}"/>
                </a:ext>
              </a:extLst>
            </p:cNvPr>
            <p:cNvSpPr/>
            <p:nvPr/>
          </p:nvSpPr>
          <p:spPr>
            <a:xfrm flipH="1">
              <a:off x="2187358" y="7037396"/>
              <a:ext cx="2607752" cy="92005"/>
            </a:xfrm>
            <a:custGeom>
              <a:avLst/>
              <a:gdLst>
                <a:gd name="connsiteX0" fmla="*/ -14 w 2607752"/>
                <a:gd name="connsiteY0" fmla="*/ -52 h 92005"/>
                <a:gd name="connsiteX1" fmla="*/ 1412060 w 2607752"/>
                <a:gd name="connsiteY1" fmla="*/ 91377 h 92005"/>
                <a:gd name="connsiteX2" fmla="*/ 2607738 w 2607752"/>
                <a:gd name="connsiteY2" fmla="*/ -52 h 92005"/>
              </a:gdLst>
              <a:ahLst/>
              <a:cxnLst>
                <a:cxn ang="0">
                  <a:pos x="connsiteX0" y="connsiteY0"/>
                </a:cxn>
                <a:cxn ang="0">
                  <a:pos x="connsiteX1" y="connsiteY1"/>
                </a:cxn>
                <a:cxn ang="0">
                  <a:pos x="connsiteX2" y="connsiteY2"/>
                </a:cxn>
              </a:cxnLst>
              <a:rect l="l" t="t" r="r" b="b"/>
              <a:pathLst>
                <a:path w="2607752" h="92005">
                  <a:moveTo>
                    <a:pt x="-14" y="-52"/>
                  </a:moveTo>
                  <a:cubicBezTo>
                    <a:pt x="-14" y="-52"/>
                    <a:pt x="811995" y="100423"/>
                    <a:pt x="1412060" y="91377"/>
                  </a:cubicBezTo>
                  <a:cubicBezTo>
                    <a:pt x="2012126" y="82331"/>
                    <a:pt x="2607738" y="-52"/>
                    <a:pt x="2607738" y="-52"/>
                  </a:cubicBezTo>
                  <a:close/>
                </a:path>
              </a:pathLst>
            </a:custGeom>
            <a:solidFill>
              <a:srgbClr val="67A097"/>
            </a:solidFill>
            <a:ln w="13910" cap="flat">
              <a:noFill/>
              <a:prstDash val="solid"/>
              <a:miter/>
            </a:ln>
          </p:spPr>
          <p:txBody>
            <a:bodyPr rtlCol="0" anchor="ctr"/>
            <a:lstStyle/>
            <a:p>
              <a:endParaRPr lang="en-US"/>
            </a:p>
          </p:txBody>
        </p:sp>
        <p:sp>
          <p:nvSpPr>
            <p:cNvPr id="87" name="Freeform: Shape 86">
              <a:extLst>
                <a:ext uri="{FF2B5EF4-FFF2-40B4-BE49-F238E27FC236}">
                  <a16:creationId xmlns:a16="http://schemas.microsoft.com/office/drawing/2014/main" id="{E5F47547-15D2-4579-7062-B2F6928A04E7}"/>
                </a:ext>
              </a:extLst>
            </p:cNvPr>
            <p:cNvSpPr/>
            <p:nvPr/>
          </p:nvSpPr>
          <p:spPr>
            <a:xfrm flipH="1">
              <a:off x="2063364" y="6800126"/>
              <a:ext cx="2802301" cy="268164"/>
            </a:xfrm>
            <a:custGeom>
              <a:avLst/>
              <a:gdLst>
                <a:gd name="connsiteX0" fmla="*/ 227251 w 2802301"/>
                <a:gd name="connsiteY0" fmla="*/ 0 h 268164"/>
                <a:gd name="connsiteX1" fmla="*/ 2562943 w 2802301"/>
                <a:gd name="connsiteY1" fmla="*/ 0 h 268164"/>
                <a:gd name="connsiteX2" fmla="*/ 2802301 w 2802301"/>
                <a:gd name="connsiteY2" fmla="*/ 268165 h 268164"/>
                <a:gd name="connsiteX3" fmla="*/ 0 w 2802301"/>
                <a:gd name="connsiteY3" fmla="*/ 268165 h 268164"/>
                <a:gd name="connsiteX4" fmla="*/ 227251 w 2802301"/>
                <a:gd name="connsiteY4" fmla="*/ 0 h 2681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02301" h="268164">
                  <a:moveTo>
                    <a:pt x="227251" y="0"/>
                  </a:moveTo>
                  <a:lnTo>
                    <a:pt x="2562943" y="0"/>
                  </a:lnTo>
                  <a:lnTo>
                    <a:pt x="2802301" y="268165"/>
                  </a:lnTo>
                  <a:lnTo>
                    <a:pt x="0" y="268165"/>
                  </a:lnTo>
                  <a:lnTo>
                    <a:pt x="227251" y="0"/>
                  </a:lnTo>
                  <a:close/>
                </a:path>
              </a:pathLst>
            </a:custGeom>
            <a:solidFill>
              <a:srgbClr val="0D5060"/>
            </a:solidFill>
            <a:ln w="13910" cap="flat">
              <a:noFill/>
              <a:prstDash val="solid"/>
              <a:miter/>
            </a:ln>
          </p:spPr>
          <p:txBody>
            <a:bodyPr rtlCol="0" anchor="ctr"/>
            <a:lstStyle/>
            <a:p>
              <a:endParaRPr lang="en-US"/>
            </a:p>
          </p:txBody>
        </p:sp>
        <p:sp>
          <p:nvSpPr>
            <p:cNvPr id="88" name="Freeform: Shape 87">
              <a:extLst>
                <a:ext uri="{FF2B5EF4-FFF2-40B4-BE49-F238E27FC236}">
                  <a16:creationId xmlns:a16="http://schemas.microsoft.com/office/drawing/2014/main" id="{A6C75D99-5941-50B3-AACD-1F395A6F3E0F}"/>
                </a:ext>
              </a:extLst>
            </p:cNvPr>
            <p:cNvSpPr/>
            <p:nvPr/>
          </p:nvSpPr>
          <p:spPr>
            <a:xfrm flipH="1">
              <a:off x="2526077" y="6831159"/>
              <a:ext cx="1811886" cy="181049"/>
            </a:xfrm>
            <a:custGeom>
              <a:avLst/>
              <a:gdLst>
                <a:gd name="connsiteX0" fmla="*/ 1811872 w 1811886"/>
                <a:gd name="connsiteY0" fmla="*/ 90403 h 181049"/>
                <a:gd name="connsiteX1" fmla="*/ 905929 w 1811886"/>
                <a:gd name="connsiteY1" fmla="*/ 180997 h 181049"/>
                <a:gd name="connsiteX2" fmla="*/ -14 w 1811886"/>
                <a:gd name="connsiteY2" fmla="*/ 90403 h 181049"/>
                <a:gd name="connsiteX3" fmla="*/ 905929 w 1811886"/>
                <a:gd name="connsiteY3" fmla="*/ -52 h 181049"/>
                <a:gd name="connsiteX4" fmla="*/ 1811872 w 1811886"/>
                <a:gd name="connsiteY4" fmla="*/ 90403 h 1810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1886" h="181049">
                  <a:moveTo>
                    <a:pt x="1811872" y="90403"/>
                  </a:moveTo>
                  <a:cubicBezTo>
                    <a:pt x="1811872" y="140501"/>
                    <a:pt x="1406216" y="180997"/>
                    <a:pt x="905929" y="180997"/>
                  </a:cubicBezTo>
                  <a:cubicBezTo>
                    <a:pt x="405642" y="180997"/>
                    <a:pt x="-14" y="140501"/>
                    <a:pt x="-14" y="90403"/>
                  </a:cubicBezTo>
                  <a:cubicBezTo>
                    <a:pt x="-14" y="40305"/>
                    <a:pt x="405503" y="-52"/>
                    <a:pt x="905929" y="-52"/>
                  </a:cubicBezTo>
                  <a:cubicBezTo>
                    <a:pt x="1406355" y="-52"/>
                    <a:pt x="1811872" y="40444"/>
                    <a:pt x="1811872" y="90403"/>
                  </a:cubicBezTo>
                  <a:close/>
                </a:path>
              </a:pathLst>
            </a:custGeom>
            <a:solidFill>
              <a:srgbClr val="1C737C"/>
            </a:solidFill>
            <a:ln w="13910" cap="flat">
              <a:noFill/>
              <a:prstDash val="solid"/>
              <a:miter/>
            </a:ln>
          </p:spPr>
          <p:txBody>
            <a:bodyPr rtlCol="0" anchor="ctr"/>
            <a:lstStyle/>
            <a:p>
              <a:endParaRPr lang="en-US"/>
            </a:p>
          </p:txBody>
        </p:sp>
        <p:sp>
          <p:nvSpPr>
            <p:cNvPr id="89" name="Freeform: Shape 88">
              <a:extLst>
                <a:ext uri="{FF2B5EF4-FFF2-40B4-BE49-F238E27FC236}">
                  <a16:creationId xmlns:a16="http://schemas.microsoft.com/office/drawing/2014/main" id="{227AA4BE-C18E-EEB6-CA62-2FF84DBC2FD9}"/>
                </a:ext>
              </a:extLst>
            </p:cNvPr>
            <p:cNvSpPr/>
            <p:nvPr/>
          </p:nvSpPr>
          <p:spPr>
            <a:xfrm flipH="1">
              <a:off x="4557561" y="6800126"/>
              <a:ext cx="308104" cy="268164"/>
            </a:xfrm>
            <a:custGeom>
              <a:avLst/>
              <a:gdLst>
                <a:gd name="connsiteX0" fmla="*/ 308104 w 308104"/>
                <a:gd name="connsiteY0" fmla="*/ 0 h 268164"/>
                <a:gd name="connsiteX1" fmla="*/ 94073 w 308104"/>
                <a:gd name="connsiteY1" fmla="*/ 268165 h 268164"/>
                <a:gd name="connsiteX2" fmla="*/ 0 w 308104"/>
                <a:gd name="connsiteY2" fmla="*/ 268165 h 268164"/>
                <a:gd name="connsiteX3" fmla="*/ 227251 w 308104"/>
                <a:gd name="connsiteY3" fmla="*/ 0 h 268164"/>
                <a:gd name="connsiteX4" fmla="*/ 308104 w 308104"/>
                <a:gd name="connsiteY4" fmla="*/ 0 h 2681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8104" h="268164">
                  <a:moveTo>
                    <a:pt x="308104" y="0"/>
                  </a:moveTo>
                  <a:lnTo>
                    <a:pt x="94073" y="268165"/>
                  </a:lnTo>
                  <a:lnTo>
                    <a:pt x="0" y="268165"/>
                  </a:lnTo>
                  <a:lnTo>
                    <a:pt x="227251" y="0"/>
                  </a:lnTo>
                  <a:lnTo>
                    <a:pt x="308104" y="0"/>
                  </a:lnTo>
                  <a:close/>
                </a:path>
              </a:pathLst>
            </a:custGeom>
            <a:solidFill>
              <a:srgbClr val="1C737C"/>
            </a:solidFill>
            <a:ln w="13910" cap="flat">
              <a:noFill/>
              <a:prstDash val="solid"/>
              <a:miter/>
            </a:ln>
          </p:spPr>
          <p:txBody>
            <a:bodyPr rtlCol="0" anchor="ctr"/>
            <a:lstStyle/>
            <a:p>
              <a:endParaRPr lang="en-US"/>
            </a:p>
          </p:txBody>
        </p:sp>
        <p:sp>
          <p:nvSpPr>
            <p:cNvPr id="90" name="Freeform: Shape 89">
              <a:extLst>
                <a:ext uri="{FF2B5EF4-FFF2-40B4-BE49-F238E27FC236}">
                  <a16:creationId xmlns:a16="http://schemas.microsoft.com/office/drawing/2014/main" id="{D6A1CF61-3F6D-440A-FA08-7D9902C9D07B}"/>
                </a:ext>
              </a:extLst>
            </p:cNvPr>
            <p:cNvSpPr/>
            <p:nvPr/>
          </p:nvSpPr>
          <p:spPr>
            <a:xfrm flipH="1">
              <a:off x="4798172" y="7050895"/>
              <a:ext cx="93377" cy="3618"/>
            </a:xfrm>
            <a:custGeom>
              <a:avLst/>
              <a:gdLst>
                <a:gd name="connsiteX0" fmla="*/ 93378 w 93377"/>
                <a:gd name="connsiteY0" fmla="*/ 3618 h 3618"/>
                <a:gd name="connsiteX1" fmla="*/ 0 w 93377"/>
                <a:gd name="connsiteY1" fmla="*/ 0 h 3618"/>
              </a:gdLst>
              <a:ahLst/>
              <a:cxnLst>
                <a:cxn ang="0">
                  <a:pos x="connsiteX0" y="connsiteY0"/>
                </a:cxn>
                <a:cxn ang="0">
                  <a:pos x="connsiteX1" y="connsiteY1"/>
                </a:cxn>
              </a:cxnLst>
              <a:rect l="l" t="t" r="r" b="b"/>
              <a:pathLst>
                <a:path w="93377" h="3618">
                  <a:moveTo>
                    <a:pt x="93378" y="3618"/>
                  </a:moveTo>
                  <a:lnTo>
                    <a:pt x="0" y="0"/>
                  </a:lnTo>
                </a:path>
              </a:pathLst>
            </a:custGeom>
            <a:ln w="9106" cap="rnd">
              <a:solidFill>
                <a:srgbClr val="1C737C"/>
              </a:solidFill>
              <a:prstDash val="solid"/>
              <a:round/>
            </a:ln>
          </p:spPr>
          <p:txBody>
            <a:bodyPr rtlCol="0" anchor="ctr"/>
            <a:lstStyle/>
            <a:p>
              <a:endParaRPr lang="en-US"/>
            </a:p>
          </p:txBody>
        </p:sp>
        <p:sp>
          <p:nvSpPr>
            <p:cNvPr id="91" name="Freeform: Shape 90">
              <a:extLst>
                <a:ext uri="{FF2B5EF4-FFF2-40B4-BE49-F238E27FC236}">
                  <a16:creationId xmlns:a16="http://schemas.microsoft.com/office/drawing/2014/main" id="{3583AED7-F336-EB2E-63EE-C2C7A19B5714}"/>
                </a:ext>
              </a:extLst>
            </p:cNvPr>
            <p:cNvSpPr/>
            <p:nvPr/>
          </p:nvSpPr>
          <p:spPr>
            <a:xfrm flipH="1">
              <a:off x="4783003" y="7028768"/>
              <a:ext cx="93377" cy="3479"/>
            </a:xfrm>
            <a:custGeom>
              <a:avLst/>
              <a:gdLst>
                <a:gd name="connsiteX0" fmla="*/ 93378 w 93377"/>
                <a:gd name="connsiteY0" fmla="*/ 3479 h 3479"/>
                <a:gd name="connsiteX1" fmla="*/ 0 w 93377"/>
                <a:gd name="connsiteY1" fmla="*/ 0 h 3479"/>
              </a:gdLst>
              <a:ahLst/>
              <a:cxnLst>
                <a:cxn ang="0">
                  <a:pos x="connsiteX0" y="connsiteY0"/>
                </a:cxn>
                <a:cxn ang="0">
                  <a:pos x="connsiteX1" y="connsiteY1"/>
                </a:cxn>
              </a:cxnLst>
              <a:rect l="l" t="t" r="r" b="b"/>
              <a:pathLst>
                <a:path w="93377" h="3479">
                  <a:moveTo>
                    <a:pt x="93378" y="3479"/>
                  </a:moveTo>
                  <a:lnTo>
                    <a:pt x="0" y="0"/>
                  </a:lnTo>
                </a:path>
              </a:pathLst>
            </a:custGeom>
            <a:ln w="9106" cap="rnd">
              <a:solidFill>
                <a:srgbClr val="1C737C"/>
              </a:solidFill>
              <a:prstDash val="solid"/>
              <a:round/>
            </a:ln>
          </p:spPr>
          <p:txBody>
            <a:bodyPr rtlCol="0" anchor="ctr"/>
            <a:lstStyle/>
            <a:p>
              <a:endParaRPr lang="en-US"/>
            </a:p>
          </p:txBody>
        </p:sp>
        <p:sp>
          <p:nvSpPr>
            <p:cNvPr id="92" name="Freeform: Shape 91">
              <a:extLst>
                <a:ext uri="{FF2B5EF4-FFF2-40B4-BE49-F238E27FC236}">
                  <a16:creationId xmlns:a16="http://schemas.microsoft.com/office/drawing/2014/main" id="{8FDC3A30-8AC8-32FE-45AD-3605ED62D6AA}"/>
                </a:ext>
              </a:extLst>
            </p:cNvPr>
            <p:cNvSpPr/>
            <p:nvPr/>
          </p:nvSpPr>
          <p:spPr>
            <a:xfrm flipH="1">
              <a:off x="4767696" y="7006502"/>
              <a:ext cx="93377" cy="3479"/>
            </a:xfrm>
            <a:custGeom>
              <a:avLst/>
              <a:gdLst>
                <a:gd name="connsiteX0" fmla="*/ 93378 w 93377"/>
                <a:gd name="connsiteY0" fmla="*/ 3479 h 3479"/>
                <a:gd name="connsiteX1" fmla="*/ 0 w 93377"/>
                <a:gd name="connsiteY1" fmla="*/ 0 h 3479"/>
              </a:gdLst>
              <a:ahLst/>
              <a:cxnLst>
                <a:cxn ang="0">
                  <a:pos x="connsiteX0" y="connsiteY0"/>
                </a:cxn>
                <a:cxn ang="0">
                  <a:pos x="connsiteX1" y="connsiteY1"/>
                </a:cxn>
              </a:cxnLst>
              <a:rect l="l" t="t" r="r" b="b"/>
              <a:pathLst>
                <a:path w="93377" h="3479">
                  <a:moveTo>
                    <a:pt x="93378" y="3479"/>
                  </a:moveTo>
                  <a:lnTo>
                    <a:pt x="0" y="0"/>
                  </a:lnTo>
                </a:path>
              </a:pathLst>
            </a:custGeom>
            <a:ln w="9106" cap="rnd">
              <a:solidFill>
                <a:srgbClr val="1C737C"/>
              </a:solidFill>
              <a:prstDash val="solid"/>
              <a:round/>
            </a:ln>
          </p:spPr>
          <p:txBody>
            <a:bodyPr rtlCol="0" anchor="ctr"/>
            <a:lstStyle/>
            <a:p>
              <a:endParaRPr lang="en-US"/>
            </a:p>
          </p:txBody>
        </p:sp>
        <p:sp>
          <p:nvSpPr>
            <p:cNvPr id="93" name="Freeform: Shape 92">
              <a:extLst>
                <a:ext uri="{FF2B5EF4-FFF2-40B4-BE49-F238E27FC236}">
                  <a16:creationId xmlns:a16="http://schemas.microsoft.com/office/drawing/2014/main" id="{0F9EC7CE-B881-B1B3-5DB1-357D3298D832}"/>
                </a:ext>
              </a:extLst>
            </p:cNvPr>
            <p:cNvSpPr/>
            <p:nvPr/>
          </p:nvSpPr>
          <p:spPr>
            <a:xfrm flipH="1">
              <a:off x="4748491" y="6984236"/>
              <a:ext cx="93377" cy="3618"/>
            </a:xfrm>
            <a:custGeom>
              <a:avLst/>
              <a:gdLst>
                <a:gd name="connsiteX0" fmla="*/ 93378 w 93377"/>
                <a:gd name="connsiteY0" fmla="*/ 3618 h 3618"/>
                <a:gd name="connsiteX1" fmla="*/ 0 w 93377"/>
                <a:gd name="connsiteY1" fmla="*/ 0 h 3618"/>
              </a:gdLst>
              <a:ahLst/>
              <a:cxnLst>
                <a:cxn ang="0">
                  <a:pos x="connsiteX0" y="connsiteY0"/>
                </a:cxn>
                <a:cxn ang="0">
                  <a:pos x="connsiteX1" y="connsiteY1"/>
                </a:cxn>
              </a:cxnLst>
              <a:rect l="l" t="t" r="r" b="b"/>
              <a:pathLst>
                <a:path w="93377" h="3618">
                  <a:moveTo>
                    <a:pt x="93378" y="3618"/>
                  </a:moveTo>
                  <a:lnTo>
                    <a:pt x="0" y="0"/>
                  </a:lnTo>
                </a:path>
              </a:pathLst>
            </a:custGeom>
            <a:ln w="9106" cap="rnd">
              <a:solidFill>
                <a:srgbClr val="1C737C"/>
              </a:solidFill>
              <a:prstDash val="solid"/>
              <a:round/>
            </a:ln>
          </p:spPr>
          <p:txBody>
            <a:bodyPr rtlCol="0" anchor="ctr"/>
            <a:lstStyle/>
            <a:p>
              <a:endParaRPr lang="en-US"/>
            </a:p>
          </p:txBody>
        </p:sp>
        <p:sp>
          <p:nvSpPr>
            <p:cNvPr id="94" name="Freeform: Shape 93">
              <a:extLst>
                <a:ext uri="{FF2B5EF4-FFF2-40B4-BE49-F238E27FC236}">
                  <a16:creationId xmlns:a16="http://schemas.microsoft.com/office/drawing/2014/main" id="{282C39CD-97AD-569C-BF2B-90E1991C2D9E}"/>
                </a:ext>
              </a:extLst>
            </p:cNvPr>
            <p:cNvSpPr/>
            <p:nvPr/>
          </p:nvSpPr>
          <p:spPr>
            <a:xfrm flipH="1">
              <a:off x="4730261" y="6962110"/>
              <a:ext cx="93377" cy="3479"/>
            </a:xfrm>
            <a:custGeom>
              <a:avLst/>
              <a:gdLst>
                <a:gd name="connsiteX0" fmla="*/ 93378 w 93377"/>
                <a:gd name="connsiteY0" fmla="*/ 3479 h 3479"/>
                <a:gd name="connsiteX1" fmla="*/ 0 w 93377"/>
                <a:gd name="connsiteY1" fmla="*/ 0 h 3479"/>
              </a:gdLst>
              <a:ahLst/>
              <a:cxnLst>
                <a:cxn ang="0">
                  <a:pos x="connsiteX0" y="connsiteY0"/>
                </a:cxn>
                <a:cxn ang="0">
                  <a:pos x="connsiteX1" y="connsiteY1"/>
                </a:cxn>
              </a:cxnLst>
              <a:rect l="l" t="t" r="r" b="b"/>
              <a:pathLst>
                <a:path w="93377" h="3479">
                  <a:moveTo>
                    <a:pt x="93378" y="3479"/>
                  </a:moveTo>
                  <a:lnTo>
                    <a:pt x="0" y="0"/>
                  </a:lnTo>
                </a:path>
              </a:pathLst>
            </a:custGeom>
            <a:ln w="9106" cap="rnd">
              <a:solidFill>
                <a:srgbClr val="1C737C"/>
              </a:solidFill>
              <a:prstDash val="solid"/>
              <a:round/>
            </a:ln>
          </p:spPr>
          <p:txBody>
            <a:bodyPr rtlCol="0" anchor="ctr"/>
            <a:lstStyle/>
            <a:p>
              <a:endParaRPr lang="en-US"/>
            </a:p>
          </p:txBody>
        </p:sp>
        <p:sp>
          <p:nvSpPr>
            <p:cNvPr id="95" name="Freeform: Shape 94">
              <a:extLst>
                <a:ext uri="{FF2B5EF4-FFF2-40B4-BE49-F238E27FC236}">
                  <a16:creationId xmlns:a16="http://schemas.microsoft.com/office/drawing/2014/main" id="{A5BFB87B-3404-DAC6-AC2C-76B2BE57736E}"/>
                </a:ext>
              </a:extLst>
            </p:cNvPr>
            <p:cNvSpPr/>
            <p:nvPr/>
          </p:nvSpPr>
          <p:spPr>
            <a:xfrm flipH="1">
              <a:off x="4713562" y="6939844"/>
              <a:ext cx="93238" cy="3479"/>
            </a:xfrm>
            <a:custGeom>
              <a:avLst/>
              <a:gdLst>
                <a:gd name="connsiteX0" fmla="*/ 93238 w 93238"/>
                <a:gd name="connsiteY0" fmla="*/ 3479 h 3479"/>
                <a:gd name="connsiteX1" fmla="*/ 0 w 93238"/>
                <a:gd name="connsiteY1" fmla="*/ 0 h 3479"/>
              </a:gdLst>
              <a:ahLst/>
              <a:cxnLst>
                <a:cxn ang="0">
                  <a:pos x="connsiteX0" y="connsiteY0"/>
                </a:cxn>
                <a:cxn ang="0">
                  <a:pos x="connsiteX1" y="connsiteY1"/>
                </a:cxn>
              </a:cxnLst>
              <a:rect l="l" t="t" r="r" b="b"/>
              <a:pathLst>
                <a:path w="93238" h="3479">
                  <a:moveTo>
                    <a:pt x="93238" y="3479"/>
                  </a:moveTo>
                  <a:lnTo>
                    <a:pt x="0" y="0"/>
                  </a:lnTo>
                </a:path>
              </a:pathLst>
            </a:custGeom>
            <a:ln w="9106" cap="rnd">
              <a:solidFill>
                <a:srgbClr val="1C737C"/>
              </a:solidFill>
              <a:prstDash val="solid"/>
              <a:round/>
            </a:ln>
          </p:spPr>
          <p:txBody>
            <a:bodyPr rtlCol="0" anchor="ctr"/>
            <a:lstStyle/>
            <a:p>
              <a:endParaRPr lang="en-US"/>
            </a:p>
          </p:txBody>
        </p:sp>
        <p:sp>
          <p:nvSpPr>
            <p:cNvPr id="96" name="Freeform: Shape 95">
              <a:extLst>
                <a:ext uri="{FF2B5EF4-FFF2-40B4-BE49-F238E27FC236}">
                  <a16:creationId xmlns:a16="http://schemas.microsoft.com/office/drawing/2014/main" id="{4F3B8B23-3DB8-D738-553B-6618C4EC479C}"/>
                </a:ext>
              </a:extLst>
            </p:cNvPr>
            <p:cNvSpPr/>
            <p:nvPr/>
          </p:nvSpPr>
          <p:spPr>
            <a:xfrm flipH="1">
              <a:off x="4692827" y="6917578"/>
              <a:ext cx="93377" cy="3618"/>
            </a:xfrm>
            <a:custGeom>
              <a:avLst/>
              <a:gdLst>
                <a:gd name="connsiteX0" fmla="*/ 93378 w 93377"/>
                <a:gd name="connsiteY0" fmla="*/ 3618 h 3618"/>
                <a:gd name="connsiteX1" fmla="*/ 0 w 93377"/>
                <a:gd name="connsiteY1" fmla="*/ 0 h 3618"/>
              </a:gdLst>
              <a:ahLst/>
              <a:cxnLst>
                <a:cxn ang="0">
                  <a:pos x="connsiteX0" y="connsiteY0"/>
                </a:cxn>
                <a:cxn ang="0">
                  <a:pos x="connsiteX1" y="connsiteY1"/>
                </a:cxn>
              </a:cxnLst>
              <a:rect l="l" t="t" r="r" b="b"/>
              <a:pathLst>
                <a:path w="93377" h="3618">
                  <a:moveTo>
                    <a:pt x="93378" y="3618"/>
                  </a:moveTo>
                  <a:lnTo>
                    <a:pt x="0" y="0"/>
                  </a:lnTo>
                </a:path>
              </a:pathLst>
            </a:custGeom>
            <a:ln w="9106" cap="rnd">
              <a:solidFill>
                <a:srgbClr val="1C737C"/>
              </a:solidFill>
              <a:prstDash val="solid"/>
              <a:round/>
            </a:ln>
          </p:spPr>
          <p:txBody>
            <a:bodyPr rtlCol="0" anchor="ctr"/>
            <a:lstStyle/>
            <a:p>
              <a:endParaRPr lang="en-US"/>
            </a:p>
          </p:txBody>
        </p:sp>
        <p:sp>
          <p:nvSpPr>
            <p:cNvPr id="97" name="Freeform: Shape 96">
              <a:extLst>
                <a:ext uri="{FF2B5EF4-FFF2-40B4-BE49-F238E27FC236}">
                  <a16:creationId xmlns:a16="http://schemas.microsoft.com/office/drawing/2014/main" id="{91C90DA7-71B2-D3A8-70CB-4A2F4897549A}"/>
                </a:ext>
              </a:extLst>
            </p:cNvPr>
            <p:cNvSpPr/>
            <p:nvPr/>
          </p:nvSpPr>
          <p:spPr>
            <a:xfrm flipH="1">
              <a:off x="4672926" y="6895451"/>
              <a:ext cx="93377" cy="3479"/>
            </a:xfrm>
            <a:custGeom>
              <a:avLst/>
              <a:gdLst>
                <a:gd name="connsiteX0" fmla="*/ 93377 w 93377"/>
                <a:gd name="connsiteY0" fmla="*/ 3479 h 3479"/>
                <a:gd name="connsiteX1" fmla="*/ 0 w 93377"/>
                <a:gd name="connsiteY1" fmla="*/ 0 h 3479"/>
              </a:gdLst>
              <a:ahLst/>
              <a:cxnLst>
                <a:cxn ang="0">
                  <a:pos x="connsiteX0" y="connsiteY0"/>
                </a:cxn>
                <a:cxn ang="0">
                  <a:pos x="connsiteX1" y="connsiteY1"/>
                </a:cxn>
              </a:cxnLst>
              <a:rect l="l" t="t" r="r" b="b"/>
              <a:pathLst>
                <a:path w="93377" h="3479">
                  <a:moveTo>
                    <a:pt x="93377" y="3479"/>
                  </a:moveTo>
                  <a:lnTo>
                    <a:pt x="0" y="0"/>
                  </a:lnTo>
                </a:path>
              </a:pathLst>
            </a:custGeom>
            <a:ln w="9106" cap="rnd">
              <a:solidFill>
                <a:srgbClr val="1C737C"/>
              </a:solidFill>
              <a:prstDash val="solid"/>
              <a:round/>
            </a:ln>
          </p:spPr>
          <p:txBody>
            <a:bodyPr rtlCol="0" anchor="ctr"/>
            <a:lstStyle/>
            <a:p>
              <a:endParaRPr lang="en-US"/>
            </a:p>
          </p:txBody>
        </p:sp>
        <p:sp>
          <p:nvSpPr>
            <p:cNvPr id="98" name="Freeform: Shape 97">
              <a:extLst>
                <a:ext uri="{FF2B5EF4-FFF2-40B4-BE49-F238E27FC236}">
                  <a16:creationId xmlns:a16="http://schemas.microsoft.com/office/drawing/2014/main" id="{6CA1AF62-ED02-B8EE-3045-4C3A285D0989}"/>
                </a:ext>
              </a:extLst>
            </p:cNvPr>
            <p:cNvSpPr/>
            <p:nvPr/>
          </p:nvSpPr>
          <p:spPr>
            <a:xfrm flipH="1">
              <a:off x="4654000" y="6873185"/>
              <a:ext cx="93377" cy="3479"/>
            </a:xfrm>
            <a:custGeom>
              <a:avLst/>
              <a:gdLst>
                <a:gd name="connsiteX0" fmla="*/ 93377 w 93377"/>
                <a:gd name="connsiteY0" fmla="*/ 3479 h 3479"/>
                <a:gd name="connsiteX1" fmla="*/ 0 w 93377"/>
                <a:gd name="connsiteY1" fmla="*/ 0 h 3479"/>
              </a:gdLst>
              <a:ahLst/>
              <a:cxnLst>
                <a:cxn ang="0">
                  <a:pos x="connsiteX0" y="connsiteY0"/>
                </a:cxn>
                <a:cxn ang="0">
                  <a:pos x="connsiteX1" y="connsiteY1"/>
                </a:cxn>
              </a:cxnLst>
              <a:rect l="l" t="t" r="r" b="b"/>
              <a:pathLst>
                <a:path w="93377" h="3479">
                  <a:moveTo>
                    <a:pt x="93377" y="3479"/>
                  </a:moveTo>
                  <a:lnTo>
                    <a:pt x="0" y="0"/>
                  </a:lnTo>
                </a:path>
              </a:pathLst>
            </a:custGeom>
            <a:ln w="9106" cap="rnd">
              <a:solidFill>
                <a:srgbClr val="1C737C"/>
              </a:solidFill>
              <a:prstDash val="solid"/>
              <a:round/>
            </a:ln>
          </p:spPr>
          <p:txBody>
            <a:bodyPr rtlCol="0" anchor="ctr"/>
            <a:lstStyle/>
            <a:p>
              <a:endParaRPr lang="en-US"/>
            </a:p>
          </p:txBody>
        </p:sp>
        <p:sp>
          <p:nvSpPr>
            <p:cNvPr id="99" name="Freeform: Shape 98">
              <a:extLst>
                <a:ext uri="{FF2B5EF4-FFF2-40B4-BE49-F238E27FC236}">
                  <a16:creationId xmlns:a16="http://schemas.microsoft.com/office/drawing/2014/main" id="{E83A6FCE-D8FD-F27B-BF92-88088DB63126}"/>
                </a:ext>
              </a:extLst>
            </p:cNvPr>
            <p:cNvSpPr/>
            <p:nvPr/>
          </p:nvSpPr>
          <p:spPr>
            <a:xfrm flipH="1">
              <a:off x="4640223" y="6850919"/>
              <a:ext cx="93377" cy="3618"/>
            </a:xfrm>
            <a:custGeom>
              <a:avLst/>
              <a:gdLst>
                <a:gd name="connsiteX0" fmla="*/ 93378 w 93377"/>
                <a:gd name="connsiteY0" fmla="*/ 3618 h 3618"/>
                <a:gd name="connsiteX1" fmla="*/ 0 w 93377"/>
                <a:gd name="connsiteY1" fmla="*/ 0 h 3618"/>
              </a:gdLst>
              <a:ahLst/>
              <a:cxnLst>
                <a:cxn ang="0">
                  <a:pos x="connsiteX0" y="connsiteY0"/>
                </a:cxn>
                <a:cxn ang="0">
                  <a:pos x="connsiteX1" y="connsiteY1"/>
                </a:cxn>
              </a:cxnLst>
              <a:rect l="l" t="t" r="r" b="b"/>
              <a:pathLst>
                <a:path w="93377" h="3618">
                  <a:moveTo>
                    <a:pt x="93378" y="3618"/>
                  </a:moveTo>
                  <a:lnTo>
                    <a:pt x="0" y="0"/>
                  </a:lnTo>
                </a:path>
              </a:pathLst>
            </a:custGeom>
            <a:ln w="9106" cap="rnd">
              <a:solidFill>
                <a:srgbClr val="1C737C"/>
              </a:solidFill>
              <a:prstDash val="solid"/>
              <a:round/>
            </a:ln>
          </p:spPr>
          <p:txBody>
            <a:bodyPr rtlCol="0" anchor="ctr"/>
            <a:lstStyle/>
            <a:p>
              <a:endParaRPr lang="en-US"/>
            </a:p>
          </p:txBody>
        </p:sp>
        <p:sp>
          <p:nvSpPr>
            <p:cNvPr id="100" name="Freeform: Shape 99">
              <a:extLst>
                <a:ext uri="{FF2B5EF4-FFF2-40B4-BE49-F238E27FC236}">
                  <a16:creationId xmlns:a16="http://schemas.microsoft.com/office/drawing/2014/main" id="{7427B744-682C-BAB3-7261-13B8D37A8345}"/>
                </a:ext>
              </a:extLst>
            </p:cNvPr>
            <p:cNvSpPr/>
            <p:nvPr/>
          </p:nvSpPr>
          <p:spPr>
            <a:xfrm flipH="1">
              <a:off x="4626029" y="6828793"/>
              <a:ext cx="93377" cy="3479"/>
            </a:xfrm>
            <a:custGeom>
              <a:avLst/>
              <a:gdLst>
                <a:gd name="connsiteX0" fmla="*/ 93378 w 93377"/>
                <a:gd name="connsiteY0" fmla="*/ 3479 h 3479"/>
                <a:gd name="connsiteX1" fmla="*/ 0 w 93377"/>
                <a:gd name="connsiteY1" fmla="*/ 0 h 3479"/>
              </a:gdLst>
              <a:ahLst/>
              <a:cxnLst>
                <a:cxn ang="0">
                  <a:pos x="connsiteX0" y="connsiteY0"/>
                </a:cxn>
                <a:cxn ang="0">
                  <a:pos x="connsiteX1" y="connsiteY1"/>
                </a:cxn>
              </a:cxnLst>
              <a:rect l="l" t="t" r="r" b="b"/>
              <a:pathLst>
                <a:path w="93377" h="3479">
                  <a:moveTo>
                    <a:pt x="93378" y="3479"/>
                  </a:moveTo>
                  <a:lnTo>
                    <a:pt x="0" y="0"/>
                  </a:lnTo>
                </a:path>
              </a:pathLst>
            </a:custGeom>
            <a:ln w="9106" cap="rnd">
              <a:solidFill>
                <a:srgbClr val="1C737C"/>
              </a:solidFill>
              <a:prstDash val="solid"/>
              <a:round/>
            </a:ln>
          </p:spPr>
          <p:txBody>
            <a:bodyPr rtlCol="0" anchor="ctr"/>
            <a:lstStyle/>
            <a:p>
              <a:endParaRPr lang="en-US"/>
            </a:p>
          </p:txBody>
        </p:sp>
        <p:sp>
          <p:nvSpPr>
            <p:cNvPr id="101" name="Freeform: Shape 100">
              <a:extLst>
                <a:ext uri="{FF2B5EF4-FFF2-40B4-BE49-F238E27FC236}">
                  <a16:creationId xmlns:a16="http://schemas.microsoft.com/office/drawing/2014/main" id="{185DE84E-22AC-36E2-E041-330B2920A7A5}"/>
                </a:ext>
              </a:extLst>
            </p:cNvPr>
            <p:cNvSpPr/>
            <p:nvPr/>
          </p:nvSpPr>
          <p:spPr>
            <a:xfrm flipH="1">
              <a:off x="4603345" y="6806527"/>
              <a:ext cx="93238" cy="3479"/>
            </a:xfrm>
            <a:custGeom>
              <a:avLst/>
              <a:gdLst>
                <a:gd name="connsiteX0" fmla="*/ 93238 w 93238"/>
                <a:gd name="connsiteY0" fmla="*/ 3479 h 3479"/>
                <a:gd name="connsiteX1" fmla="*/ 0 w 93238"/>
                <a:gd name="connsiteY1" fmla="*/ 0 h 3479"/>
              </a:gdLst>
              <a:ahLst/>
              <a:cxnLst>
                <a:cxn ang="0">
                  <a:pos x="connsiteX0" y="connsiteY0"/>
                </a:cxn>
                <a:cxn ang="0">
                  <a:pos x="connsiteX1" y="connsiteY1"/>
                </a:cxn>
              </a:cxnLst>
              <a:rect l="l" t="t" r="r" b="b"/>
              <a:pathLst>
                <a:path w="93238" h="3479">
                  <a:moveTo>
                    <a:pt x="93238" y="3479"/>
                  </a:moveTo>
                  <a:lnTo>
                    <a:pt x="0" y="0"/>
                  </a:lnTo>
                </a:path>
              </a:pathLst>
            </a:custGeom>
            <a:ln w="9106" cap="rnd">
              <a:solidFill>
                <a:srgbClr val="1C737C"/>
              </a:solidFill>
              <a:prstDash val="solid"/>
              <a:round/>
            </a:ln>
          </p:spPr>
          <p:txBody>
            <a:bodyPr rtlCol="0" anchor="ctr"/>
            <a:lstStyle/>
            <a:p>
              <a:endParaRPr lang="en-US"/>
            </a:p>
          </p:txBody>
        </p:sp>
        <p:sp>
          <p:nvSpPr>
            <p:cNvPr id="102" name="Freeform: Shape 101">
              <a:extLst>
                <a:ext uri="{FF2B5EF4-FFF2-40B4-BE49-F238E27FC236}">
                  <a16:creationId xmlns:a16="http://schemas.microsoft.com/office/drawing/2014/main" id="{F604F524-82B3-BF24-01F8-E7FD9EDD16FA}"/>
                </a:ext>
              </a:extLst>
            </p:cNvPr>
            <p:cNvSpPr/>
            <p:nvPr/>
          </p:nvSpPr>
          <p:spPr>
            <a:xfrm flipH="1">
              <a:off x="2068652" y="6800126"/>
              <a:ext cx="308104" cy="268164"/>
            </a:xfrm>
            <a:custGeom>
              <a:avLst/>
              <a:gdLst>
                <a:gd name="connsiteX0" fmla="*/ 0 w 308104"/>
                <a:gd name="connsiteY0" fmla="*/ 0 h 268164"/>
                <a:gd name="connsiteX1" fmla="*/ 214031 w 308104"/>
                <a:gd name="connsiteY1" fmla="*/ 268165 h 268164"/>
                <a:gd name="connsiteX2" fmla="*/ 308104 w 308104"/>
                <a:gd name="connsiteY2" fmla="*/ 268165 h 268164"/>
                <a:gd name="connsiteX3" fmla="*/ 80853 w 308104"/>
                <a:gd name="connsiteY3" fmla="*/ 0 h 268164"/>
                <a:gd name="connsiteX4" fmla="*/ 0 w 308104"/>
                <a:gd name="connsiteY4" fmla="*/ 0 h 2681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8104" h="268164">
                  <a:moveTo>
                    <a:pt x="0" y="0"/>
                  </a:moveTo>
                  <a:lnTo>
                    <a:pt x="214031" y="268165"/>
                  </a:lnTo>
                  <a:lnTo>
                    <a:pt x="308104" y="268165"/>
                  </a:lnTo>
                  <a:lnTo>
                    <a:pt x="80853" y="0"/>
                  </a:lnTo>
                  <a:lnTo>
                    <a:pt x="0" y="0"/>
                  </a:lnTo>
                  <a:close/>
                </a:path>
              </a:pathLst>
            </a:custGeom>
            <a:solidFill>
              <a:srgbClr val="1C737C"/>
            </a:solidFill>
            <a:ln w="13910" cap="flat">
              <a:noFill/>
              <a:prstDash val="solid"/>
              <a:miter/>
            </a:ln>
          </p:spPr>
          <p:txBody>
            <a:bodyPr rtlCol="0" anchor="ctr"/>
            <a:lstStyle/>
            <a:p>
              <a:endParaRPr lang="en-US"/>
            </a:p>
          </p:txBody>
        </p:sp>
        <p:sp>
          <p:nvSpPr>
            <p:cNvPr id="103" name="Freeform: Shape 102">
              <a:extLst>
                <a:ext uri="{FF2B5EF4-FFF2-40B4-BE49-F238E27FC236}">
                  <a16:creationId xmlns:a16="http://schemas.microsoft.com/office/drawing/2014/main" id="{2D197A46-6B64-9A07-022E-82875C0F19BA}"/>
                </a:ext>
              </a:extLst>
            </p:cNvPr>
            <p:cNvSpPr/>
            <p:nvPr/>
          </p:nvSpPr>
          <p:spPr>
            <a:xfrm flipH="1">
              <a:off x="2019389" y="7054652"/>
              <a:ext cx="93238" cy="3618"/>
            </a:xfrm>
            <a:custGeom>
              <a:avLst/>
              <a:gdLst>
                <a:gd name="connsiteX0" fmla="*/ 0 w 93238"/>
                <a:gd name="connsiteY0" fmla="*/ 3618 h 3618"/>
                <a:gd name="connsiteX1" fmla="*/ 93238 w 93238"/>
                <a:gd name="connsiteY1" fmla="*/ 0 h 3618"/>
              </a:gdLst>
              <a:ahLst/>
              <a:cxnLst>
                <a:cxn ang="0">
                  <a:pos x="connsiteX0" y="connsiteY0"/>
                </a:cxn>
                <a:cxn ang="0">
                  <a:pos x="connsiteX1" y="connsiteY1"/>
                </a:cxn>
              </a:cxnLst>
              <a:rect l="l" t="t" r="r" b="b"/>
              <a:pathLst>
                <a:path w="93238" h="3618">
                  <a:moveTo>
                    <a:pt x="0" y="3618"/>
                  </a:moveTo>
                  <a:lnTo>
                    <a:pt x="93238" y="0"/>
                  </a:lnTo>
                </a:path>
              </a:pathLst>
            </a:custGeom>
            <a:ln w="9106" cap="rnd">
              <a:solidFill>
                <a:srgbClr val="1C737C"/>
              </a:solidFill>
              <a:prstDash val="solid"/>
              <a:round/>
            </a:ln>
          </p:spPr>
          <p:txBody>
            <a:bodyPr rtlCol="0" anchor="ctr"/>
            <a:lstStyle/>
            <a:p>
              <a:endParaRPr lang="en-US"/>
            </a:p>
          </p:txBody>
        </p:sp>
        <p:sp>
          <p:nvSpPr>
            <p:cNvPr id="104" name="Freeform: Shape 103">
              <a:extLst>
                <a:ext uri="{FF2B5EF4-FFF2-40B4-BE49-F238E27FC236}">
                  <a16:creationId xmlns:a16="http://schemas.microsoft.com/office/drawing/2014/main" id="{84E5BD59-C515-6E2A-4FAA-0A4511B62A12}"/>
                </a:ext>
              </a:extLst>
            </p:cNvPr>
            <p:cNvSpPr/>
            <p:nvPr/>
          </p:nvSpPr>
          <p:spPr>
            <a:xfrm flipH="1">
              <a:off x="2034558" y="7032526"/>
              <a:ext cx="93377" cy="3479"/>
            </a:xfrm>
            <a:custGeom>
              <a:avLst/>
              <a:gdLst>
                <a:gd name="connsiteX0" fmla="*/ 0 w 93377"/>
                <a:gd name="connsiteY0" fmla="*/ 3479 h 3479"/>
                <a:gd name="connsiteX1" fmla="*/ 93378 w 93377"/>
                <a:gd name="connsiteY1" fmla="*/ 0 h 3479"/>
              </a:gdLst>
              <a:ahLst/>
              <a:cxnLst>
                <a:cxn ang="0">
                  <a:pos x="connsiteX0" y="connsiteY0"/>
                </a:cxn>
                <a:cxn ang="0">
                  <a:pos x="connsiteX1" y="connsiteY1"/>
                </a:cxn>
              </a:cxnLst>
              <a:rect l="l" t="t" r="r" b="b"/>
              <a:pathLst>
                <a:path w="93377" h="3479">
                  <a:moveTo>
                    <a:pt x="0" y="3479"/>
                  </a:moveTo>
                  <a:lnTo>
                    <a:pt x="93378" y="0"/>
                  </a:lnTo>
                </a:path>
              </a:pathLst>
            </a:custGeom>
            <a:ln w="9106" cap="rnd">
              <a:solidFill>
                <a:srgbClr val="1C737C"/>
              </a:solidFill>
              <a:prstDash val="solid"/>
              <a:round/>
            </a:ln>
          </p:spPr>
          <p:txBody>
            <a:bodyPr rtlCol="0" anchor="ctr"/>
            <a:lstStyle/>
            <a:p>
              <a:endParaRPr lang="en-US"/>
            </a:p>
          </p:txBody>
        </p:sp>
        <p:sp>
          <p:nvSpPr>
            <p:cNvPr id="105" name="Freeform: Shape 104">
              <a:extLst>
                <a:ext uri="{FF2B5EF4-FFF2-40B4-BE49-F238E27FC236}">
                  <a16:creationId xmlns:a16="http://schemas.microsoft.com/office/drawing/2014/main" id="{7071F459-469E-F7E5-67D1-51A213B1B319}"/>
                </a:ext>
              </a:extLst>
            </p:cNvPr>
            <p:cNvSpPr/>
            <p:nvPr/>
          </p:nvSpPr>
          <p:spPr>
            <a:xfrm flipH="1">
              <a:off x="2049866" y="7010260"/>
              <a:ext cx="93377" cy="3479"/>
            </a:xfrm>
            <a:custGeom>
              <a:avLst/>
              <a:gdLst>
                <a:gd name="connsiteX0" fmla="*/ 0 w 93377"/>
                <a:gd name="connsiteY0" fmla="*/ 3479 h 3479"/>
                <a:gd name="connsiteX1" fmla="*/ 93378 w 93377"/>
                <a:gd name="connsiteY1" fmla="*/ 0 h 3479"/>
              </a:gdLst>
              <a:ahLst/>
              <a:cxnLst>
                <a:cxn ang="0">
                  <a:pos x="connsiteX0" y="connsiteY0"/>
                </a:cxn>
                <a:cxn ang="0">
                  <a:pos x="connsiteX1" y="connsiteY1"/>
                </a:cxn>
              </a:cxnLst>
              <a:rect l="l" t="t" r="r" b="b"/>
              <a:pathLst>
                <a:path w="93377" h="3479">
                  <a:moveTo>
                    <a:pt x="0" y="3479"/>
                  </a:moveTo>
                  <a:lnTo>
                    <a:pt x="93378" y="0"/>
                  </a:lnTo>
                </a:path>
              </a:pathLst>
            </a:custGeom>
            <a:ln w="9106" cap="rnd">
              <a:solidFill>
                <a:srgbClr val="1C737C"/>
              </a:solidFill>
              <a:prstDash val="solid"/>
              <a:round/>
            </a:ln>
          </p:spPr>
          <p:txBody>
            <a:bodyPr rtlCol="0" anchor="ctr"/>
            <a:lstStyle/>
            <a:p>
              <a:endParaRPr lang="en-US"/>
            </a:p>
          </p:txBody>
        </p:sp>
        <p:sp>
          <p:nvSpPr>
            <p:cNvPr id="106" name="Freeform: Shape 105">
              <a:extLst>
                <a:ext uri="{FF2B5EF4-FFF2-40B4-BE49-F238E27FC236}">
                  <a16:creationId xmlns:a16="http://schemas.microsoft.com/office/drawing/2014/main" id="{F8E1CEBE-54FB-58C6-DB69-20D04C866C48}"/>
                </a:ext>
              </a:extLst>
            </p:cNvPr>
            <p:cNvSpPr/>
            <p:nvPr/>
          </p:nvSpPr>
          <p:spPr>
            <a:xfrm flipH="1">
              <a:off x="2069070" y="6987994"/>
              <a:ext cx="93377" cy="3618"/>
            </a:xfrm>
            <a:custGeom>
              <a:avLst/>
              <a:gdLst>
                <a:gd name="connsiteX0" fmla="*/ 0 w 93377"/>
                <a:gd name="connsiteY0" fmla="*/ 3618 h 3618"/>
                <a:gd name="connsiteX1" fmla="*/ 93377 w 93377"/>
                <a:gd name="connsiteY1" fmla="*/ 0 h 3618"/>
              </a:gdLst>
              <a:ahLst/>
              <a:cxnLst>
                <a:cxn ang="0">
                  <a:pos x="connsiteX0" y="connsiteY0"/>
                </a:cxn>
                <a:cxn ang="0">
                  <a:pos x="connsiteX1" y="connsiteY1"/>
                </a:cxn>
              </a:cxnLst>
              <a:rect l="l" t="t" r="r" b="b"/>
              <a:pathLst>
                <a:path w="93377" h="3618">
                  <a:moveTo>
                    <a:pt x="0" y="3618"/>
                  </a:moveTo>
                  <a:lnTo>
                    <a:pt x="93377" y="0"/>
                  </a:lnTo>
                </a:path>
              </a:pathLst>
            </a:custGeom>
            <a:ln w="9106" cap="rnd">
              <a:solidFill>
                <a:srgbClr val="1C737C"/>
              </a:solidFill>
              <a:prstDash val="solid"/>
              <a:round/>
            </a:ln>
          </p:spPr>
          <p:txBody>
            <a:bodyPr rtlCol="0" anchor="ctr"/>
            <a:lstStyle/>
            <a:p>
              <a:endParaRPr lang="en-US"/>
            </a:p>
          </p:txBody>
        </p:sp>
        <p:sp>
          <p:nvSpPr>
            <p:cNvPr id="107" name="Freeform: Shape 106">
              <a:extLst>
                <a:ext uri="{FF2B5EF4-FFF2-40B4-BE49-F238E27FC236}">
                  <a16:creationId xmlns:a16="http://schemas.microsoft.com/office/drawing/2014/main" id="{0E70F717-4AE6-1C52-7C47-96A0789846FC}"/>
                </a:ext>
              </a:extLst>
            </p:cNvPr>
            <p:cNvSpPr/>
            <p:nvPr/>
          </p:nvSpPr>
          <p:spPr>
            <a:xfrm flipH="1">
              <a:off x="2087161" y="6965867"/>
              <a:ext cx="93377" cy="3479"/>
            </a:xfrm>
            <a:custGeom>
              <a:avLst/>
              <a:gdLst>
                <a:gd name="connsiteX0" fmla="*/ 0 w 93377"/>
                <a:gd name="connsiteY0" fmla="*/ 3479 h 3479"/>
                <a:gd name="connsiteX1" fmla="*/ 93378 w 93377"/>
                <a:gd name="connsiteY1" fmla="*/ 0 h 3479"/>
              </a:gdLst>
              <a:ahLst/>
              <a:cxnLst>
                <a:cxn ang="0">
                  <a:pos x="connsiteX0" y="connsiteY0"/>
                </a:cxn>
                <a:cxn ang="0">
                  <a:pos x="connsiteX1" y="connsiteY1"/>
                </a:cxn>
              </a:cxnLst>
              <a:rect l="l" t="t" r="r" b="b"/>
              <a:pathLst>
                <a:path w="93377" h="3479">
                  <a:moveTo>
                    <a:pt x="0" y="3479"/>
                  </a:moveTo>
                  <a:lnTo>
                    <a:pt x="93378" y="0"/>
                  </a:lnTo>
                </a:path>
              </a:pathLst>
            </a:custGeom>
            <a:ln w="9106" cap="rnd">
              <a:solidFill>
                <a:srgbClr val="1C737C"/>
              </a:solidFill>
              <a:prstDash val="solid"/>
              <a:round/>
            </a:ln>
          </p:spPr>
          <p:txBody>
            <a:bodyPr rtlCol="0" anchor="ctr"/>
            <a:lstStyle/>
            <a:p>
              <a:endParaRPr lang="en-US"/>
            </a:p>
          </p:txBody>
        </p:sp>
        <p:sp>
          <p:nvSpPr>
            <p:cNvPr id="108" name="Freeform: Shape 107">
              <a:extLst>
                <a:ext uri="{FF2B5EF4-FFF2-40B4-BE49-F238E27FC236}">
                  <a16:creationId xmlns:a16="http://schemas.microsoft.com/office/drawing/2014/main" id="{9D84ECB1-D06A-8BE7-1EBD-B484E785BA61}"/>
                </a:ext>
              </a:extLst>
            </p:cNvPr>
            <p:cNvSpPr/>
            <p:nvPr/>
          </p:nvSpPr>
          <p:spPr>
            <a:xfrm flipH="1">
              <a:off x="2104000" y="6943601"/>
              <a:ext cx="93377" cy="3479"/>
            </a:xfrm>
            <a:custGeom>
              <a:avLst/>
              <a:gdLst>
                <a:gd name="connsiteX0" fmla="*/ 0 w 93377"/>
                <a:gd name="connsiteY0" fmla="*/ 3479 h 3479"/>
                <a:gd name="connsiteX1" fmla="*/ 93378 w 93377"/>
                <a:gd name="connsiteY1" fmla="*/ 0 h 3479"/>
              </a:gdLst>
              <a:ahLst/>
              <a:cxnLst>
                <a:cxn ang="0">
                  <a:pos x="connsiteX0" y="connsiteY0"/>
                </a:cxn>
                <a:cxn ang="0">
                  <a:pos x="connsiteX1" y="connsiteY1"/>
                </a:cxn>
              </a:cxnLst>
              <a:rect l="l" t="t" r="r" b="b"/>
              <a:pathLst>
                <a:path w="93377" h="3479">
                  <a:moveTo>
                    <a:pt x="0" y="3479"/>
                  </a:moveTo>
                  <a:lnTo>
                    <a:pt x="93378" y="0"/>
                  </a:lnTo>
                </a:path>
              </a:pathLst>
            </a:custGeom>
            <a:ln w="9106" cap="rnd">
              <a:solidFill>
                <a:srgbClr val="1C737C"/>
              </a:solidFill>
              <a:prstDash val="solid"/>
              <a:round/>
            </a:ln>
          </p:spPr>
          <p:txBody>
            <a:bodyPr rtlCol="0" anchor="ctr"/>
            <a:lstStyle/>
            <a:p>
              <a:endParaRPr lang="en-US"/>
            </a:p>
          </p:txBody>
        </p:sp>
        <p:sp>
          <p:nvSpPr>
            <p:cNvPr id="109" name="Freeform: Shape 108">
              <a:extLst>
                <a:ext uri="{FF2B5EF4-FFF2-40B4-BE49-F238E27FC236}">
                  <a16:creationId xmlns:a16="http://schemas.microsoft.com/office/drawing/2014/main" id="{B4DC7B67-4D53-DD65-4B90-64AFCB281686}"/>
                </a:ext>
              </a:extLst>
            </p:cNvPr>
            <p:cNvSpPr/>
            <p:nvPr/>
          </p:nvSpPr>
          <p:spPr>
            <a:xfrm flipH="1">
              <a:off x="2124735" y="6921335"/>
              <a:ext cx="93238" cy="3618"/>
            </a:xfrm>
            <a:custGeom>
              <a:avLst/>
              <a:gdLst>
                <a:gd name="connsiteX0" fmla="*/ 0 w 93238"/>
                <a:gd name="connsiteY0" fmla="*/ 3618 h 3618"/>
                <a:gd name="connsiteX1" fmla="*/ 93238 w 93238"/>
                <a:gd name="connsiteY1" fmla="*/ 0 h 3618"/>
              </a:gdLst>
              <a:ahLst/>
              <a:cxnLst>
                <a:cxn ang="0">
                  <a:pos x="connsiteX0" y="connsiteY0"/>
                </a:cxn>
                <a:cxn ang="0">
                  <a:pos x="connsiteX1" y="connsiteY1"/>
                </a:cxn>
              </a:cxnLst>
              <a:rect l="l" t="t" r="r" b="b"/>
              <a:pathLst>
                <a:path w="93238" h="3618">
                  <a:moveTo>
                    <a:pt x="0" y="3618"/>
                  </a:moveTo>
                  <a:lnTo>
                    <a:pt x="93238" y="0"/>
                  </a:lnTo>
                </a:path>
              </a:pathLst>
            </a:custGeom>
            <a:ln w="9106" cap="rnd">
              <a:solidFill>
                <a:srgbClr val="1C737C"/>
              </a:solidFill>
              <a:prstDash val="solid"/>
              <a:round/>
            </a:ln>
          </p:spPr>
          <p:txBody>
            <a:bodyPr rtlCol="0" anchor="ctr"/>
            <a:lstStyle/>
            <a:p>
              <a:endParaRPr lang="en-US"/>
            </a:p>
          </p:txBody>
        </p:sp>
        <p:sp>
          <p:nvSpPr>
            <p:cNvPr id="110" name="Freeform: Shape 109">
              <a:extLst>
                <a:ext uri="{FF2B5EF4-FFF2-40B4-BE49-F238E27FC236}">
                  <a16:creationId xmlns:a16="http://schemas.microsoft.com/office/drawing/2014/main" id="{EB02E8FE-C323-1326-C8D5-0B91577C3D04}"/>
                </a:ext>
              </a:extLst>
            </p:cNvPr>
            <p:cNvSpPr/>
            <p:nvPr/>
          </p:nvSpPr>
          <p:spPr>
            <a:xfrm flipH="1">
              <a:off x="2144635" y="6899209"/>
              <a:ext cx="93377" cy="3479"/>
            </a:xfrm>
            <a:custGeom>
              <a:avLst/>
              <a:gdLst>
                <a:gd name="connsiteX0" fmla="*/ 0 w 93377"/>
                <a:gd name="connsiteY0" fmla="*/ 3479 h 3479"/>
                <a:gd name="connsiteX1" fmla="*/ 93378 w 93377"/>
                <a:gd name="connsiteY1" fmla="*/ 0 h 3479"/>
              </a:gdLst>
              <a:ahLst/>
              <a:cxnLst>
                <a:cxn ang="0">
                  <a:pos x="connsiteX0" y="connsiteY0"/>
                </a:cxn>
                <a:cxn ang="0">
                  <a:pos x="connsiteX1" y="connsiteY1"/>
                </a:cxn>
              </a:cxnLst>
              <a:rect l="l" t="t" r="r" b="b"/>
              <a:pathLst>
                <a:path w="93377" h="3479">
                  <a:moveTo>
                    <a:pt x="0" y="3479"/>
                  </a:moveTo>
                  <a:lnTo>
                    <a:pt x="93378" y="0"/>
                  </a:lnTo>
                </a:path>
              </a:pathLst>
            </a:custGeom>
            <a:ln w="9106" cap="rnd">
              <a:solidFill>
                <a:srgbClr val="1C737C"/>
              </a:solidFill>
              <a:prstDash val="solid"/>
              <a:round/>
            </a:ln>
          </p:spPr>
          <p:txBody>
            <a:bodyPr rtlCol="0" anchor="ctr"/>
            <a:lstStyle/>
            <a:p>
              <a:endParaRPr lang="en-US"/>
            </a:p>
          </p:txBody>
        </p:sp>
        <p:sp>
          <p:nvSpPr>
            <p:cNvPr id="111" name="Freeform: Shape 110">
              <a:extLst>
                <a:ext uri="{FF2B5EF4-FFF2-40B4-BE49-F238E27FC236}">
                  <a16:creationId xmlns:a16="http://schemas.microsoft.com/office/drawing/2014/main" id="{85127E33-F446-84AD-B4B1-020DC74D5A95}"/>
                </a:ext>
              </a:extLst>
            </p:cNvPr>
            <p:cNvSpPr/>
            <p:nvPr/>
          </p:nvSpPr>
          <p:spPr>
            <a:xfrm flipH="1">
              <a:off x="2163561" y="6876943"/>
              <a:ext cx="93377" cy="3479"/>
            </a:xfrm>
            <a:custGeom>
              <a:avLst/>
              <a:gdLst>
                <a:gd name="connsiteX0" fmla="*/ 0 w 93377"/>
                <a:gd name="connsiteY0" fmla="*/ 3479 h 3479"/>
                <a:gd name="connsiteX1" fmla="*/ 93377 w 93377"/>
                <a:gd name="connsiteY1" fmla="*/ 0 h 3479"/>
              </a:gdLst>
              <a:ahLst/>
              <a:cxnLst>
                <a:cxn ang="0">
                  <a:pos x="connsiteX0" y="connsiteY0"/>
                </a:cxn>
                <a:cxn ang="0">
                  <a:pos x="connsiteX1" y="connsiteY1"/>
                </a:cxn>
              </a:cxnLst>
              <a:rect l="l" t="t" r="r" b="b"/>
              <a:pathLst>
                <a:path w="93377" h="3479">
                  <a:moveTo>
                    <a:pt x="0" y="3479"/>
                  </a:moveTo>
                  <a:lnTo>
                    <a:pt x="93377" y="0"/>
                  </a:lnTo>
                </a:path>
              </a:pathLst>
            </a:custGeom>
            <a:ln w="9106" cap="rnd">
              <a:solidFill>
                <a:srgbClr val="1C737C"/>
              </a:solidFill>
              <a:prstDash val="solid"/>
              <a:round/>
            </a:ln>
          </p:spPr>
          <p:txBody>
            <a:bodyPr rtlCol="0" anchor="ctr"/>
            <a:lstStyle/>
            <a:p>
              <a:endParaRPr lang="en-US"/>
            </a:p>
          </p:txBody>
        </p:sp>
        <p:sp>
          <p:nvSpPr>
            <p:cNvPr id="112" name="Freeform: Shape 111">
              <a:extLst>
                <a:ext uri="{FF2B5EF4-FFF2-40B4-BE49-F238E27FC236}">
                  <a16:creationId xmlns:a16="http://schemas.microsoft.com/office/drawing/2014/main" id="{F0620F97-A45B-93E3-7690-C9919AC080D2}"/>
                </a:ext>
              </a:extLst>
            </p:cNvPr>
            <p:cNvSpPr/>
            <p:nvPr/>
          </p:nvSpPr>
          <p:spPr>
            <a:xfrm flipH="1">
              <a:off x="2177199" y="6854677"/>
              <a:ext cx="93377" cy="3618"/>
            </a:xfrm>
            <a:custGeom>
              <a:avLst/>
              <a:gdLst>
                <a:gd name="connsiteX0" fmla="*/ 0 w 93377"/>
                <a:gd name="connsiteY0" fmla="*/ 3618 h 3618"/>
                <a:gd name="connsiteX1" fmla="*/ 93378 w 93377"/>
                <a:gd name="connsiteY1" fmla="*/ 0 h 3618"/>
              </a:gdLst>
              <a:ahLst/>
              <a:cxnLst>
                <a:cxn ang="0">
                  <a:pos x="connsiteX0" y="connsiteY0"/>
                </a:cxn>
                <a:cxn ang="0">
                  <a:pos x="connsiteX1" y="connsiteY1"/>
                </a:cxn>
              </a:cxnLst>
              <a:rect l="l" t="t" r="r" b="b"/>
              <a:pathLst>
                <a:path w="93377" h="3618">
                  <a:moveTo>
                    <a:pt x="0" y="3618"/>
                  </a:moveTo>
                  <a:lnTo>
                    <a:pt x="93378" y="0"/>
                  </a:lnTo>
                </a:path>
              </a:pathLst>
            </a:custGeom>
            <a:ln w="9106" cap="rnd">
              <a:solidFill>
                <a:srgbClr val="1C737C"/>
              </a:solidFill>
              <a:prstDash val="solid"/>
              <a:round/>
            </a:ln>
          </p:spPr>
          <p:txBody>
            <a:bodyPr rtlCol="0" anchor="ctr"/>
            <a:lstStyle/>
            <a:p>
              <a:endParaRPr lang="en-US"/>
            </a:p>
          </p:txBody>
        </p:sp>
        <p:sp>
          <p:nvSpPr>
            <p:cNvPr id="113" name="Freeform: Shape 112">
              <a:extLst>
                <a:ext uri="{FF2B5EF4-FFF2-40B4-BE49-F238E27FC236}">
                  <a16:creationId xmlns:a16="http://schemas.microsoft.com/office/drawing/2014/main" id="{63FA168E-2E76-151B-B0FC-98C2BC153D56}"/>
                </a:ext>
              </a:extLst>
            </p:cNvPr>
            <p:cNvSpPr/>
            <p:nvPr/>
          </p:nvSpPr>
          <p:spPr>
            <a:xfrm flipH="1">
              <a:off x="2191532" y="6832550"/>
              <a:ext cx="93377" cy="3479"/>
            </a:xfrm>
            <a:custGeom>
              <a:avLst/>
              <a:gdLst>
                <a:gd name="connsiteX0" fmla="*/ 0 w 93377"/>
                <a:gd name="connsiteY0" fmla="*/ 3479 h 3479"/>
                <a:gd name="connsiteX1" fmla="*/ 93378 w 93377"/>
                <a:gd name="connsiteY1" fmla="*/ 0 h 3479"/>
              </a:gdLst>
              <a:ahLst/>
              <a:cxnLst>
                <a:cxn ang="0">
                  <a:pos x="connsiteX0" y="connsiteY0"/>
                </a:cxn>
                <a:cxn ang="0">
                  <a:pos x="connsiteX1" y="connsiteY1"/>
                </a:cxn>
              </a:cxnLst>
              <a:rect l="l" t="t" r="r" b="b"/>
              <a:pathLst>
                <a:path w="93377" h="3479">
                  <a:moveTo>
                    <a:pt x="0" y="3479"/>
                  </a:moveTo>
                  <a:lnTo>
                    <a:pt x="93378" y="0"/>
                  </a:lnTo>
                </a:path>
              </a:pathLst>
            </a:custGeom>
            <a:ln w="9106" cap="rnd">
              <a:solidFill>
                <a:srgbClr val="1C737C"/>
              </a:solidFill>
              <a:prstDash val="solid"/>
              <a:round/>
            </a:ln>
          </p:spPr>
          <p:txBody>
            <a:bodyPr rtlCol="0" anchor="ctr"/>
            <a:lstStyle/>
            <a:p>
              <a:endParaRPr lang="en-US"/>
            </a:p>
          </p:txBody>
        </p:sp>
        <p:sp>
          <p:nvSpPr>
            <p:cNvPr id="114" name="Freeform: Shape 113">
              <a:extLst>
                <a:ext uri="{FF2B5EF4-FFF2-40B4-BE49-F238E27FC236}">
                  <a16:creationId xmlns:a16="http://schemas.microsoft.com/office/drawing/2014/main" id="{2B10448C-80FA-FF95-612C-2401F63BDB4F}"/>
                </a:ext>
              </a:extLst>
            </p:cNvPr>
            <p:cNvSpPr/>
            <p:nvPr/>
          </p:nvSpPr>
          <p:spPr>
            <a:xfrm flipH="1">
              <a:off x="2214216" y="6810284"/>
              <a:ext cx="93377" cy="3479"/>
            </a:xfrm>
            <a:custGeom>
              <a:avLst/>
              <a:gdLst>
                <a:gd name="connsiteX0" fmla="*/ 0 w 93377"/>
                <a:gd name="connsiteY0" fmla="*/ 3479 h 3479"/>
                <a:gd name="connsiteX1" fmla="*/ 93378 w 93377"/>
                <a:gd name="connsiteY1" fmla="*/ 0 h 3479"/>
              </a:gdLst>
              <a:ahLst/>
              <a:cxnLst>
                <a:cxn ang="0">
                  <a:pos x="connsiteX0" y="connsiteY0"/>
                </a:cxn>
                <a:cxn ang="0">
                  <a:pos x="connsiteX1" y="connsiteY1"/>
                </a:cxn>
              </a:cxnLst>
              <a:rect l="l" t="t" r="r" b="b"/>
              <a:pathLst>
                <a:path w="93377" h="3479">
                  <a:moveTo>
                    <a:pt x="0" y="3479"/>
                  </a:moveTo>
                  <a:lnTo>
                    <a:pt x="93378" y="0"/>
                  </a:lnTo>
                </a:path>
              </a:pathLst>
            </a:custGeom>
            <a:ln w="9106" cap="rnd">
              <a:solidFill>
                <a:srgbClr val="1C737C"/>
              </a:solidFill>
              <a:prstDash val="solid"/>
              <a:round/>
            </a:ln>
          </p:spPr>
          <p:txBody>
            <a:bodyPr rtlCol="0" anchor="ctr"/>
            <a:lstStyle/>
            <a:p>
              <a:endParaRPr lang="en-US"/>
            </a:p>
          </p:txBody>
        </p:sp>
        <p:sp>
          <p:nvSpPr>
            <p:cNvPr id="115" name="Freeform: Shape 114">
              <a:extLst>
                <a:ext uri="{FF2B5EF4-FFF2-40B4-BE49-F238E27FC236}">
                  <a16:creationId xmlns:a16="http://schemas.microsoft.com/office/drawing/2014/main" id="{B86AB3E2-399C-4CC8-07F5-7D3C458B5310}"/>
                </a:ext>
              </a:extLst>
            </p:cNvPr>
            <p:cNvSpPr/>
            <p:nvPr/>
          </p:nvSpPr>
          <p:spPr>
            <a:xfrm flipH="1">
              <a:off x="2818755" y="3128620"/>
              <a:ext cx="367088" cy="592792"/>
            </a:xfrm>
            <a:custGeom>
              <a:avLst/>
              <a:gdLst>
                <a:gd name="connsiteX0" fmla="*/ 232803 w 367088"/>
                <a:gd name="connsiteY0" fmla="*/ 553951 h 592792"/>
                <a:gd name="connsiteX1" fmla="*/ 254930 w 367088"/>
                <a:gd name="connsiteY1" fmla="*/ 549358 h 592792"/>
                <a:gd name="connsiteX2" fmla="*/ 366955 w 367088"/>
                <a:gd name="connsiteY2" fmla="*/ 487014 h 592792"/>
                <a:gd name="connsiteX3" fmla="*/ 264393 w 367088"/>
                <a:gd name="connsiteY3" fmla="*/ -52 h 592792"/>
                <a:gd name="connsiteX4" fmla="*/ -14 w 367088"/>
                <a:gd name="connsiteY4" fmla="*/ 55612 h 592792"/>
                <a:gd name="connsiteX5" fmla="*/ 107418 w 367088"/>
                <a:gd name="connsiteY5" fmla="*/ 565640 h 592792"/>
                <a:gd name="connsiteX6" fmla="*/ 232803 w 367088"/>
                <a:gd name="connsiteY6" fmla="*/ 553951 h 5927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67088" h="592792">
                  <a:moveTo>
                    <a:pt x="232803" y="553951"/>
                  </a:moveTo>
                  <a:lnTo>
                    <a:pt x="254930" y="549358"/>
                  </a:lnTo>
                  <a:cubicBezTo>
                    <a:pt x="328129" y="533912"/>
                    <a:pt x="369599" y="501348"/>
                    <a:pt x="366955" y="487014"/>
                  </a:cubicBezTo>
                  <a:lnTo>
                    <a:pt x="264393" y="-52"/>
                  </a:lnTo>
                  <a:lnTo>
                    <a:pt x="-14" y="55612"/>
                  </a:lnTo>
                  <a:lnTo>
                    <a:pt x="107418" y="565640"/>
                  </a:lnTo>
                  <a:cubicBezTo>
                    <a:pt x="120500" y="627011"/>
                    <a:pt x="172546" y="566754"/>
                    <a:pt x="232803" y="553951"/>
                  </a:cubicBezTo>
                  <a:close/>
                </a:path>
              </a:pathLst>
            </a:custGeom>
            <a:solidFill>
              <a:srgbClr val="D89273"/>
            </a:solidFill>
            <a:ln w="13910" cap="flat">
              <a:noFill/>
              <a:prstDash val="solid"/>
              <a:miter/>
            </a:ln>
          </p:spPr>
          <p:txBody>
            <a:bodyPr rtlCol="0" anchor="ctr"/>
            <a:lstStyle/>
            <a:p>
              <a:endParaRPr lang="en-US"/>
            </a:p>
          </p:txBody>
        </p:sp>
        <p:sp>
          <p:nvSpPr>
            <p:cNvPr id="116" name="Freeform: Shape 115">
              <a:extLst>
                <a:ext uri="{FF2B5EF4-FFF2-40B4-BE49-F238E27FC236}">
                  <a16:creationId xmlns:a16="http://schemas.microsoft.com/office/drawing/2014/main" id="{FC8FFF84-6649-51AD-A0FE-051F79A24E67}"/>
                </a:ext>
              </a:extLst>
            </p:cNvPr>
            <p:cNvSpPr/>
            <p:nvPr/>
          </p:nvSpPr>
          <p:spPr>
            <a:xfrm flipH="1">
              <a:off x="3011767" y="3429488"/>
              <a:ext cx="101572" cy="200532"/>
            </a:xfrm>
            <a:custGeom>
              <a:avLst/>
              <a:gdLst>
                <a:gd name="connsiteX0" fmla="*/ 92667 w 101572"/>
                <a:gd name="connsiteY0" fmla="*/ -52 h 200532"/>
                <a:gd name="connsiteX1" fmla="*/ 21695 w 101572"/>
                <a:gd name="connsiteY1" fmla="*/ 200480 h 200532"/>
                <a:gd name="connsiteX2" fmla="*/ -14 w 101572"/>
                <a:gd name="connsiteY2" fmla="*/ 97083 h 200532"/>
              </a:gdLst>
              <a:ahLst/>
              <a:cxnLst>
                <a:cxn ang="0">
                  <a:pos x="connsiteX0" y="connsiteY0"/>
                </a:cxn>
                <a:cxn ang="0">
                  <a:pos x="connsiteX1" y="connsiteY1"/>
                </a:cxn>
                <a:cxn ang="0">
                  <a:pos x="connsiteX2" y="connsiteY2"/>
                </a:cxn>
              </a:cxnLst>
              <a:rect l="l" t="t" r="r" b="b"/>
              <a:pathLst>
                <a:path w="101572" h="200532">
                  <a:moveTo>
                    <a:pt x="92667" y="-52"/>
                  </a:moveTo>
                  <a:cubicBezTo>
                    <a:pt x="92667" y="-52"/>
                    <a:pt x="138591" y="131177"/>
                    <a:pt x="21695" y="200480"/>
                  </a:cubicBezTo>
                  <a:lnTo>
                    <a:pt x="-14" y="97083"/>
                  </a:lnTo>
                  <a:close/>
                </a:path>
              </a:pathLst>
            </a:custGeom>
            <a:solidFill>
              <a:srgbClr val="BC765B"/>
            </a:solidFill>
            <a:ln w="13910" cap="flat">
              <a:noFill/>
              <a:prstDash val="solid"/>
              <a:miter/>
            </a:ln>
          </p:spPr>
          <p:txBody>
            <a:bodyPr rtlCol="0" anchor="ctr"/>
            <a:lstStyle/>
            <a:p>
              <a:endParaRPr lang="en-US"/>
            </a:p>
          </p:txBody>
        </p:sp>
        <p:sp>
          <p:nvSpPr>
            <p:cNvPr id="117" name="Freeform: Shape 116">
              <a:extLst>
                <a:ext uri="{FF2B5EF4-FFF2-40B4-BE49-F238E27FC236}">
                  <a16:creationId xmlns:a16="http://schemas.microsoft.com/office/drawing/2014/main" id="{952E1C2C-DA31-B069-4FBA-987131AD7E1B}"/>
                </a:ext>
              </a:extLst>
            </p:cNvPr>
            <p:cNvSpPr/>
            <p:nvPr/>
          </p:nvSpPr>
          <p:spPr>
            <a:xfrm flipH="1">
              <a:off x="2802122" y="2872611"/>
              <a:ext cx="586267" cy="586273"/>
            </a:xfrm>
            <a:custGeom>
              <a:avLst/>
              <a:gdLst>
                <a:gd name="connsiteX0" fmla="*/ 6313 w 586267"/>
                <a:gd name="connsiteY0" fmla="*/ 353369 h 586273"/>
                <a:gd name="connsiteX1" fmla="*/ 353411 w 586267"/>
                <a:gd name="connsiteY1" fmla="*/ 579897 h 586273"/>
                <a:gd name="connsiteX2" fmla="*/ 579924 w 586267"/>
                <a:gd name="connsiteY2" fmla="*/ 232800 h 586273"/>
                <a:gd name="connsiteX3" fmla="*/ 232841 w 586267"/>
                <a:gd name="connsiteY3" fmla="*/ 6272 h 586273"/>
                <a:gd name="connsiteX4" fmla="*/ 232729 w 586267"/>
                <a:gd name="connsiteY4" fmla="*/ 6300 h 586273"/>
                <a:gd name="connsiteX5" fmla="*/ 6313 w 586267"/>
                <a:gd name="connsiteY5" fmla="*/ 353369 h 5862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86267" h="586273">
                  <a:moveTo>
                    <a:pt x="6313" y="353369"/>
                  </a:moveTo>
                  <a:cubicBezTo>
                    <a:pt x="39601" y="511763"/>
                    <a:pt x="195003" y="613184"/>
                    <a:pt x="353411" y="579897"/>
                  </a:cubicBezTo>
                  <a:cubicBezTo>
                    <a:pt x="511804" y="546595"/>
                    <a:pt x="613226" y="391194"/>
                    <a:pt x="579924" y="232800"/>
                  </a:cubicBezTo>
                  <a:cubicBezTo>
                    <a:pt x="546637" y="74406"/>
                    <a:pt x="391235" y="-27015"/>
                    <a:pt x="232841" y="6272"/>
                  </a:cubicBezTo>
                  <a:cubicBezTo>
                    <a:pt x="232799" y="6286"/>
                    <a:pt x="232771" y="6286"/>
                    <a:pt x="232729" y="6300"/>
                  </a:cubicBezTo>
                  <a:cubicBezTo>
                    <a:pt x="74377" y="39643"/>
                    <a:pt x="-26974" y="195017"/>
                    <a:pt x="6313" y="353369"/>
                  </a:cubicBezTo>
                  <a:close/>
                </a:path>
              </a:pathLst>
            </a:custGeom>
            <a:solidFill>
              <a:srgbClr val="D89273"/>
            </a:solidFill>
            <a:ln w="13910" cap="flat">
              <a:noFill/>
              <a:prstDash val="solid"/>
              <a:miter/>
            </a:ln>
          </p:spPr>
          <p:txBody>
            <a:bodyPr rtlCol="0" anchor="ctr"/>
            <a:lstStyle/>
            <a:p>
              <a:endParaRPr lang="en-US"/>
            </a:p>
          </p:txBody>
        </p:sp>
        <p:sp>
          <p:nvSpPr>
            <p:cNvPr id="118" name="Freeform: Shape 117">
              <a:extLst>
                <a:ext uri="{FF2B5EF4-FFF2-40B4-BE49-F238E27FC236}">
                  <a16:creationId xmlns:a16="http://schemas.microsoft.com/office/drawing/2014/main" id="{9E836DEE-06A6-0E32-441C-C4BDCF9DB8F2}"/>
                </a:ext>
              </a:extLst>
            </p:cNvPr>
            <p:cNvSpPr/>
            <p:nvPr/>
          </p:nvSpPr>
          <p:spPr>
            <a:xfrm flipH="1">
              <a:off x="3006086" y="3153391"/>
              <a:ext cx="376532" cy="395564"/>
            </a:xfrm>
            <a:custGeom>
              <a:avLst/>
              <a:gdLst>
                <a:gd name="connsiteX0" fmla="*/ 262862 w 376532"/>
                <a:gd name="connsiteY0" fmla="*/ 390853 h 395564"/>
                <a:gd name="connsiteX1" fmla="*/ 262862 w 376532"/>
                <a:gd name="connsiteY1" fmla="*/ 390853 h 395564"/>
                <a:gd name="connsiteX2" fmla="*/ 374192 w 376532"/>
                <a:gd name="connsiteY2" fmla="*/ 242089 h 395564"/>
                <a:gd name="connsiteX3" fmla="*/ 323258 w 376532"/>
                <a:gd name="connsiteY3" fmla="*/ -52 h 395564"/>
                <a:gd name="connsiteX4" fmla="*/ -14 w 376532"/>
                <a:gd name="connsiteY4" fmla="*/ 68137 h 395564"/>
                <a:gd name="connsiteX5" fmla="*/ 41734 w 376532"/>
                <a:gd name="connsiteY5" fmla="*/ 265329 h 395564"/>
                <a:gd name="connsiteX6" fmla="*/ 262862 w 376532"/>
                <a:gd name="connsiteY6" fmla="*/ 390853 h 3955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6532" h="395564">
                  <a:moveTo>
                    <a:pt x="262862" y="390853"/>
                  </a:moveTo>
                  <a:lnTo>
                    <a:pt x="262862" y="390853"/>
                  </a:lnTo>
                  <a:cubicBezTo>
                    <a:pt x="338149" y="374989"/>
                    <a:pt x="388108" y="308330"/>
                    <a:pt x="374192" y="242089"/>
                  </a:cubicBezTo>
                  <a:lnTo>
                    <a:pt x="323258" y="-52"/>
                  </a:lnTo>
                  <a:lnTo>
                    <a:pt x="-14" y="68137"/>
                  </a:lnTo>
                  <a:lnTo>
                    <a:pt x="41734" y="265329"/>
                  </a:lnTo>
                  <a:cubicBezTo>
                    <a:pt x="60243" y="356341"/>
                    <a:pt x="159604" y="412562"/>
                    <a:pt x="262862" y="390853"/>
                  </a:cubicBezTo>
                  <a:close/>
                </a:path>
              </a:pathLst>
            </a:custGeom>
            <a:solidFill>
              <a:srgbClr val="D89273"/>
            </a:solidFill>
            <a:ln w="13910" cap="flat">
              <a:noFill/>
              <a:prstDash val="solid"/>
              <a:miter/>
            </a:ln>
          </p:spPr>
          <p:txBody>
            <a:bodyPr rtlCol="0" anchor="ctr"/>
            <a:lstStyle/>
            <a:p>
              <a:endParaRPr lang="en-US"/>
            </a:p>
          </p:txBody>
        </p:sp>
        <p:sp>
          <p:nvSpPr>
            <p:cNvPr id="119" name="Freeform: Shape 118">
              <a:extLst>
                <a:ext uri="{FF2B5EF4-FFF2-40B4-BE49-F238E27FC236}">
                  <a16:creationId xmlns:a16="http://schemas.microsoft.com/office/drawing/2014/main" id="{8C1CBB19-7F95-31E8-F023-5268BB6B9213}"/>
                </a:ext>
              </a:extLst>
            </p:cNvPr>
            <p:cNvSpPr/>
            <p:nvPr/>
          </p:nvSpPr>
          <p:spPr>
            <a:xfrm flipH="1">
              <a:off x="3300234" y="3288377"/>
              <a:ext cx="104237" cy="135383"/>
            </a:xfrm>
            <a:custGeom>
              <a:avLst/>
              <a:gdLst>
                <a:gd name="connsiteX0" fmla="*/ 44383 w 104237"/>
                <a:gd name="connsiteY0" fmla="*/ -52 h 135383"/>
                <a:gd name="connsiteX1" fmla="*/ 965 w 104237"/>
                <a:gd name="connsiteY1" fmla="*/ 105432 h 135383"/>
                <a:gd name="connsiteX2" fmla="*/ 16565 w 104237"/>
                <a:gd name="connsiteY2" fmla="*/ 134364 h 135383"/>
                <a:gd name="connsiteX3" fmla="*/ 28797 w 104237"/>
                <a:gd name="connsiteY3" fmla="*/ 134656 h 135383"/>
                <a:gd name="connsiteX4" fmla="*/ 104223 w 104237"/>
                <a:gd name="connsiteY4" fmla="*/ 132986 h 1353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4237" h="135383">
                  <a:moveTo>
                    <a:pt x="44383" y="-52"/>
                  </a:moveTo>
                  <a:lnTo>
                    <a:pt x="965" y="105432"/>
                  </a:lnTo>
                  <a:cubicBezTo>
                    <a:pt x="-2709" y="117734"/>
                    <a:pt x="4277" y="130676"/>
                    <a:pt x="16565" y="134364"/>
                  </a:cubicBezTo>
                  <a:cubicBezTo>
                    <a:pt x="20545" y="135547"/>
                    <a:pt x="24761" y="135645"/>
                    <a:pt x="28797" y="134656"/>
                  </a:cubicBezTo>
                  <a:lnTo>
                    <a:pt x="104223" y="132986"/>
                  </a:lnTo>
                  <a:close/>
                </a:path>
              </a:pathLst>
            </a:custGeom>
            <a:solidFill>
              <a:srgbClr val="D89273"/>
            </a:solidFill>
            <a:ln w="13910" cap="flat">
              <a:noFill/>
              <a:prstDash val="solid"/>
              <a:miter/>
            </a:ln>
          </p:spPr>
          <p:txBody>
            <a:bodyPr rtlCol="0" anchor="ctr"/>
            <a:lstStyle/>
            <a:p>
              <a:endParaRPr lang="en-US"/>
            </a:p>
          </p:txBody>
        </p:sp>
        <p:sp>
          <p:nvSpPr>
            <p:cNvPr id="120" name="Freeform: Shape 119">
              <a:extLst>
                <a:ext uri="{FF2B5EF4-FFF2-40B4-BE49-F238E27FC236}">
                  <a16:creationId xmlns:a16="http://schemas.microsoft.com/office/drawing/2014/main" id="{F416AD05-820B-2F2F-55D8-1A126F0E7AE6}"/>
                </a:ext>
              </a:extLst>
            </p:cNvPr>
            <p:cNvSpPr/>
            <p:nvPr/>
          </p:nvSpPr>
          <p:spPr>
            <a:xfrm flipH="1">
              <a:off x="2953733" y="3202038"/>
              <a:ext cx="161184" cy="161183"/>
            </a:xfrm>
            <a:custGeom>
              <a:avLst/>
              <a:gdLst>
                <a:gd name="connsiteX0" fmla="*/ 1702 w 161184"/>
                <a:gd name="connsiteY0" fmla="*/ 97002 h 161183"/>
                <a:gd name="connsiteX1" fmla="*/ 97042 w 161184"/>
                <a:gd name="connsiteY1" fmla="*/ 159416 h 161183"/>
                <a:gd name="connsiteX2" fmla="*/ 159456 w 161184"/>
                <a:gd name="connsiteY2" fmla="*/ 64077 h 161183"/>
                <a:gd name="connsiteX3" fmla="*/ 64116 w 161184"/>
                <a:gd name="connsiteY3" fmla="*/ 1663 h 161183"/>
                <a:gd name="connsiteX4" fmla="*/ 64046 w 161184"/>
                <a:gd name="connsiteY4" fmla="*/ 1676 h 161183"/>
                <a:gd name="connsiteX5" fmla="*/ 1702 w 161184"/>
                <a:gd name="connsiteY5" fmla="*/ 97002 h 1611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1184" h="161183">
                  <a:moveTo>
                    <a:pt x="1702" y="97002"/>
                  </a:moveTo>
                  <a:cubicBezTo>
                    <a:pt x="10789" y="140560"/>
                    <a:pt x="53484" y="168504"/>
                    <a:pt x="97042" y="159416"/>
                  </a:cubicBezTo>
                  <a:cubicBezTo>
                    <a:pt x="140599" y="150315"/>
                    <a:pt x="168543" y="107634"/>
                    <a:pt x="159456" y="64077"/>
                  </a:cubicBezTo>
                  <a:cubicBezTo>
                    <a:pt x="150355" y="20505"/>
                    <a:pt x="107674" y="-7425"/>
                    <a:pt x="64116" y="1663"/>
                  </a:cubicBezTo>
                  <a:cubicBezTo>
                    <a:pt x="64088" y="1663"/>
                    <a:pt x="64074" y="1676"/>
                    <a:pt x="64046" y="1676"/>
                  </a:cubicBezTo>
                  <a:cubicBezTo>
                    <a:pt x="20517" y="10806"/>
                    <a:pt x="-7385" y="53472"/>
                    <a:pt x="1702" y="97002"/>
                  </a:cubicBezTo>
                  <a:close/>
                </a:path>
              </a:pathLst>
            </a:custGeom>
            <a:solidFill>
              <a:srgbClr val="D89273"/>
            </a:solidFill>
            <a:ln w="13910" cap="flat">
              <a:noFill/>
              <a:prstDash val="solid"/>
              <a:miter/>
            </a:ln>
          </p:spPr>
          <p:txBody>
            <a:bodyPr rtlCol="0" anchor="ctr"/>
            <a:lstStyle/>
            <a:p>
              <a:endParaRPr lang="en-US"/>
            </a:p>
          </p:txBody>
        </p:sp>
        <p:sp>
          <p:nvSpPr>
            <p:cNvPr id="121" name="Freeform: Shape 120">
              <a:extLst>
                <a:ext uri="{FF2B5EF4-FFF2-40B4-BE49-F238E27FC236}">
                  <a16:creationId xmlns:a16="http://schemas.microsoft.com/office/drawing/2014/main" id="{769F5409-03ED-0572-E1BF-51E58C11B0CA}"/>
                </a:ext>
              </a:extLst>
            </p:cNvPr>
            <p:cNvSpPr/>
            <p:nvPr/>
          </p:nvSpPr>
          <p:spPr>
            <a:xfrm flipH="1">
              <a:off x="2792489" y="2851418"/>
              <a:ext cx="598061" cy="384217"/>
            </a:xfrm>
            <a:custGeom>
              <a:avLst/>
              <a:gdLst>
                <a:gd name="connsiteX0" fmla="*/ 580012 w 598061"/>
                <a:gd name="connsiteY0" fmla="*/ 384165 h 384217"/>
                <a:gd name="connsiteX1" fmla="*/ -14 w 598061"/>
                <a:gd name="connsiteY1" fmla="*/ 245699 h 384217"/>
                <a:gd name="connsiteX2" fmla="*/ 342184 w 598061"/>
                <a:gd name="connsiteY2" fmla="*/ 4532 h 384217"/>
                <a:gd name="connsiteX3" fmla="*/ 580012 w 598061"/>
                <a:gd name="connsiteY3" fmla="*/ 384165 h 384217"/>
              </a:gdLst>
              <a:ahLst/>
              <a:cxnLst>
                <a:cxn ang="0">
                  <a:pos x="connsiteX0" y="connsiteY0"/>
                </a:cxn>
                <a:cxn ang="0">
                  <a:pos x="connsiteX1" y="connsiteY1"/>
                </a:cxn>
                <a:cxn ang="0">
                  <a:pos x="connsiteX2" y="connsiteY2"/>
                </a:cxn>
                <a:cxn ang="0">
                  <a:pos x="connsiteX3" y="connsiteY3"/>
                </a:cxn>
              </a:cxnLst>
              <a:rect l="l" t="t" r="r" b="b"/>
              <a:pathLst>
                <a:path w="598061" h="384217">
                  <a:moveTo>
                    <a:pt x="580012" y="384165"/>
                  </a:moveTo>
                  <a:lnTo>
                    <a:pt x="-14" y="245699"/>
                  </a:lnTo>
                  <a:cubicBezTo>
                    <a:pt x="-14" y="245699"/>
                    <a:pt x="104079" y="-39304"/>
                    <a:pt x="342184" y="4532"/>
                  </a:cubicBezTo>
                  <a:cubicBezTo>
                    <a:pt x="580291" y="48368"/>
                    <a:pt x="631085" y="277150"/>
                    <a:pt x="580012" y="384165"/>
                  </a:cubicBezTo>
                  <a:close/>
                </a:path>
              </a:pathLst>
            </a:custGeom>
            <a:solidFill>
              <a:srgbClr val="FFFFFF"/>
            </a:solidFill>
            <a:ln w="13910" cap="flat">
              <a:noFill/>
              <a:prstDash val="solid"/>
              <a:miter/>
            </a:ln>
          </p:spPr>
          <p:txBody>
            <a:bodyPr rtlCol="0" anchor="ctr"/>
            <a:lstStyle/>
            <a:p>
              <a:endParaRPr lang="en-US"/>
            </a:p>
          </p:txBody>
        </p:sp>
        <p:sp>
          <p:nvSpPr>
            <p:cNvPr id="122" name="Freeform: Shape 121">
              <a:extLst>
                <a:ext uri="{FF2B5EF4-FFF2-40B4-BE49-F238E27FC236}">
                  <a16:creationId xmlns:a16="http://schemas.microsoft.com/office/drawing/2014/main" id="{69A44683-62F7-B024-2D3D-B3FE6FFB9E74}"/>
                </a:ext>
              </a:extLst>
            </p:cNvPr>
            <p:cNvSpPr/>
            <p:nvPr/>
          </p:nvSpPr>
          <p:spPr>
            <a:xfrm flipH="1">
              <a:off x="2690705" y="6513730"/>
              <a:ext cx="223633" cy="284586"/>
            </a:xfrm>
            <a:custGeom>
              <a:avLst/>
              <a:gdLst>
                <a:gd name="connsiteX0" fmla="*/ 194687 w 223633"/>
                <a:gd name="connsiteY0" fmla="*/ 0 h 284586"/>
                <a:gd name="connsiteX1" fmla="*/ 223633 w 223633"/>
                <a:gd name="connsiteY1" fmla="*/ 284586 h 284586"/>
                <a:gd name="connsiteX2" fmla="*/ 28250 w 223633"/>
                <a:gd name="connsiteY2" fmla="*/ 282916 h 284586"/>
                <a:gd name="connsiteX3" fmla="*/ 0 w 223633"/>
                <a:gd name="connsiteY3" fmla="*/ 5149 h 284586"/>
                <a:gd name="connsiteX4" fmla="*/ 194687 w 223633"/>
                <a:gd name="connsiteY4" fmla="*/ 0 h 2845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3633" h="284586">
                  <a:moveTo>
                    <a:pt x="194687" y="0"/>
                  </a:moveTo>
                  <a:lnTo>
                    <a:pt x="223633" y="284586"/>
                  </a:lnTo>
                  <a:lnTo>
                    <a:pt x="28250" y="282916"/>
                  </a:lnTo>
                  <a:lnTo>
                    <a:pt x="0" y="5149"/>
                  </a:lnTo>
                  <a:lnTo>
                    <a:pt x="194687" y="0"/>
                  </a:lnTo>
                  <a:close/>
                </a:path>
              </a:pathLst>
            </a:custGeom>
            <a:solidFill>
              <a:srgbClr val="D89273"/>
            </a:solidFill>
            <a:ln w="13910" cap="flat">
              <a:noFill/>
              <a:prstDash val="solid"/>
              <a:miter/>
            </a:ln>
          </p:spPr>
          <p:txBody>
            <a:bodyPr rtlCol="0" anchor="ctr"/>
            <a:lstStyle/>
            <a:p>
              <a:endParaRPr lang="en-US"/>
            </a:p>
          </p:txBody>
        </p:sp>
        <p:sp>
          <p:nvSpPr>
            <p:cNvPr id="123" name="Freeform: Shape 122">
              <a:extLst>
                <a:ext uri="{FF2B5EF4-FFF2-40B4-BE49-F238E27FC236}">
                  <a16:creationId xmlns:a16="http://schemas.microsoft.com/office/drawing/2014/main" id="{207B4DFC-C1F5-5D3B-95E3-3D39204BD6DF}"/>
                </a:ext>
              </a:extLst>
            </p:cNvPr>
            <p:cNvSpPr/>
            <p:nvPr/>
          </p:nvSpPr>
          <p:spPr>
            <a:xfrm flipH="1">
              <a:off x="2671386" y="6759845"/>
              <a:ext cx="450540" cy="182504"/>
            </a:xfrm>
            <a:custGeom>
              <a:avLst/>
              <a:gdLst>
                <a:gd name="connsiteX0" fmla="*/ 428702 w 450540"/>
                <a:gd name="connsiteY0" fmla="*/ 13370 h 182504"/>
                <a:gd name="connsiteX1" fmla="*/ 449994 w 450540"/>
                <a:gd name="connsiteY1" fmla="*/ 138616 h 182504"/>
                <a:gd name="connsiteX2" fmla="*/ 419211 w 450540"/>
                <a:gd name="connsiteY2" fmla="*/ 181923 h 182504"/>
                <a:gd name="connsiteX3" fmla="*/ 412976 w 450540"/>
                <a:gd name="connsiteY3" fmla="*/ 182451 h 182504"/>
                <a:gd name="connsiteX4" fmla="*/ 18313 w 450540"/>
                <a:gd name="connsiteY4" fmla="*/ 182451 h 182504"/>
                <a:gd name="connsiteX5" fmla="*/ -14 w 450540"/>
                <a:gd name="connsiteY5" fmla="*/ 164319 h 182504"/>
                <a:gd name="connsiteX6" fmla="*/ 5232 w 450540"/>
                <a:gd name="connsiteY6" fmla="*/ 151419 h 182504"/>
                <a:gd name="connsiteX7" fmla="*/ 7598 w 450540"/>
                <a:gd name="connsiteY7" fmla="*/ 149888 h 182504"/>
                <a:gd name="connsiteX8" fmla="*/ 249600 w 450540"/>
                <a:gd name="connsiteY8" fmla="*/ 13787 h 182504"/>
                <a:gd name="connsiteX9" fmla="*/ 428702 w 450540"/>
                <a:gd name="connsiteY9" fmla="*/ 13370 h 1825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50540" h="182504">
                  <a:moveTo>
                    <a:pt x="428702" y="13370"/>
                  </a:moveTo>
                  <a:lnTo>
                    <a:pt x="449994" y="138616"/>
                  </a:lnTo>
                  <a:cubicBezTo>
                    <a:pt x="453459" y="159072"/>
                    <a:pt x="439668" y="178472"/>
                    <a:pt x="419211" y="181923"/>
                  </a:cubicBezTo>
                  <a:cubicBezTo>
                    <a:pt x="417151" y="182271"/>
                    <a:pt x="415064" y="182451"/>
                    <a:pt x="412976" y="182451"/>
                  </a:cubicBezTo>
                  <a:lnTo>
                    <a:pt x="18313" y="182451"/>
                  </a:lnTo>
                  <a:cubicBezTo>
                    <a:pt x="8252" y="182507"/>
                    <a:pt x="42" y="174394"/>
                    <a:pt x="-14" y="164319"/>
                  </a:cubicBezTo>
                  <a:cubicBezTo>
                    <a:pt x="-42" y="159504"/>
                    <a:pt x="1837" y="154856"/>
                    <a:pt x="5232" y="151419"/>
                  </a:cubicBezTo>
                  <a:lnTo>
                    <a:pt x="7598" y="149888"/>
                  </a:lnTo>
                  <a:cubicBezTo>
                    <a:pt x="18870" y="143765"/>
                    <a:pt x="187395" y="44681"/>
                    <a:pt x="249600" y="13787"/>
                  </a:cubicBezTo>
                  <a:cubicBezTo>
                    <a:pt x="311806" y="-17106"/>
                    <a:pt x="428702" y="13370"/>
                    <a:pt x="428702" y="13370"/>
                  </a:cubicBezTo>
                  <a:close/>
                </a:path>
              </a:pathLst>
            </a:custGeom>
            <a:solidFill>
              <a:srgbClr val="D89273"/>
            </a:solidFill>
            <a:ln w="13910" cap="flat">
              <a:noFill/>
              <a:prstDash val="solid"/>
              <a:miter/>
            </a:ln>
          </p:spPr>
          <p:txBody>
            <a:bodyPr rtlCol="0" anchor="ctr"/>
            <a:lstStyle/>
            <a:p>
              <a:endParaRPr lang="en-US"/>
            </a:p>
          </p:txBody>
        </p:sp>
        <p:sp>
          <p:nvSpPr>
            <p:cNvPr id="124" name="Freeform: Shape 123">
              <a:extLst>
                <a:ext uri="{FF2B5EF4-FFF2-40B4-BE49-F238E27FC236}">
                  <a16:creationId xmlns:a16="http://schemas.microsoft.com/office/drawing/2014/main" id="{F03C8EC6-D1B1-E57E-2E0C-244DA326C398}"/>
                </a:ext>
              </a:extLst>
            </p:cNvPr>
            <p:cNvSpPr/>
            <p:nvPr/>
          </p:nvSpPr>
          <p:spPr>
            <a:xfrm flipH="1">
              <a:off x="2660786" y="5122530"/>
              <a:ext cx="548854" cy="1552488"/>
            </a:xfrm>
            <a:custGeom>
              <a:avLst/>
              <a:gdLst>
                <a:gd name="connsiteX0" fmla="*/ 0 w 548854"/>
                <a:gd name="connsiteY0" fmla="*/ 0 h 1552488"/>
                <a:gd name="connsiteX1" fmla="*/ 125106 w 548854"/>
                <a:gd name="connsiteY1" fmla="*/ 1552489 h 1552488"/>
                <a:gd name="connsiteX2" fmla="*/ 548854 w 548854"/>
                <a:gd name="connsiteY2" fmla="*/ 1552489 h 1552488"/>
                <a:gd name="connsiteX3" fmla="*/ 528954 w 548854"/>
                <a:gd name="connsiteY3" fmla="*/ 27693 h 1552488"/>
                <a:gd name="connsiteX4" fmla="*/ 0 w 548854"/>
                <a:gd name="connsiteY4" fmla="*/ 0 h 15524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8854" h="1552488">
                  <a:moveTo>
                    <a:pt x="0" y="0"/>
                  </a:moveTo>
                  <a:lnTo>
                    <a:pt x="125106" y="1552489"/>
                  </a:lnTo>
                  <a:lnTo>
                    <a:pt x="548854" y="1552489"/>
                  </a:lnTo>
                  <a:lnTo>
                    <a:pt x="528954" y="27693"/>
                  </a:lnTo>
                  <a:lnTo>
                    <a:pt x="0" y="0"/>
                  </a:lnTo>
                  <a:close/>
                </a:path>
              </a:pathLst>
            </a:custGeom>
            <a:solidFill>
              <a:srgbClr val="4A4948"/>
            </a:solidFill>
            <a:ln w="13910" cap="flat">
              <a:noFill/>
              <a:prstDash val="solid"/>
              <a:miter/>
            </a:ln>
          </p:spPr>
          <p:txBody>
            <a:bodyPr rtlCol="0" anchor="ctr"/>
            <a:lstStyle/>
            <a:p>
              <a:endParaRPr lang="en-US"/>
            </a:p>
          </p:txBody>
        </p:sp>
        <p:sp>
          <p:nvSpPr>
            <p:cNvPr id="125" name="Freeform: Shape 124">
              <a:extLst>
                <a:ext uri="{FF2B5EF4-FFF2-40B4-BE49-F238E27FC236}">
                  <a16:creationId xmlns:a16="http://schemas.microsoft.com/office/drawing/2014/main" id="{E6CF0B7F-4CFB-990B-CAA7-E9D034A3EAEC}"/>
                </a:ext>
              </a:extLst>
            </p:cNvPr>
            <p:cNvSpPr/>
            <p:nvPr/>
          </p:nvSpPr>
          <p:spPr>
            <a:xfrm flipH="1">
              <a:off x="2933404" y="3788803"/>
              <a:ext cx="614538" cy="549901"/>
            </a:xfrm>
            <a:custGeom>
              <a:avLst/>
              <a:gdLst>
                <a:gd name="connsiteX0" fmla="*/ 434310 w 614538"/>
                <a:gd name="connsiteY0" fmla="*/ 234714 h 549901"/>
                <a:gd name="connsiteX1" fmla="*/ 378645 w 614538"/>
                <a:gd name="connsiteY1" fmla="*/ 276462 h 549901"/>
                <a:gd name="connsiteX2" fmla="*/ 132189 w 614538"/>
                <a:gd name="connsiteY2" fmla="*/ -52 h 549901"/>
                <a:gd name="connsiteX3" fmla="*/ -14 w 614538"/>
                <a:gd name="connsiteY3" fmla="*/ 60761 h 549901"/>
                <a:gd name="connsiteX4" fmla="*/ 220279 w 614538"/>
                <a:gd name="connsiteY4" fmla="*/ 456120 h 549901"/>
                <a:gd name="connsiteX5" fmla="*/ 499855 w 614538"/>
                <a:gd name="connsiteY5" fmla="*/ 500652 h 549901"/>
                <a:gd name="connsiteX6" fmla="*/ 614524 w 614538"/>
                <a:gd name="connsiteY6" fmla="*/ 390853 h 5499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14538" h="549901">
                  <a:moveTo>
                    <a:pt x="434310" y="234714"/>
                  </a:moveTo>
                  <a:lnTo>
                    <a:pt x="378645" y="276462"/>
                  </a:lnTo>
                  <a:lnTo>
                    <a:pt x="132189" y="-52"/>
                  </a:lnTo>
                  <a:lnTo>
                    <a:pt x="-14" y="60761"/>
                  </a:lnTo>
                  <a:lnTo>
                    <a:pt x="220279" y="456120"/>
                  </a:lnTo>
                  <a:cubicBezTo>
                    <a:pt x="275944" y="565780"/>
                    <a:pt x="417193" y="577330"/>
                    <a:pt x="499855" y="500652"/>
                  </a:cubicBezTo>
                  <a:cubicBezTo>
                    <a:pt x="552180" y="452224"/>
                    <a:pt x="614524" y="390853"/>
                    <a:pt x="614524" y="390853"/>
                  </a:cubicBezTo>
                  <a:close/>
                </a:path>
              </a:pathLst>
            </a:custGeom>
            <a:solidFill>
              <a:srgbClr val="BC765B"/>
            </a:solidFill>
            <a:ln w="13910" cap="flat">
              <a:noFill/>
              <a:prstDash val="solid"/>
              <a:miter/>
            </a:ln>
          </p:spPr>
          <p:txBody>
            <a:bodyPr rtlCol="0" anchor="ctr"/>
            <a:lstStyle/>
            <a:p>
              <a:endParaRPr lang="en-US"/>
            </a:p>
          </p:txBody>
        </p:sp>
        <p:sp>
          <p:nvSpPr>
            <p:cNvPr id="126" name="Freeform: Shape 125">
              <a:extLst>
                <a:ext uri="{FF2B5EF4-FFF2-40B4-BE49-F238E27FC236}">
                  <a16:creationId xmlns:a16="http://schemas.microsoft.com/office/drawing/2014/main" id="{43655010-2C5E-4984-F621-6CEADA94AA55}"/>
                </a:ext>
              </a:extLst>
            </p:cNvPr>
            <p:cNvSpPr/>
            <p:nvPr/>
          </p:nvSpPr>
          <p:spPr>
            <a:xfrm flipH="1">
              <a:off x="3414904" y="3520186"/>
              <a:ext cx="264424" cy="367700"/>
            </a:xfrm>
            <a:custGeom>
              <a:avLst/>
              <a:gdLst>
                <a:gd name="connsiteX0" fmla="*/ 218905 w 264424"/>
                <a:gd name="connsiteY0" fmla="*/ 161550 h 367700"/>
                <a:gd name="connsiteX1" fmla="*/ 220575 w 264424"/>
                <a:gd name="connsiteY1" fmla="*/ 179223 h 367700"/>
                <a:gd name="connsiteX2" fmla="*/ 180079 w 264424"/>
                <a:gd name="connsiteY2" fmla="*/ 94474 h 367700"/>
                <a:gd name="connsiteX3" fmla="*/ 180079 w 264424"/>
                <a:gd name="connsiteY3" fmla="*/ 94474 h 367700"/>
                <a:gd name="connsiteX4" fmla="*/ 146680 w 264424"/>
                <a:gd name="connsiteY4" fmla="*/ 33799 h 367700"/>
                <a:gd name="connsiteX5" fmla="*/ 109523 w 264424"/>
                <a:gd name="connsiteY5" fmla="*/ 13203 h 367700"/>
                <a:gd name="connsiteX6" fmla="*/ 149463 w 264424"/>
                <a:gd name="connsiteY6" fmla="*/ 114652 h 367700"/>
                <a:gd name="connsiteX7" fmla="*/ 145845 w 264424"/>
                <a:gd name="connsiteY7" fmla="*/ 117018 h 367700"/>
                <a:gd name="connsiteX8" fmla="*/ 104096 w 264424"/>
                <a:gd name="connsiteY8" fmla="*/ 37835 h 367700"/>
                <a:gd name="connsiteX9" fmla="*/ 63183 w 264424"/>
                <a:gd name="connsiteY9" fmla="*/ 15152 h 367700"/>
                <a:gd name="connsiteX10" fmla="*/ 112446 w 264424"/>
                <a:gd name="connsiteY10" fmla="*/ 139284 h 367700"/>
                <a:gd name="connsiteX11" fmla="*/ 110359 w 264424"/>
                <a:gd name="connsiteY11" fmla="*/ 140676 h 367700"/>
                <a:gd name="connsiteX12" fmla="*/ 72785 w 264424"/>
                <a:gd name="connsiteY12" fmla="*/ 72069 h 367700"/>
                <a:gd name="connsiteX13" fmla="*/ 31871 w 264424"/>
                <a:gd name="connsiteY13" fmla="*/ 49385 h 367700"/>
                <a:gd name="connsiteX14" fmla="*/ 76542 w 264424"/>
                <a:gd name="connsiteY14" fmla="*/ 162941 h 367700"/>
                <a:gd name="connsiteX15" fmla="*/ 74455 w 264424"/>
                <a:gd name="connsiteY15" fmla="*/ 164333 h 367700"/>
                <a:gd name="connsiteX16" fmla="*/ 41195 w 264424"/>
                <a:gd name="connsiteY16" fmla="*/ 106859 h 367700"/>
                <a:gd name="connsiteX17" fmla="*/ 282 w 264424"/>
                <a:gd name="connsiteY17" fmla="*/ 84176 h 367700"/>
                <a:gd name="connsiteX18" fmla="*/ 40499 w 264424"/>
                <a:gd name="connsiteY18" fmla="*/ 186738 h 367700"/>
                <a:gd name="connsiteX19" fmla="*/ 98808 w 264424"/>
                <a:gd name="connsiteY19" fmla="*/ 311984 h 367700"/>
                <a:gd name="connsiteX20" fmla="*/ 160179 w 264424"/>
                <a:gd name="connsiteY20" fmla="*/ 367648 h 367700"/>
                <a:gd name="connsiteX21" fmla="*/ 264411 w 264424"/>
                <a:gd name="connsiteY21" fmla="*/ 268287 h 367700"/>
                <a:gd name="connsiteX22" fmla="*/ 243815 w 264424"/>
                <a:gd name="connsiteY22" fmla="*/ 117296 h 367700"/>
                <a:gd name="connsiteX23" fmla="*/ 218905 w 264424"/>
                <a:gd name="connsiteY23" fmla="*/ 161550 h 367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64424" h="367700">
                  <a:moveTo>
                    <a:pt x="218905" y="161550"/>
                  </a:moveTo>
                  <a:cubicBezTo>
                    <a:pt x="219740" y="168369"/>
                    <a:pt x="220157" y="174214"/>
                    <a:pt x="220575" y="179223"/>
                  </a:cubicBezTo>
                  <a:lnTo>
                    <a:pt x="180079" y="94474"/>
                  </a:lnTo>
                  <a:lnTo>
                    <a:pt x="180079" y="94474"/>
                  </a:lnTo>
                  <a:cubicBezTo>
                    <a:pt x="170268" y="73558"/>
                    <a:pt x="159107" y="53282"/>
                    <a:pt x="146680" y="33799"/>
                  </a:cubicBezTo>
                  <a:cubicBezTo>
                    <a:pt x="116621" y="-11846"/>
                    <a:pt x="107575" y="-3357"/>
                    <a:pt x="109523" y="13203"/>
                  </a:cubicBezTo>
                  <a:cubicBezTo>
                    <a:pt x="120810" y="47785"/>
                    <a:pt x="134141" y="81657"/>
                    <a:pt x="149463" y="114652"/>
                  </a:cubicBezTo>
                  <a:lnTo>
                    <a:pt x="145845" y="117018"/>
                  </a:lnTo>
                  <a:cubicBezTo>
                    <a:pt x="133835" y="89659"/>
                    <a:pt x="119891" y="63190"/>
                    <a:pt x="104096" y="37835"/>
                  </a:cubicBezTo>
                  <a:cubicBezTo>
                    <a:pt x="70976" y="-12402"/>
                    <a:pt x="60956" y="-2939"/>
                    <a:pt x="63183" y="15152"/>
                  </a:cubicBezTo>
                  <a:cubicBezTo>
                    <a:pt x="65409" y="33243"/>
                    <a:pt x="104931" y="120915"/>
                    <a:pt x="112446" y="139284"/>
                  </a:cubicBezTo>
                  <a:lnTo>
                    <a:pt x="110359" y="140676"/>
                  </a:lnTo>
                  <a:cubicBezTo>
                    <a:pt x="99351" y="117004"/>
                    <a:pt x="86798" y="94098"/>
                    <a:pt x="72785" y="72069"/>
                  </a:cubicBezTo>
                  <a:cubicBezTo>
                    <a:pt x="39664" y="21971"/>
                    <a:pt x="29784" y="31294"/>
                    <a:pt x="31871" y="49385"/>
                  </a:cubicBezTo>
                  <a:cubicBezTo>
                    <a:pt x="33680" y="63302"/>
                    <a:pt x="63461" y="132883"/>
                    <a:pt x="76542" y="162941"/>
                  </a:cubicBezTo>
                  <a:lnTo>
                    <a:pt x="74455" y="164333"/>
                  </a:lnTo>
                  <a:cubicBezTo>
                    <a:pt x="64546" y="144516"/>
                    <a:pt x="53441" y="125326"/>
                    <a:pt x="41195" y="106859"/>
                  </a:cubicBezTo>
                  <a:cubicBezTo>
                    <a:pt x="8075" y="56622"/>
                    <a:pt x="-1945" y="65946"/>
                    <a:pt x="282" y="84176"/>
                  </a:cubicBezTo>
                  <a:cubicBezTo>
                    <a:pt x="2508" y="102406"/>
                    <a:pt x="40499" y="186738"/>
                    <a:pt x="40499" y="186738"/>
                  </a:cubicBezTo>
                  <a:cubicBezTo>
                    <a:pt x="40499" y="186738"/>
                    <a:pt x="82248" y="283456"/>
                    <a:pt x="98808" y="311984"/>
                  </a:cubicBezTo>
                  <a:cubicBezTo>
                    <a:pt x="115368" y="340512"/>
                    <a:pt x="160179" y="367648"/>
                    <a:pt x="160179" y="367648"/>
                  </a:cubicBezTo>
                  <a:lnTo>
                    <a:pt x="264411" y="268287"/>
                  </a:lnTo>
                  <a:cubicBezTo>
                    <a:pt x="264411" y="268287"/>
                    <a:pt x="247850" y="119940"/>
                    <a:pt x="243815" y="117296"/>
                  </a:cubicBezTo>
                  <a:cubicBezTo>
                    <a:pt x="239779" y="114652"/>
                    <a:pt x="215147" y="130517"/>
                    <a:pt x="218905" y="161550"/>
                  </a:cubicBezTo>
                  <a:close/>
                </a:path>
              </a:pathLst>
            </a:custGeom>
            <a:solidFill>
              <a:srgbClr val="BC765B"/>
            </a:solidFill>
            <a:ln w="13910" cap="flat">
              <a:noFill/>
              <a:prstDash val="solid"/>
              <a:miter/>
            </a:ln>
          </p:spPr>
          <p:txBody>
            <a:bodyPr rtlCol="0" anchor="ctr"/>
            <a:lstStyle/>
            <a:p>
              <a:endParaRPr lang="en-US"/>
            </a:p>
          </p:txBody>
        </p:sp>
        <p:sp>
          <p:nvSpPr>
            <p:cNvPr id="127" name="Freeform: Shape 126">
              <a:extLst>
                <a:ext uri="{FF2B5EF4-FFF2-40B4-BE49-F238E27FC236}">
                  <a16:creationId xmlns:a16="http://schemas.microsoft.com/office/drawing/2014/main" id="{E86124BF-6006-C40B-0C84-CCF171A2A985}"/>
                </a:ext>
              </a:extLst>
            </p:cNvPr>
            <p:cNvSpPr/>
            <p:nvPr/>
          </p:nvSpPr>
          <p:spPr>
            <a:xfrm flipH="1">
              <a:off x="2631284" y="4891104"/>
              <a:ext cx="643211" cy="419935"/>
            </a:xfrm>
            <a:custGeom>
              <a:avLst/>
              <a:gdLst>
                <a:gd name="connsiteX0" fmla="*/ 643198 w 643211"/>
                <a:gd name="connsiteY0" fmla="*/ -52 h 419935"/>
                <a:gd name="connsiteX1" fmla="*/ 613973 w 643211"/>
                <a:gd name="connsiteY1" fmla="*/ 410058 h 419935"/>
                <a:gd name="connsiteX2" fmla="*/ 15578 w 643211"/>
                <a:gd name="connsiteY2" fmla="*/ 43784 h 419935"/>
              </a:gdLst>
              <a:ahLst/>
              <a:cxnLst>
                <a:cxn ang="0">
                  <a:pos x="connsiteX0" y="connsiteY0"/>
                </a:cxn>
                <a:cxn ang="0">
                  <a:pos x="connsiteX1" y="connsiteY1"/>
                </a:cxn>
                <a:cxn ang="0">
                  <a:pos x="connsiteX2" y="connsiteY2"/>
                </a:cxn>
              </a:cxnLst>
              <a:rect l="l" t="t" r="r" b="b"/>
              <a:pathLst>
                <a:path w="643211" h="419935">
                  <a:moveTo>
                    <a:pt x="643198" y="-52"/>
                  </a:moveTo>
                  <a:lnTo>
                    <a:pt x="613973" y="410058"/>
                  </a:lnTo>
                  <a:cubicBezTo>
                    <a:pt x="613973" y="410058"/>
                    <a:pt x="-114678" y="514290"/>
                    <a:pt x="15578" y="43784"/>
                  </a:cubicBezTo>
                  <a:close/>
                </a:path>
              </a:pathLst>
            </a:custGeom>
            <a:solidFill>
              <a:srgbClr val="FFFFFF"/>
            </a:solidFill>
            <a:ln w="13910" cap="flat">
              <a:noFill/>
              <a:prstDash val="solid"/>
              <a:miter/>
            </a:ln>
          </p:spPr>
          <p:txBody>
            <a:bodyPr rtlCol="0" anchor="ctr"/>
            <a:lstStyle/>
            <a:p>
              <a:endParaRPr lang="en-US"/>
            </a:p>
          </p:txBody>
        </p:sp>
        <p:sp>
          <p:nvSpPr>
            <p:cNvPr id="128" name="Freeform: Shape 127">
              <a:extLst>
                <a:ext uri="{FF2B5EF4-FFF2-40B4-BE49-F238E27FC236}">
                  <a16:creationId xmlns:a16="http://schemas.microsoft.com/office/drawing/2014/main" id="{AFBF8F02-A27A-23CF-5705-48536C04B4AF}"/>
                </a:ext>
              </a:extLst>
            </p:cNvPr>
            <p:cNvSpPr/>
            <p:nvPr/>
          </p:nvSpPr>
          <p:spPr>
            <a:xfrm flipH="1">
              <a:off x="2568024" y="3603997"/>
              <a:ext cx="734162" cy="1386549"/>
            </a:xfrm>
            <a:custGeom>
              <a:avLst/>
              <a:gdLst>
                <a:gd name="connsiteX0" fmla="*/ 551209 w 734162"/>
                <a:gd name="connsiteY0" fmla="*/ -52 h 1386549"/>
                <a:gd name="connsiteX1" fmla="*/ 694964 w 734162"/>
                <a:gd name="connsiteY1" fmla="*/ 1352044 h 1386549"/>
                <a:gd name="connsiteX2" fmla="*/ 293621 w 734162"/>
                <a:gd name="connsiteY2" fmla="*/ 1386417 h 1386549"/>
                <a:gd name="connsiteX3" fmla="*/ 36033 w 734162"/>
                <a:gd name="connsiteY3" fmla="*/ 1368047 h 1386549"/>
                <a:gd name="connsiteX4" fmla="*/ 1075 w 734162"/>
                <a:gd name="connsiteY4" fmla="*/ 1313315 h 1386549"/>
                <a:gd name="connsiteX5" fmla="*/ 2912 w 734162"/>
                <a:gd name="connsiteY5" fmla="*/ 1307094 h 1386549"/>
                <a:gd name="connsiteX6" fmla="*/ 203583 w 734162"/>
                <a:gd name="connsiteY6" fmla="*/ 155809 h 13865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34162" h="1386549">
                  <a:moveTo>
                    <a:pt x="551209" y="-52"/>
                  </a:moveTo>
                  <a:cubicBezTo>
                    <a:pt x="551209" y="-52"/>
                    <a:pt x="835935" y="339085"/>
                    <a:pt x="694964" y="1352044"/>
                  </a:cubicBezTo>
                  <a:cubicBezTo>
                    <a:pt x="691345" y="1377093"/>
                    <a:pt x="513218" y="1387530"/>
                    <a:pt x="293621" y="1386417"/>
                  </a:cubicBezTo>
                  <a:lnTo>
                    <a:pt x="36033" y="1368047"/>
                  </a:lnTo>
                  <a:cubicBezTo>
                    <a:pt x="11262" y="1362592"/>
                    <a:pt x="-4394" y="1338086"/>
                    <a:pt x="1075" y="1313315"/>
                  </a:cubicBezTo>
                  <a:cubicBezTo>
                    <a:pt x="1534" y="1311200"/>
                    <a:pt x="2147" y="1309126"/>
                    <a:pt x="2912" y="1307094"/>
                  </a:cubicBezTo>
                  <a:cubicBezTo>
                    <a:pt x="61499" y="1150259"/>
                    <a:pt x="159608" y="620053"/>
                    <a:pt x="203583" y="155809"/>
                  </a:cubicBezTo>
                  <a:close/>
                </a:path>
              </a:pathLst>
            </a:custGeom>
            <a:solidFill>
              <a:srgbClr val="E5A87A"/>
            </a:solidFill>
            <a:ln w="13910" cap="flat">
              <a:noFill/>
              <a:prstDash val="solid"/>
              <a:miter/>
            </a:ln>
          </p:spPr>
          <p:txBody>
            <a:bodyPr rtlCol="0" anchor="ctr"/>
            <a:lstStyle/>
            <a:p>
              <a:endParaRPr lang="en-US"/>
            </a:p>
          </p:txBody>
        </p:sp>
        <p:sp>
          <p:nvSpPr>
            <p:cNvPr id="129" name="Freeform: Shape 128">
              <a:extLst>
                <a:ext uri="{FF2B5EF4-FFF2-40B4-BE49-F238E27FC236}">
                  <a16:creationId xmlns:a16="http://schemas.microsoft.com/office/drawing/2014/main" id="{2B7CD8E2-D0A2-2265-BF88-24E158219506}"/>
                </a:ext>
              </a:extLst>
            </p:cNvPr>
            <p:cNvSpPr/>
            <p:nvPr/>
          </p:nvSpPr>
          <p:spPr>
            <a:xfrm flipH="1">
              <a:off x="2750962" y="3531354"/>
              <a:ext cx="347626" cy="228503"/>
            </a:xfrm>
            <a:custGeom>
              <a:avLst/>
              <a:gdLst>
                <a:gd name="connsiteX0" fmla="*/ 0 w 347626"/>
                <a:gd name="connsiteY0" fmla="*/ 228504 h 228503"/>
                <a:gd name="connsiteX1" fmla="*/ 30894 w 347626"/>
                <a:gd name="connsiteY1" fmla="*/ 128307 h 228503"/>
                <a:gd name="connsiteX2" fmla="*/ 250491 w 347626"/>
                <a:gd name="connsiteY2" fmla="*/ 0 h 228503"/>
                <a:gd name="connsiteX3" fmla="*/ 347626 w 347626"/>
                <a:gd name="connsiteY3" fmla="*/ 72642 h 228503"/>
                <a:gd name="connsiteX4" fmla="*/ 0 w 347626"/>
                <a:gd name="connsiteY4" fmla="*/ 228504 h 2285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7626" h="228503">
                  <a:moveTo>
                    <a:pt x="0" y="228504"/>
                  </a:moveTo>
                  <a:lnTo>
                    <a:pt x="30894" y="128307"/>
                  </a:lnTo>
                  <a:lnTo>
                    <a:pt x="250491" y="0"/>
                  </a:lnTo>
                  <a:lnTo>
                    <a:pt x="347626" y="72642"/>
                  </a:lnTo>
                  <a:lnTo>
                    <a:pt x="0" y="228504"/>
                  </a:lnTo>
                  <a:close/>
                </a:path>
              </a:pathLst>
            </a:custGeom>
            <a:solidFill>
              <a:srgbClr val="FFFFFF"/>
            </a:solidFill>
            <a:ln w="13910" cap="flat">
              <a:noFill/>
              <a:prstDash val="solid"/>
              <a:miter/>
            </a:ln>
          </p:spPr>
          <p:txBody>
            <a:bodyPr rtlCol="0" anchor="ctr"/>
            <a:lstStyle/>
            <a:p>
              <a:endParaRPr lang="en-US"/>
            </a:p>
          </p:txBody>
        </p:sp>
        <p:sp>
          <p:nvSpPr>
            <p:cNvPr id="130" name="Freeform: Shape 129">
              <a:extLst>
                <a:ext uri="{FF2B5EF4-FFF2-40B4-BE49-F238E27FC236}">
                  <a16:creationId xmlns:a16="http://schemas.microsoft.com/office/drawing/2014/main" id="{A53DB152-A94E-7A00-82F0-FE0A8DF90BBD}"/>
                </a:ext>
              </a:extLst>
            </p:cNvPr>
            <p:cNvSpPr/>
            <p:nvPr/>
          </p:nvSpPr>
          <p:spPr>
            <a:xfrm flipH="1">
              <a:off x="3016901" y="3829995"/>
              <a:ext cx="614538" cy="549938"/>
            </a:xfrm>
            <a:custGeom>
              <a:avLst/>
              <a:gdLst>
                <a:gd name="connsiteX0" fmla="*/ 434727 w 614538"/>
                <a:gd name="connsiteY0" fmla="*/ 234714 h 549938"/>
                <a:gd name="connsiteX1" fmla="*/ 379062 w 614538"/>
                <a:gd name="connsiteY1" fmla="*/ 276462 h 549938"/>
                <a:gd name="connsiteX2" fmla="*/ 132189 w 614538"/>
                <a:gd name="connsiteY2" fmla="*/ -52 h 549938"/>
                <a:gd name="connsiteX3" fmla="*/ -14 w 614538"/>
                <a:gd name="connsiteY3" fmla="*/ 60901 h 549938"/>
                <a:gd name="connsiteX4" fmla="*/ 220279 w 614538"/>
                <a:gd name="connsiteY4" fmla="*/ 456259 h 549938"/>
                <a:gd name="connsiteX5" fmla="*/ 499855 w 614538"/>
                <a:gd name="connsiteY5" fmla="*/ 500791 h 549938"/>
                <a:gd name="connsiteX6" fmla="*/ 614524 w 614538"/>
                <a:gd name="connsiteY6" fmla="*/ 390992 h 5499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14538" h="549938">
                  <a:moveTo>
                    <a:pt x="434727" y="234714"/>
                  </a:moveTo>
                  <a:lnTo>
                    <a:pt x="379062" y="276462"/>
                  </a:lnTo>
                  <a:lnTo>
                    <a:pt x="132189" y="-52"/>
                  </a:lnTo>
                  <a:lnTo>
                    <a:pt x="-14" y="60901"/>
                  </a:lnTo>
                  <a:lnTo>
                    <a:pt x="220279" y="456259"/>
                  </a:lnTo>
                  <a:cubicBezTo>
                    <a:pt x="275944" y="565780"/>
                    <a:pt x="417193" y="577330"/>
                    <a:pt x="499855" y="500791"/>
                  </a:cubicBezTo>
                  <a:cubicBezTo>
                    <a:pt x="552180" y="452224"/>
                    <a:pt x="614524" y="390992"/>
                    <a:pt x="614524" y="390992"/>
                  </a:cubicBezTo>
                  <a:close/>
                </a:path>
              </a:pathLst>
            </a:custGeom>
            <a:solidFill>
              <a:srgbClr val="D89273"/>
            </a:solidFill>
            <a:ln w="13910" cap="flat">
              <a:noFill/>
              <a:prstDash val="solid"/>
              <a:miter/>
            </a:ln>
          </p:spPr>
          <p:txBody>
            <a:bodyPr rtlCol="0" anchor="ctr"/>
            <a:lstStyle/>
            <a:p>
              <a:endParaRPr lang="en-US"/>
            </a:p>
          </p:txBody>
        </p:sp>
        <p:sp>
          <p:nvSpPr>
            <p:cNvPr id="131" name="Freeform: Shape 130">
              <a:extLst>
                <a:ext uri="{FF2B5EF4-FFF2-40B4-BE49-F238E27FC236}">
                  <a16:creationId xmlns:a16="http://schemas.microsoft.com/office/drawing/2014/main" id="{E7B711EC-DCF6-F242-25C5-E5C97DD5B6F5}"/>
                </a:ext>
              </a:extLst>
            </p:cNvPr>
            <p:cNvSpPr/>
            <p:nvPr/>
          </p:nvSpPr>
          <p:spPr>
            <a:xfrm flipH="1">
              <a:off x="2693409" y="3743980"/>
              <a:ext cx="523606" cy="568767"/>
            </a:xfrm>
            <a:custGeom>
              <a:avLst/>
              <a:gdLst>
                <a:gd name="connsiteX0" fmla="*/ 486495 w 523606"/>
                <a:gd name="connsiteY0" fmla="*/ 241129 h 568767"/>
                <a:gd name="connsiteX1" fmla="*/ 271629 w 523606"/>
                <a:gd name="connsiteY1" fmla="*/ 487167 h 568767"/>
                <a:gd name="connsiteX2" fmla="*/ 176443 w 523606"/>
                <a:gd name="connsiteY2" fmla="*/ 568716 h 568767"/>
                <a:gd name="connsiteX3" fmla="*/ -14 w 523606"/>
                <a:gd name="connsiteY3" fmla="*/ 321843 h 568767"/>
                <a:gd name="connsiteX4" fmla="*/ 290834 w 523606"/>
                <a:gd name="connsiteY4" fmla="*/ 35030 h 568767"/>
                <a:gd name="connsiteX5" fmla="*/ 491700 w 523606"/>
                <a:gd name="connsiteY5" fmla="*/ 48724 h 568767"/>
                <a:gd name="connsiteX6" fmla="*/ 504725 w 523606"/>
                <a:gd name="connsiteY6" fmla="*/ 66202 h 568767"/>
                <a:gd name="connsiteX7" fmla="*/ 486495 w 523606"/>
                <a:gd name="connsiteY7" fmla="*/ 241129 h 5687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23606" h="568767">
                  <a:moveTo>
                    <a:pt x="486495" y="241129"/>
                  </a:moveTo>
                  <a:cubicBezTo>
                    <a:pt x="445860" y="304865"/>
                    <a:pt x="346498" y="416473"/>
                    <a:pt x="271629" y="487167"/>
                  </a:cubicBezTo>
                  <a:cubicBezTo>
                    <a:pt x="241988" y="514999"/>
                    <a:pt x="209703" y="542832"/>
                    <a:pt x="176443" y="568716"/>
                  </a:cubicBezTo>
                  <a:lnTo>
                    <a:pt x="-14" y="321843"/>
                  </a:lnTo>
                  <a:lnTo>
                    <a:pt x="290834" y="35030"/>
                  </a:lnTo>
                  <a:cubicBezTo>
                    <a:pt x="350089" y="-16655"/>
                    <a:pt x="440015" y="-10518"/>
                    <a:pt x="491700" y="48724"/>
                  </a:cubicBezTo>
                  <a:cubicBezTo>
                    <a:pt x="496487" y="54207"/>
                    <a:pt x="500829" y="60051"/>
                    <a:pt x="504725" y="66202"/>
                  </a:cubicBezTo>
                  <a:cubicBezTo>
                    <a:pt x="539655" y="121728"/>
                    <a:pt x="521703" y="185603"/>
                    <a:pt x="486495" y="241129"/>
                  </a:cubicBezTo>
                  <a:close/>
                </a:path>
              </a:pathLst>
            </a:custGeom>
            <a:solidFill>
              <a:srgbClr val="FFFFFF"/>
            </a:solidFill>
            <a:ln w="13910" cap="flat">
              <a:noFill/>
              <a:prstDash val="solid"/>
              <a:miter/>
            </a:ln>
          </p:spPr>
          <p:txBody>
            <a:bodyPr rtlCol="0" anchor="ctr"/>
            <a:lstStyle/>
            <a:p>
              <a:endParaRPr lang="en-US"/>
            </a:p>
          </p:txBody>
        </p:sp>
        <p:sp>
          <p:nvSpPr>
            <p:cNvPr id="132" name="Freeform: Shape 131">
              <a:extLst>
                <a:ext uri="{FF2B5EF4-FFF2-40B4-BE49-F238E27FC236}">
                  <a16:creationId xmlns:a16="http://schemas.microsoft.com/office/drawing/2014/main" id="{CF1CA4A9-87A1-7A8D-638A-C5464A16E7B9}"/>
                </a:ext>
              </a:extLst>
            </p:cNvPr>
            <p:cNvSpPr/>
            <p:nvPr/>
          </p:nvSpPr>
          <p:spPr>
            <a:xfrm flipH="1">
              <a:off x="3498818" y="3561481"/>
              <a:ext cx="264425" cy="367597"/>
            </a:xfrm>
            <a:custGeom>
              <a:avLst/>
              <a:gdLst>
                <a:gd name="connsiteX0" fmla="*/ 219740 w 264425"/>
                <a:gd name="connsiteY0" fmla="*/ 161586 h 367597"/>
                <a:gd name="connsiteX1" fmla="*/ 221549 w 264425"/>
                <a:gd name="connsiteY1" fmla="*/ 179259 h 367597"/>
                <a:gd name="connsiteX2" fmla="*/ 180496 w 264425"/>
                <a:gd name="connsiteY2" fmla="*/ 94510 h 367597"/>
                <a:gd name="connsiteX3" fmla="*/ 180496 w 264425"/>
                <a:gd name="connsiteY3" fmla="*/ 94510 h 367597"/>
                <a:gd name="connsiteX4" fmla="*/ 147236 w 264425"/>
                <a:gd name="connsiteY4" fmla="*/ 33696 h 367597"/>
                <a:gd name="connsiteX5" fmla="*/ 110080 w 264425"/>
                <a:gd name="connsiteY5" fmla="*/ 13100 h 367597"/>
                <a:gd name="connsiteX6" fmla="*/ 149881 w 264425"/>
                <a:gd name="connsiteY6" fmla="*/ 114688 h 367597"/>
                <a:gd name="connsiteX7" fmla="*/ 146402 w 264425"/>
                <a:gd name="connsiteY7" fmla="*/ 116915 h 367597"/>
                <a:gd name="connsiteX8" fmla="*/ 103957 w 264425"/>
                <a:gd name="connsiteY8" fmla="*/ 37871 h 367597"/>
                <a:gd name="connsiteX9" fmla="*/ 63183 w 264425"/>
                <a:gd name="connsiteY9" fmla="*/ 15187 h 367597"/>
                <a:gd name="connsiteX10" fmla="*/ 112446 w 264425"/>
                <a:gd name="connsiteY10" fmla="*/ 139320 h 367597"/>
                <a:gd name="connsiteX11" fmla="*/ 110219 w 264425"/>
                <a:gd name="connsiteY11" fmla="*/ 140711 h 367597"/>
                <a:gd name="connsiteX12" fmla="*/ 72785 w 264425"/>
                <a:gd name="connsiteY12" fmla="*/ 72105 h 367597"/>
                <a:gd name="connsiteX13" fmla="*/ 31871 w 264425"/>
                <a:gd name="connsiteY13" fmla="*/ 49421 h 367597"/>
                <a:gd name="connsiteX14" fmla="*/ 76542 w 264425"/>
                <a:gd name="connsiteY14" fmla="*/ 162977 h 367597"/>
                <a:gd name="connsiteX15" fmla="*/ 74455 w 264425"/>
                <a:gd name="connsiteY15" fmla="*/ 164369 h 367597"/>
                <a:gd name="connsiteX16" fmla="*/ 41056 w 264425"/>
                <a:gd name="connsiteY16" fmla="*/ 106756 h 367597"/>
                <a:gd name="connsiteX17" fmla="*/ 282 w 264425"/>
                <a:gd name="connsiteY17" fmla="*/ 84072 h 367597"/>
                <a:gd name="connsiteX18" fmla="*/ 40499 w 264425"/>
                <a:gd name="connsiteY18" fmla="*/ 186635 h 367597"/>
                <a:gd name="connsiteX19" fmla="*/ 98808 w 264425"/>
                <a:gd name="connsiteY19" fmla="*/ 311880 h 367597"/>
                <a:gd name="connsiteX20" fmla="*/ 160178 w 264425"/>
                <a:gd name="connsiteY20" fmla="*/ 367545 h 367597"/>
                <a:gd name="connsiteX21" fmla="*/ 264411 w 264425"/>
                <a:gd name="connsiteY21" fmla="*/ 268044 h 367597"/>
                <a:gd name="connsiteX22" fmla="*/ 243815 w 264425"/>
                <a:gd name="connsiteY22" fmla="*/ 117193 h 367597"/>
                <a:gd name="connsiteX23" fmla="*/ 219740 w 264425"/>
                <a:gd name="connsiteY23" fmla="*/ 161586 h 3675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64425" h="367597">
                  <a:moveTo>
                    <a:pt x="219740" y="161586"/>
                  </a:moveTo>
                  <a:cubicBezTo>
                    <a:pt x="220575" y="168404"/>
                    <a:pt x="221131" y="174110"/>
                    <a:pt x="221549" y="179259"/>
                  </a:cubicBezTo>
                  <a:lnTo>
                    <a:pt x="180496" y="94510"/>
                  </a:lnTo>
                  <a:lnTo>
                    <a:pt x="180496" y="94510"/>
                  </a:lnTo>
                  <a:cubicBezTo>
                    <a:pt x="170755" y="73524"/>
                    <a:pt x="159650" y="53206"/>
                    <a:pt x="147236" y="33696"/>
                  </a:cubicBezTo>
                  <a:cubicBezTo>
                    <a:pt x="117177" y="-11810"/>
                    <a:pt x="108132" y="-3321"/>
                    <a:pt x="110080" y="13100"/>
                  </a:cubicBezTo>
                  <a:cubicBezTo>
                    <a:pt x="121283" y="47737"/>
                    <a:pt x="134573" y="81665"/>
                    <a:pt x="149881" y="114688"/>
                  </a:cubicBezTo>
                  <a:lnTo>
                    <a:pt x="146402" y="116915"/>
                  </a:lnTo>
                  <a:cubicBezTo>
                    <a:pt x="134211" y="89569"/>
                    <a:pt x="120017" y="63143"/>
                    <a:pt x="103957" y="37871"/>
                  </a:cubicBezTo>
                  <a:cubicBezTo>
                    <a:pt x="70837" y="-12367"/>
                    <a:pt x="60956" y="-3043"/>
                    <a:pt x="63183" y="15187"/>
                  </a:cubicBezTo>
                  <a:cubicBezTo>
                    <a:pt x="65409" y="33418"/>
                    <a:pt x="104931" y="120950"/>
                    <a:pt x="112446" y="139320"/>
                  </a:cubicBezTo>
                  <a:lnTo>
                    <a:pt x="110219" y="140711"/>
                  </a:lnTo>
                  <a:cubicBezTo>
                    <a:pt x="99295" y="117026"/>
                    <a:pt x="86785" y="94106"/>
                    <a:pt x="72785" y="72105"/>
                  </a:cubicBezTo>
                  <a:cubicBezTo>
                    <a:pt x="39664" y="21867"/>
                    <a:pt x="29645" y="31330"/>
                    <a:pt x="31871" y="49421"/>
                  </a:cubicBezTo>
                  <a:cubicBezTo>
                    <a:pt x="33541" y="63338"/>
                    <a:pt x="63322" y="132918"/>
                    <a:pt x="76542" y="162977"/>
                  </a:cubicBezTo>
                  <a:lnTo>
                    <a:pt x="74455" y="164369"/>
                  </a:lnTo>
                  <a:cubicBezTo>
                    <a:pt x="64547" y="144483"/>
                    <a:pt x="53400" y="125237"/>
                    <a:pt x="41056" y="106756"/>
                  </a:cubicBezTo>
                  <a:cubicBezTo>
                    <a:pt x="8075" y="56518"/>
                    <a:pt x="-1945" y="65981"/>
                    <a:pt x="282" y="84072"/>
                  </a:cubicBezTo>
                  <a:cubicBezTo>
                    <a:pt x="2508" y="102164"/>
                    <a:pt x="40499" y="186635"/>
                    <a:pt x="40499" y="186635"/>
                  </a:cubicBezTo>
                  <a:cubicBezTo>
                    <a:pt x="40499" y="186635"/>
                    <a:pt x="82248" y="284048"/>
                    <a:pt x="98808" y="311880"/>
                  </a:cubicBezTo>
                  <a:cubicBezTo>
                    <a:pt x="115369" y="339713"/>
                    <a:pt x="160178" y="367545"/>
                    <a:pt x="160178" y="367545"/>
                  </a:cubicBezTo>
                  <a:lnTo>
                    <a:pt x="264411" y="268044"/>
                  </a:lnTo>
                  <a:cubicBezTo>
                    <a:pt x="264411" y="268044"/>
                    <a:pt x="247850" y="119837"/>
                    <a:pt x="243815" y="117193"/>
                  </a:cubicBezTo>
                  <a:cubicBezTo>
                    <a:pt x="239779" y="114549"/>
                    <a:pt x="216122" y="130413"/>
                    <a:pt x="219740" y="161586"/>
                  </a:cubicBezTo>
                  <a:close/>
                </a:path>
              </a:pathLst>
            </a:custGeom>
            <a:solidFill>
              <a:srgbClr val="D89273"/>
            </a:solidFill>
            <a:ln w="13910" cap="flat">
              <a:noFill/>
              <a:prstDash val="solid"/>
              <a:miter/>
            </a:ln>
          </p:spPr>
          <p:txBody>
            <a:bodyPr rtlCol="0" anchor="ctr"/>
            <a:lstStyle/>
            <a:p>
              <a:endParaRPr lang="en-US"/>
            </a:p>
          </p:txBody>
        </p:sp>
      </p:grpSp>
      <p:sp>
        <p:nvSpPr>
          <p:cNvPr id="134" name="TextBox 133">
            <a:extLst>
              <a:ext uri="{FF2B5EF4-FFF2-40B4-BE49-F238E27FC236}">
                <a16:creationId xmlns:a16="http://schemas.microsoft.com/office/drawing/2014/main" id="{B5496EDB-A56D-2538-CB98-51DACC36A103}"/>
              </a:ext>
            </a:extLst>
          </p:cNvPr>
          <p:cNvSpPr txBox="1"/>
          <p:nvPr/>
        </p:nvSpPr>
        <p:spPr>
          <a:xfrm>
            <a:off x="5551916" y="3570901"/>
            <a:ext cx="1259046" cy="515526"/>
          </a:xfrm>
          <a:prstGeom prst="rect">
            <a:avLst/>
          </a:prstGeom>
          <a:noFill/>
        </p:spPr>
        <p:txBody>
          <a:bodyPr wrap="square" rtlCol="0">
            <a:spAutoFit/>
          </a:bodyPr>
          <a:lstStyle/>
          <a:p>
            <a:pPr algn="ctr" rtl="1">
              <a:lnSpc>
                <a:spcPct val="150000"/>
              </a:lnSpc>
            </a:pPr>
            <a:r>
              <a:rPr lang="fa-IR" sz="2000" b="1" dirty="0">
                <a:solidFill>
                  <a:schemeClr val="bg1"/>
                </a:solidFill>
                <a:cs typeface="B Mitra" panose="00000400000000000000" pitchFamily="2" charset="-78"/>
              </a:rPr>
              <a:t>03</a:t>
            </a:r>
            <a:endParaRPr lang="en-US" sz="8800" b="1" dirty="0">
              <a:solidFill>
                <a:schemeClr val="bg1"/>
              </a:solidFill>
              <a:cs typeface="B Mitra" panose="00000400000000000000" pitchFamily="2" charset="-78"/>
            </a:endParaRPr>
          </a:p>
        </p:txBody>
      </p:sp>
      <p:sp>
        <p:nvSpPr>
          <p:cNvPr id="135" name="TextBox 134">
            <a:extLst>
              <a:ext uri="{FF2B5EF4-FFF2-40B4-BE49-F238E27FC236}">
                <a16:creationId xmlns:a16="http://schemas.microsoft.com/office/drawing/2014/main" id="{B8EC2D6E-450C-3BCD-03D6-E92F86B99828}"/>
              </a:ext>
            </a:extLst>
          </p:cNvPr>
          <p:cNvSpPr txBox="1"/>
          <p:nvPr/>
        </p:nvSpPr>
        <p:spPr>
          <a:xfrm>
            <a:off x="3570716" y="1033608"/>
            <a:ext cx="1259046" cy="515526"/>
          </a:xfrm>
          <a:prstGeom prst="rect">
            <a:avLst/>
          </a:prstGeom>
          <a:noFill/>
        </p:spPr>
        <p:txBody>
          <a:bodyPr wrap="square" rtlCol="0">
            <a:spAutoFit/>
          </a:bodyPr>
          <a:lstStyle/>
          <a:p>
            <a:pPr algn="ctr" rtl="1">
              <a:lnSpc>
                <a:spcPct val="150000"/>
              </a:lnSpc>
            </a:pPr>
            <a:r>
              <a:rPr lang="fa-IR" sz="2000" b="1" dirty="0">
                <a:solidFill>
                  <a:schemeClr val="bg1"/>
                </a:solidFill>
                <a:cs typeface="B Mitra" panose="00000400000000000000" pitchFamily="2" charset="-78"/>
              </a:rPr>
              <a:t>02</a:t>
            </a:r>
            <a:endParaRPr lang="en-US" sz="8800" b="1" dirty="0">
              <a:solidFill>
                <a:schemeClr val="bg1"/>
              </a:solidFill>
              <a:cs typeface="B Mitra" panose="00000400000000000000" pitchFamily="2" charset="-78"/>
            </a:endParaRPr>
          </a:p>
        </p:txBody>
      </p:sp>
      <p:sp>
        <p:nvSpPr>
          <p:cNvPr id="136" name="TextBox 135">
            <a:extLst>
              <a:ext uri="{FF2B5EF4-FFF2-40B4-BE49-F238E27FC236}">
                <a16:creationId xmlns:a16="http://schemas.microsoft.com/office/drawing/2014/main" id="{BE57A538-D5EC-3C13-E669-A4FF05A623F5}"/>
              </a:ext>
            </a:extLst>
          </p:cNvPr>
          <p:cNvSpPr txBox="1"/>
          <p:nvPr/>
        </p:nvSpPr>
        <p:spPr>
          <a:xfrm>
            <a:off x="7566983" y="1033608"/>
            <a:ext cx="1259046" cy="515526"/>
          </a:xfrm>
          <a:prstGeom prst="rect">
            <a:avLst/>
          </a:prstGeom>
          <a:noFill/>
        </p:spPr>
        <p:txBody>
          <a:bodyPr wrap="square" rtlCol="0">
            <a:spAutoFit/>
          </a:bodyPr>
          <a:lstStyle/>
          <a:p>
            <a:pPr algn="ctr" rtl="1">
              <a:lnSpc>
                <a:spcPct val="150000"/>
              </a:lnSpc>
            </a:pPr>
            <a:r>
              <a:rPr lang="fa-IR" sz="2000" b="1" dirty="0">
                <a:solidFill>
                  <a:schemeClr val="bg1"/>
                </a:solidFill>
                <a:cs typeface="B Mitra" panose="00000400000000000000" pitchFamily="2" charset="-78"/>
              </a:rPr>
              <a:t>04</a:t>
            </a:r>
            <a:endParaRPr lang="en-US" sz="8800" b="1" dirty="0">
              <a:solidFill>
                <a:schemeClr val="bg1"/>
              </a:solidFill>
              <a:cs typeface="B Mitra" panose="00000400000000000000" pitchFamily="2" charset="-78"/>
            </a:endParaRPr>
          </a:p>
        </p:txBody>
      </p:sp>
      <p:sp>
        <p:nvSpPr>
          <p:cNvPr id="137" name="TextBox 136">
            <a:extLst>
              <a:ext uri="{FF2B5EF4-FFF2-40B4-BE49-F238E27FC236}">
                <a16:creationId xmlns:a16="http://schemas.microsoft.com/office/drawing/2014/main" id="{192971AB-99F6-88B8-7F52-B725B4918339}"/>
              </a:ext>
            </a:extLst>
          </p:cNvPr>
          <p:cNvSpPr txBox="1"/>
          <p:nvPr/>
        </p:nvSpPr>
        <p:spPr>
          <a:xfrm>
            <a:off x="1534838" y="3562285"/>
            <a:ext cx="1259046" cy="515526"/>
          </a:xfrm>
          <a:prstGeom prst="rect">
            <a:avLst/>
          </a:prstGeom>
          <a:noFill/>
        </p:spPr>
        <p:txBody>
          <a:bodyPr wrap="square" rtlCol="0">
            <a:spAutoFit/>
          </a:bodyPr>
          <a:lstStyle/>
          <a:p>
            <a:pPr algn="ctr" rtl="1">
              <a:lnSpc>
                <a:spcPct val="150000"/>
              </a:lnSpc>
            </a:pPr>
            <a:r>
              <a:rPr lang="fa-IR" sz="2000" b="1" dirty="0">
                <a:solidFill>
                  <a:schemeClr val="bg1"/>
                </a:solidFill>
                <a:cs typeface="B Mitra" panose="00000400000000000000" pitchFamily="2" charset="-78"/>
              </a:rPr>
              <a:t>01</a:t>
            </a:r>
            <a:endParaRPr lang="en-US" sz="8800" b="1" dirty="0">
              <a:solidFill>
                <a:schemeClr val="bg1"/>
              </a:solidFill>
              <a:cs typeface="B Mitra" panose="00000400000000000000" pitchFamily="2" charset="-78"/>
            </a:endParaRPr>
          </a:p>
        </p:txBody>
      </p:sp>
      <p:sp>
        <p:nvSpPr>
          <p:cNvPr id="138" name="TextBox 137">
            <a:extLst>
              <a:ext uri="{FF2B5EF4-FFF2-40B4-BE49-F238E27FC236}">
                <a16:creationId xmlns:a16="http://schemas.microsoft.com/office/drawing/2014/main" id="{92F7539F-A27E-2668-A470-10E54C45DB92}"/>
              </a:ext>
            </a:extLst>
          </p:cNvPr>
          <p:cNvSpPr txBox="1"/>
          <p:nvPr/>
        </p:nvSpPr>
        <p:spPr>
          <a:xfrm>
            <a:off x="9538892" y="3570901"/>
            <a:ext cx="1259046" cy="515526"/>
          </a:xfrm>
          <a:prstGeom prst="rect">
            <a:avLst/>
          </a:prstGeom>
          <a:noFill/>
        </p:spPr>
        <p:txBody>
          <a:bodyPr wrap="square" rtlCol="0">
            <a:spAutoFit/>
          </a:bodyPr>
          <a:lstStyle/>
          <a:p>
            <a:pPr algn="ctr" rtl="1">
              <a:lnSpc>
                <a:spcPct val="150000"/>
              </a:lnSpc>
            </a:pPr>
            <a:r>
              <a:rPr lang="fa-IR" sz="2000" b="1" dirty="0">
                <a:solidFill>
                  <a:schemeClr val="bg1"/>
                </a:solidFill>
                <a:cs typeface="B Mitra" panose="00000400000000000000" pitchFamily="2" charset="-78"/>
              </a:rPr>
              <a:t>05</a:t>
            </a:r>
            <a:endParaRPr lang="en-US" sz="8800" b="1" dirty="0">
              <a:solidFill>
                <a:schemeClr val="bg1"/>
              </a:solidFill>
              <a:cs typeface="B Mitra" panose="00000400000000000000" pitchFamily="2" charset="-78"/>
            </a:endParaRPr>
          </a:p>
        </p:txBody>
      </p:sp>
      <p:sp>
        <p:nvSpPr>
          <p:cNvPr id="139" name="TextBox 138">
            <a:extLst>
              <a:ext uri="{FF2B5EF4-FFF2-40B4-BE49-F238E27FC236}">
                <a16:creationId xmlns:a16="http://schemas.microsoft.com/office/drawing/2014/main" id="{AF48BF18-5E1E-95A6-E0C7-E1FE0EF257B8}"/>
              </a:ext>
            </a:extLst>
          </p:cNvPr>
          <p:cNvSpPr txBox="1"/>
          <p:nvPr/>
        </p:nvSpPr>
        <p:spPr>
          <a:xfrm>
            <a:off x="9232509" y="683024"/>
            <a:ext cx="1991994" cy="1169551"/>
          </a:xfrm>
          <a:prstGeom prst="rect">
            <a:avLst/>
          </a:prstGeom>
          <a:noFill/>
        </p:spPr>
        <p:txBody>
          <a:bodyPr wrap="square">
            <a:spAutoFit/>
          </a:bodyPr>
          <a:lstStyle/>
          <a:p>
            <a:pPr algn="ctr">
              <a:lnSpc>
                <a:spcPct val="150000"/>
              </a:lnSpc>
            </a:pPr>
            <a:r>
              <a:rPr lang="fa-IR" sz="1600" dirty="0">
                <a:solidFill>
                  <a:schemeClr val="bg1"/>
                </a:solidFill>
                <a:latin typeface="Kalameh" pitchFamily="2" charset="-78"/>
                <a:cs typeface="B Mitra" panose="00000400000000000000" pitchFamily="2" charset="-78"/>
              </a:rPr>
              <a:t>فروشگاه مینارو ارائه دهنده انواع فایل های کاربردی با بهترین کیفیت</a:t>
            </a:r>
            <a:endParaRPr lang="en-US" sz="1600" dirty="0">
              <a:solidFill>
                <a:schemeClr val="bg1"/>
              </a:solidFill>
            </a:endParaRPr>
          </a:p>
        </p:txBody>
      </p:sp>
      <p:sp>
        <p:nvSpPr>
          <p:cNvPr id="140" name="TextBox 139">
            <a:extLst>
              <a:ext uri="{FF2B5EF4-FFF2-40B4-BE49-F238E27FC236}">
                <a16:creationId xmlns:a16="http://schemas.microsoft.com/office/drawing/2014/main" id="{CA602EF7-A6B4-E868-8000-597C929CC4F6}"/>
              </a:ext>
            </a:extLst>
          </p:cNvPr>
          <p:cNvSpPr txBox="1"/>
          <p:nvPr/>
        </p:nvSpPr>
        <p:spPr>
          <a:xfrm>
            <a:off x="7197051" y="3294253"/>
            <a:ext cx="1991994" cy="1169551"/>
          </a:xfrm>
          <a:prstGeom prst="rect">
            <a:avLst/>
          </a:prstGeom>
          <a:noFill/>
        </p:spPr>
        <p:txBody>
          <a:bodyPr wrap="square">
            <a:spAutoFit/>
          </a:bodyPr>
          <a:lstStyle/>
          <a:p>
            <a:pPr algn="ctr">
              <a:lnSpc>
                <a:spcPct val="150000"/>
              </a:lnSpc>
            </a:pPr>
            <a:r>
              <a:rPr lang="fa-IR" sz="1600" dirty="0">
                <a:solidFill>
                  <a:schemeClr val="bg1"/>
                </a:solidFill>
                <a:latin typeface="Kalameh" pitchFamily="2" charset="-78"/>
                <a:cs typeface="B Mitra" panose="00000400000000000000" pitchFamily="2" charset="-78"/>
              </a:rPr>
              <a:t>فروشگاه مینارو ارائه دهنده انواع فایل های کاربردی با بهترین کیفیت</a:t>
            </a:r>
            <a:endParaRPr lang="en-US" sz="1600" dirty="0">
              <a:solidFill>
                <a:schemeClr val="bg1"/>
              </a:solidFill>
            </a:endParaRPr>
          </a:p>
        </p:txBody>
      </p:sp>
      <p:sp>
        <p:nvSpPr>
          <p:cNvPr id="141" name="TextBox 140">
            <a:extLst>
              <a:ext uri="{FF2B5EF4-FFF2-40B4-BE49-F238E27FC236}">
                <a16:creationId xmlns:a16="http://schemas.microsoft.com/office/drawing/2014/main" id="{1BEF95D8-8007-E2EC-86A3-030A910AB48D}"/>
              </a:ext>
            </a:extLst>
          </p:cNvPr>
          <p:cNvSpPr txBox="1"/>
          <p:nvPr/>
        </p:nvSpPr>
        <p:spPr>
          <a:xfrm>
            <a:off x="3179973" y="3305425"/>
            <a:ext cx="1991994" cy="1169551"/>
          </a:xfrm>
          <a:prstGeom prst="rect">
            <a:avLst/>
          </a:prstGeom>
          <a:noFill/>
        </p:spPr>
        <p:txBody>
          <a:bodyPr wrap="square">
            <a:spAutoFit/>
          </a:bodyPr>
          <a:lstStyle/>
          <a:p>
            <a:pPr algn="ctr">
              <a:lnSpc>
                <a:spcPct val="150000"/>
              </a:lnSpc>
            </a:pPr>
            <a:r>
              <a:rPr lang="fa-IR" sz="1600" dirty="0">
                <a:solidFill>
                  <a:schemeClr val="bg1"/>
                </a:solidFill>
                <a:latin typeface="Kalameh" pitchFamily="2" charset="-78"/>
                <a:cs typeface="B Mitra" panose="00000400000000000000" pitchFamily="2" charset="-78"/>
              </a:rPr>
              <a:t>فروشگاه مینارو ارائه دهنده انواع فایل های کاربردی با بهترین کیفیت</a:t>
            </a:r>
            <a:endParaRPr lang="en-US" sz="1600" dirty="0">
              <a:solidFill>
                <a:schemeClr val="bg1"/>
              </a:solidFill>
            </a:endParaRPr>
          </a:p>
        </p:txBody>
      </p:sp>
      <p:sp>
        <p:nvSpPr>
          <p:cNvPr id="142" name="TextBox 141">
            <a:extLst>
              <a:ext uri="{FF2B5EF4-FFF2-40B4-BE49-F238E27FC236}">
                <a16:creationId xmlns:a16="http://schemas.microsoft.com/office/drawing/2014/main" id="{CF6238B5-F9D5-13BB-1707-CEF22D7B54A8}"/>
              </a:ext>
            </a:extLst>
          </p:cNvPr>
          <p:cNvSpPr txBox="1"/>
          <p:nvPr/>
        </p:nvSpPr>
        <p:spPr>
          <a:xfrm>
            <a:off x="1198152" y="713617"/>
            <a:ext cx="1991994" cy="1169551"/>
          </a:xfrm>
          <a:prstGeom prst="rect">
            <a:avLst/>
          </a:prstGeom>
          <a:noFill/>
        </p:spPr>
        <p:txBody>
          <a:bodyPr wrap="square">
            <a:spAutoFit/>
          </a:bodyPr>
          <a:lstStyle/>
          <a:p>
            <a:pPr algn="ctr">
              <a:lnSpc>
                <a:spcPct val="150000"/>
              </a:lnSpc>
            </a:pPr>
            <a:r>
              <a:rPr lang="fa-IR" sz="1600" dirty="0">
                <a:solidFill>
                  <a:schemeClr val="bg1"/>
                </a:solidFill>
                <a:latin typeface="Kalameh" pitchFamily="2" charset="-78"/>
                <a:cs typeface="B Mitra" panose="00000400000000000000" pitchFamily="2" charset="-78"/>
              </a:rPr>
              <a:t>فروشگاه مینارو ارائه دهنده انواع فایل های کاربردی با بهترین کیفیت</a:t>
            </a:r>
            <a:endParaRPr lang="en-US" sz="1600" dirty="0">
              <a:solidFill>
                <a:schemeClr val="bg1"/>
              </a:solidFill>
            </a:endParaRPr>
          </a:p>
        </p:txBody>
      </p:sp>
      <p:sp>
        <p:nvSpPr>
          <p:cNvPr id="143" name="TextBox 142">
            <a:extLst>
              <a:ext uri="{FF2B5EF4-FFF2-40B4-BE49-F238E27FC236}">
                <a16:creationId xmlns:a16="http://schemas.microsoft.com/office/drawing/2014/main" id="{60831A12-5B23-567A-50D1-83D7ED2307F9}"/>
              </a:ext>
            </a:extLst>
          </p:cNvPr>
          <p:cNvSpPr txBox="1"/>
          <p:nvPr/>
        </p:nvSpPr>
        <p:spPr>
          <a:xfrm>
            <a:off x="5220396" y="775472"/>
            <a:ext cx="1991994" cy="1169551"/>
          </a:xfrm>
          <a:prstGeom prst="rect">
            <a:avLst/>
          </a:prstGeom>
          <a:noFill/>
        </p:spPr>
        <p:txBody>
          <a:bodyPr wrap="square">
            <a:spAutoFit/>
          </a:bodyPr>
          <a:lstStyle/>
          <a:p>
            <a:pPr algn="ctr">
              <a:lnSpc>
                <a:spcPct val="150000"/>
              </a:lnSpc>
            </a:pPr>
            <a:r>
              <a:rPr lang="fa-IR" sz="1600" dirty="0">
                <a:solidFill>
                  <a:schemeClr val="bg1"/>
                </a:solidFill>
                <a:latin typeface="Kalameh" pitchFamily="2" charset="-78"/>
                <a:cs typeface="B Mitra" panose="00000400000000000000" pitchFamily="2" charset="-78"/>
              </a:rPr>
              <a:t>فروشگاه مینارو ارائه دهنده انواع فایل های کاربردی با بهترین کیفیت</a:t>
            </a:r>
            <a:endParaRPr lang="en-US" sz="1600" dirty="0">
              <a:solidFill>
                <a:schemeClr val="bg1"/>
              </a:solidFill>
            </a:endParaRPr>
          </a:p>
        </p:txBody>
      </p:sp>
    </p:spTree>
    <p:extLst>
      <p:ext uri="{BB962C8B-B14F-4D97-AF65-F5344CB8AC3E}">
        <p14:creationId xmlns:p14="http://schemas.microsoft.com/office/powerpoint/2010/main" val="31790032"/>
      </p:ext>
    </p:extLst>
  </p:cSld>
  <p:clrMapOvr>
    <a:masterClrMapping/>
  </p:clrMapOvr>
  <mc:AlternateContent xmlns:mc="http://schemas.openxmlformats.org/markup-compatibility/2006">
    <mc:Choice xmlns:p14="http://schemas.microsoft.com/office/powerpoint/2010/main" Requires="p14">
      <p:transition spd="slow" p14:dur="1250">
        <p14:flip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wipe(down)">
                                      <p:cBhvr>
                                        <p:cTn id="7" dur="1000"/>
                                        <p:tgtEl>
                                          <p:spTgt spid="23"/>
                                        </p:tgtEl>
                                      </p:cBhvr>
                                    </p:animEffect>
                                  </p:childTnLst>
                                </p:cTn>
                              </p:par>
                            </p:childTnLst>
                          </p:cTn>
                        </p:par>
                        <p:par>
                          <p:cTn id="8" fill="hold">
                            <p:stCondLst>
                              <p:cond delay="1000"/>
                            </p:stCondLst>
                            <p:childTnLst>
                              <p:par>
                                <p:cTn id="9" presetID="22" presetClass="entr" presetSubtype="4" fill="hold" nodeType="afterEffect">
                                  <p:stCondLst>
                                    <p:cond delay="0"/>
                                  </p:stCondLst>
                                  <p:childTnLst>
                                    <p:set>
                                      <p:cBhvr>
                                        <p:cTn id="10" dur="1" fill="hold">
                                          <p:stCondLst>
                                            <p:cond delay="0"/>
                                          </p:stCondLst>
                                        </p:cTn>
                                        <p:tgtEl>
                                          <p:spTgt spid="22"/>
                                        </p:tgtEl>
                                        <p:attrNameLst>
                                          <p:attrName>style.visibility</p:attrName>
                                        </p:attrNameLst>
                                      </p:cBhvr>
                                      <p:to>
                                        <p:strVal val="visible"/>
                                      </p:to>
                                    </p:set>
                                    <p:animEffect transition="in" filter="wipe(down)">
                                      <p:cBhvr>
                                        <p:cTn id="11" dur="1000"/>
                                        <p:tgtEl>
                                          <p:spTgt spid="22"/>
                                        </p:tgtEl>
                                      </p:cBhvr>
                                    </p:animEffect>
                                  </p:childTnLst>
                                </p:cTn>
                              </p:par>
                            </p:childTnLst>
                          </p:cTn>
                        </p:par>
                        <p:par>
                          <p:cTn id="12" fill="hold">
                            <p:stCondLst>
                              <p:cond delay="2000"/>
                            </p:stCondLst>
                            <p:childTnLst>
                              <p:par>
                                <p:cTn id="13" presetID="22" presetClass="entr" presetSubtype="8" fill="hold" nodeType="after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wipe(left)">
                                      <p:cBhvr>
                                        <p:cTn id="15" dur="1000"/>
                                        <p:tgtEl>
                                          <p:spTgt spid="20"/>
                                        </p:tgtEl>
                                      </p:cBhvr>
                                    </p:animEffect>
                                  </p:childTnLst>
                                </p:cTn>
                              </p:par>
                            </p:childTnLst>
                          </p:cTn>
                        </p:par>
                        <p:par>
                          <p:cTn id="16" fill="hold">
                            <p:stCondLst>
                              <p:cond delay="3000"/>
                            </p:stCondLst>
                            <p:childTnLst>
                              <p:par>
                                <p:cTn id="17" presetID="53" presetClass="entr" presetSubtype="16" fill="hold" grpId="0" nodeType="afterEffect">
                                  <p:stCondLst>
                                    <p:cond delay="0"/>
                                  </p:stCondLst>
                                  <p:childTnLst>
                                    <p:set>
                                      <p:cBhvr>
                                        <p:cTn id="18" dur="1" fill="hold">
                                          <p:stCondLst>
                                            <p:cond delay="0"/>
                                          </p:stCondLst>
                                        </p:cTn>
                                        <p:tgtEl>
                                          <p:spTgt spid="137"/>
                                        </p:tgtEl>
                                        <p:attrNameLst>
                                          <p:attrName>style.visibility</p:attrName>
                                        </p:attrNameLst>
                                      </p:cBhvr>
                                      <p:to>
                                        <p:strVal val="visible"/>
                                      </p:to>
                                    </p:set>
                                    <p:anim calcmode="lin" valueType="num">
                                      <p:cBhvr>
                                        <p:cTn id="19" dur="1000" fill="hold"/>
                                        <p:tgtEl>
                                          <p:spTgt spid="137"/>
                                        </p:tgtEl>
                                        <p:attrNameLst>
                                          <p:attrName>ppt_w</p:attrName>
                                        </p:attrNameLst>
                                      </p:cBhvr>
                                      <p:tavLst>
                                        <p:tav tm="0">
                                          <p:val>
                                            <p:fltVal val="0"/>
                                          </p:val>
                                        </p:tav>
                                        <p:tav tm="100000">
                                          <p:val>
                                            <p:strVal val="#ppt_w"/>
                                          </p:val>
                                        </p:tav>
                                      </p:tavLst>
                                    </p:anim>
                                    <p:anim calcmode="lin" valueType="num">
                                      <p:cBhvr>
                                        <p:cTn id="20" dur="1000" fill="hold"/>
                                        <p:tgtEl>
                                          <p:spTgt spid="137"/>
                                        </p:tgtEl>
                                        <p:attrNameLst>
                                          <p:attrName>ppt_h</p:attrName>
                                        </p:attrNameLst>
                                      </p:cBhvr>
                                      <p:tavLst>
                                        <p:tav tm="0">
                                          <p:val>
                                            <p:fltVal val="0"/>
                                          </p:val>
                                        </p:tav>
                                        <p:tav tm="100000">
                                          <p:val>
                                            <p:strVal val="#ppt_h"/>
                                          </p:val>
                                        </p:tav>
                                      </p:tavLst>
                                    </p:anim>
                                    <p:animEffect transition="in" filter="fade">
                                      <p:cBhvr>
                                        <p:cTn id="21" dur="1000"/>
                                        <p:tgtEl>
                                          <p:spTgt spid="137"/>
                                        </p:tgtEl>
                                      </p:cBhvr>
                                    </p:animEffect>
                                  </p:childTnLst>
                                </p:cTn>
                              </p:par>
                            </p:childTnLst>
                          </p:cTn>
                        </p:par>
                        <p:par>
                          <p:cTn id="22" fill="hold">
                            <p:stCondLst>
                              <p:cond delay="4000"/>
                            </p:stCondLst>
                            <p:childTnLst>
                              <p:par>
                                <p:cTn id="23" presetID="53" presetClass="entr" presetSubtype="16" fill="hold" grpId="0" nodeType="afterEffect">
                                  <p:stCondLst>
                                    <p:cond delay="0"/>
                                  </p:stCondLst>
                                  <p:childTnLst>
                                    <p:set>
                                      <p:cBhvr>
                                        <p:cTn id="24" dur="1" fill="hold">
                                          <p:stCondLst>
                                            <p:cond delay="0"/>
                                          </p:stCondLst>
                                        </p:cTn>
                                        <p:tgtEl>
                                          <p:spTgt spid="135"/>
                                        </p:tgtEl>
                                        <p:attrNameLst>
                                          <p:attrName>style.visibility</p:attrName>
                                        </p:attrNameLst>
                                      </p:cBhvr>
                                      <p:to>
                                        <p:strVal val="visible"/>
                                      </p:to>
                                    </p:set>
                                    <p:anim calcmode="lin" valueType="num">
                                      <p:cBhvr>
                                        <p:cTn id="25" dur="1000" fill="hold"/>
                                        <p:tgtEl>
                                          <p:spTgt spid="135"/>
                                        </p:tgtEl>
                                        <p:attrNameLst>
                                          <p:attrName>ppt_w</p:attrName>
                                        </p:attrNameLst>
                                      </p:cBhvr>
                                      <p:tavLst>
                                        <p:tav tm="0">
                                          <p:val>
                                            <p:fltVal val="0"/>
                                          </p:val>
                                        </p:tav>
                                        <p:tav tm="100000">
                                          <p:val>
                                            <p:strVal val="#ppt_w"/>
                                          </p:val>
                                        </p:tav>
                                      </p:tavLst>
                                    </p:anim>
                                    <p:anim calcmode="lin" valueType="num">
                                      <p:cBhvr>
                                        <p:cTn id="26" dur="1000" fill="hold"/>
                                        <p:tgtEl>
                                          <p:spTgt spid="135"/>
                                        </p:tgtEl>
                                        <p:attrNameLst>
                                          <p:attrName>ppt_h</p:attrName>
                                        </p:attrNameLst>
                                      </p:cBhvr>
                                      <p:tavLst>
                                        <p:tav tm="0">
                                          <p:val>
                                            <p:fltVal val="0"/>
                                          </p:val>
                                        </p:tav>
                                        <p:tav tm="100000">
                                          <p:val>
                                            <p:strVal val="#ppt_h"/>
                                          </p:val>
                                        </p:tav>
                                      </p:tavLst>
                                    </p:anim>
                                    <p:animEffect transition="in" filter="fade">
                                      <p:cBhvr>
                                        <p:cTn id="27" dur="1000"/>
                                        <p:tgtEl>
                                          <p:spTgt spid="135"/>
                                        </p:tgtEl>
                                      </p:cBhvr>
                                    </p:animEffect>
                                  </p:childTnLst>
                                </p:cTn>
                              </p:par>
                            </p:childTnLst>
                          </p:cTn>
                        </p:par>
                        <p:par>
                          <p:cTn id="28" fill="hold">
                            <p:stCondLst>
                              <p:cond delay="5000"/>
                            </p:stCondLst>
                            <p:childTnLst>
                              <p:par>
                                <p:cTn id="29" presetID="53" presetClass="entr" presetSubtype="16" fill="hold" grpId="0" nodeType="afterEffect">
                                  <p:stCondLst>
                                    <p:cond delay="0"/>
                                  </p:stCondLst>
                                  <p:childTnLst>
                                    <p:set>
                                      <p:cBhvr>
                                        <p:cTn id="30" dur="1" fill="hold">
                                          <p:stCondLst>
                                            <p:cond delay="0"/>
                                          </p:stCondLst>
                                        </p:cTn>
                                        <p:tgtEl>
                                          <p:spTgt spid="134"/>
                                        </p:tgtEl>
                                        <p:attrNameLst>
                                          <p:attrName>style.visibility</p:attrName>
                                        </p:attrNameLst>
                                      </p:cBhvr>
                                      <p:to>
                                        <p:strVal val="visible"/>
                                      </p:to>
                                    </p:set>
                                    <p:anim calcmode="lin" valueType="num">
                                      <p:cBhvr>
                                        <p:cTn id="31" dur="1000" fill="hold"/>
                                        <p:tgtEl>
                                          <p:spTgt spid="134"/>
                                        </p:tgtEl>
                                        <p:attrNameLst>
                                          <p:attrName>ppt_w</p:attrName>
                                        </p:attrNameLst>
                                      </p:cBhvr>
                                      <p:tavLst>
                                        <p:tav tm="0">
                                          <p:val>
                                            <p:fltVal val="0"/>
                                          </p:val>
                                        </p:tav>
                                        <p:tav tm="100000">
                                          <p:val>
                                            <p:strVal val="#ppt_w"/>
                                          </p:val>
                                        </p:tav>
                                      </p:tavLst>
                                    </p:anim>
                                    <p:anim calcmode="lin" valueType="num">
                                      <p:cBhvr>
                                        <p:cTn id="32" dur="1000" fill="hold"/>
                                        <p:tgtEl>
                                          <p:spTgt spid="134"/>
                                        </p:tgtEl>
                                        <p:attrNameLst>
                                          <p:attrName>ppt_h</p:attrName>
                                        </p:attrNameLst>
                                      </p:cBhvr>
                                      <p:tavLst>
                                        <p:tav tm="0">
                                          <p:val>
                                            <p:fltVal val="0"/>
                                          </p:val>
                                        </p:tav>
                                        <p:tav tm="100000">
                                          <p:val>
                                            <p:strVal val="#ppt_h"/>
                                          </p:val>
                                        </p:tav>
                                      </p:tavLst>
                                    </p:anim>
                                    <p:animEffect transition="in" filter="fade">
                                      <p:cBhvr>
                                        <p:cTn id="33" dur="1000"/>
                                        <p:tgtEl>
                                          <p:spTgt spid="134"/>
                                        </p:tgtEl>
                                      </p:cBhvr>
                                    </p:animEffect>
                                  </p:childTnLst>
                                </p:cTn>
                              </p:par>
                            </p:childTnLst>
                          </p:cTn>
                        </p:par>
                        <p:par>
                          <p:cTn id="34" fill="hold">
                            <p:stCondLst>
                              <p:cond delay="6000"/>
                            </p:stCondLst>
                            <p:childTnLst>
                              <p:par>
                                <p:cTn id="35" presetID="53" presetClass="entr" presetSubtype="16" fill="hold" grpId="0" nodeType="afterEffect">
                                  <p:stCondLst>
                                    <p:cond delay="0"/>
                                  </p:stCondLst>
                                  <p:childTnLst>
                                    <p:set>
                                      <p:cBhvr>
                                        <p:cTn id="36" dur="1" fill="hold">
                                          <p:stCondLst>
                                            <p:cond delay="0"/>
                                          </p:stCondLst>
                                        </p:cTn>
                                        <p:tgtEl>
                                          <p:spTgt spid="136"/>
                                        </p:tgtEl>
                                        <p:attrNameLst>
                                          <p:attrName>style.visibility</p:attrName>
                                        </p:attrNameLst>
                                      </p:cBhvr>
                                      <p:to>
                                        <p:strVal val="visible"/>
                                      </p:to>
                                    </p:set>
                                    <p:anim calcmode="lin" valueType="num">
                                      <p:cBhvr>
                                        <p:cTn id="37" dur="1000" fill="hold"/>
                                        <p:tgtEl>
                                          <p:spTgt spid="136"/>
                                        </p:tgtEl>
                                        <p:attrNameLst>
                                          <p:attrName>ppt_w</p:attrName>
                                        </p:attrNameLst>
                                      </p:cBhvr>
                                      <p:tavLst>
                                        <p:tav tm="0">
                                          <p:val>
                                            <p:fltVal val="0"/>
                                          </p:val>
                                        </p:tav>
                                        <p:tav tm="100000">
                                          <p:val>
                                            <p:strVal val="#ppt_w"/>
                                          </p:val>
                                        </p:tav>
                                      </p:tavLst>
                                    </p:anim>
                                    <p:anim calcmode="lin" valueType="num">
                                      <p:cBhvr>
                                        <p:cTn id="38" dur="1000" fill="hold"/>
                                        <p:tgtEl>
                                          <p:spTgt spid="136"/>
                                        </p:tgtEl>
                                        <p:attrNameLst>
                                          <p:attrName>ppt_h</p:attrName>
                                        </p:attrNameLst>
                                      </p:cBhvr>
                                      <p:tavLst>
                                        <p:tav tm="0">
                                          <p:val>
                                            <p:fltVal val="0"/>
                                          </p:val>
                                        </p:tav>
                                        <p:tav tm="100000">
                                          <p:val>
                                            <p:strVal val="#ppt_h"/>
                                          </p:val>
                                        </p:tav>
                                      </p:tavLst>
                                    </p:anim>
                                    <p:animEffect transition="in" filter="fade">
                                      <p:cBhvr>
                                        <p:cTn id="39" dur="1000"/>
                                        <p:tgtEl>
                                          <p:spTgt spid="136"/>
                                        </p:tgtEl>
                                      </p:cBhvr>
                                    </p:animEffect>
                                  </p:childTnLst>
                                </p:cTn>
                              </p:par>
                            </p:childTnLst>
                          </p:cTn>
                        </p:par>
                        <p:par>
                          <p:cTn id="40" fill="hold">
                            <p:stCondLst>
                              <p:cond delay="7000"/>
                            </p:stCondLst>
                            <p:childTnLst>
                              <p:par>
                                <p:cTn id="41" presetID="53" presetClass="entr" presetSubtype="16" fill="hold" grpId="0" nodeType="afterEffect">
                                  <p:stCondLst>
                                    <p:cond delay="0"/>
                                  </p:stCondLst>
                                  <p:childTnLst>
                                    <p:set>
                                      <p:cBhvr>
                                        <p:cTn id="42" dur="1" fill="hold">
                                          <p:stCondLst>
                                            <p:cond delay="0"/>
                                          </p:stCondLst>
                                        </p:cTn>
                                        <p:tgtEl>
                                          <p:spTgt spid="138"/>
                                        </p:tgtEl>
                                        <p:attrNameLst>
                                          <p:attrName>style.visibility</p:attrName>
                                        </p:attrNameLst>
                                      </p:cBhvr>
                                      <p:to>
                                        <p:strVal val="visible"/>
                                      </p:to>
                                    </p:set>
                                    <p:anim calcmode="lin" valueType="num">
                                      <p:cBhvr>
                                        <p:cTn id="43" dur="1000" fill="hold"/>
                                        <p:tgtEl>
                                          <p:spTgt spid="138"/>
                                        </p:tgtEl>
                                        <p:attrNameLst>
                                          <p:attrName>ppt_w</p:attrName>
                                        </p:attrNameLst>
                                      </p:cBhvr>
                                      <p:tavLst>
                                        <p:tav tm="0">
                                          <p:val>
                                            <p:fltVal val="0"/>
                                          </p:val>
                                        </p:tav>
                                        <p:tav tm="100000">
                                          <p:val>
                                            <p:strVal val="#ppt_w"/>
                                          </p:val>
                                        </p:tav>
                                      </p:tavLst>
                                    </p:anim>
                                    <p:anim calcmode="lin" valueType="num">
                                      <p:cBhvr>
                                        <p:cTn id="44" dur="1000" fill="hold"/>
                                        <p:tgtEl>
                                          <p:spTgt spid="138"/>
                                        </p:tgtEl>
                                        <p:attrNameLst>
                                          <p:attrName>ppt_h</p:attrName>
                                        </p:attrNameLst>
                                      </p:cBhvr>
                                      <p:tavLst>
                                        <p:tav tm="0">
                                          <p:val>
                                            <p:fltVal val="0"/>
                                          </p:val>
                                        </p:tav>
                                        <p:tav tm="100000">
                                          <p:val>
                                            <p:strVal val="#ppt_h"/>
                                          </p:val>
                                        </p:tav>
                                      </p:tavLst>
                                    </p:anim>
                                    <p:animEffect transition="in" filter="fade">
                                      <p:cBhvr>
                                        <p:cTn id="45" dur="1000"/>
                                        <p:tgtEl>
                                          <p:spTgt spid="138"/>
                                        </p:tgtEl>
                                      </p:cBhvr>
                                    </p:animEffect>
                                  </p:childTnLst>
                                </p:cTn>
                              </p:par>
                            </p:childTnLst>
                          </p:cTn>
                        </p:par>
                        <p:par>
                          <p:cTn id="46" fill="hold">
                            <p:stCondLst>
                              <p:cond delay="8000"/>
                            </p:stCondLst>
                            <p:childTnLst>
                              <p:par>
                                <p:cTn id="47" presetID="42" presetClass="entr" presetSubtype="0" fill="hold" grpId="0" nodeType="afterEffect">
                                  <p:stCondLst>
                                    <p:cond delay="0"/>
                                  </p:stCondLst>
                                  <p:childTnLst>
                                    <p:set>
                                      <p:cBhvr>
                                        <p:cTn id="48" dur="1" fill="hold">
                                          <p:stCondLst>
                                            <p:cond delay="0"/>
                                          </p:stCondLst>
                                        </p:cTn>
                                        <p:tgtEl>
                                          <p:spTgt spid="142"/>
                                        </p:tgtEl>
                                        <p:attrNameLst>
                                          <p:attrName>style.visibility</p:attrName>
                                        </p:attrNameLst>
                                      </p:cBhvr>
                                      <p:to>
                                        <p:strVal val="visible"/>
                                      </p:to>
                                    </p:set>
                                    <p:animEffect transition="in" filter="fade">
                                      <p:cBhvr>
                                        <p:cTn id="49" dur="1000"/>
                                        <p:tgtEl>
                                          <p:spTgt spid="142"/>
                                        </p:tgtEl>
                                      </p:cBhvr>
                                    </p:animEffect>
                                    <p:anim calcmode="lin" valueType="num">
                                      <p:cBhvr>
                                        <p:cTn id="50" dur="1000" fill="hold"/>
                                        <p:tgtEl>
                                          <p:spTgt spid="142"/>
                                        </p:tgtEl>
                                        <p:attrNameLst>
                                          <p:attrName>ppt_x</p:attrName>
                                        </p:attrNameLst>
                                      </p:cBhvr>
                                      <p:tavLst>
                                        <p:tav tm="0">
                                          <p:val>
                                            <p:strVal val="#ppt_x"/>
                                          </p:val>
                                        </p:tav>
                                        <p:tav tm="100000">
                                          <p:val>
                                            <p:strVal val="#ppt_x"/>
                                          </p:val>
                                        </p:tav>
                                      </p:tavLst>
                                    </p:anim>
                                    <p:anim calcmode="lin" valueType="num">
                                      <p:cBhvr>
                                        <p:cTn id="51" dur="1000" fill="hold"/>
                                        <p:tgtEl>
                                          <p:spTgt spid="142"/>
                                        </p:tgtEl>
                                        <p:attrNameLst>
                                          <p:attrName>ppt_y</p:attrName>
                                        </p:attrNameLst>
                                      </p:cBhvr>
                                      <p:tavLst>
                                        <p:tav tm="0">
                                          <p:val>
                                            <p:strVal val="#ppt_y+.1"/>
                                          </p:val>
                                        </p:tav>
                                        <p:tav tm="100000">
                                          <p:val>
                                            <p:strVal val="#ppt_y"/>
                                          </p:val>
                                        </p:tav>
                                      </p:tavLst>
                                    </p:anim>
                                  </p:childTnLst>
                                </p:cTn>
                              </p:par>
                            </p:childTnLst>
                          </p:cTn>
                        </p:par>
                        <p:par>
                          <p:cTn id="52" fill="hold">
                            <p:stCondLst>
                              <p:cond delay="9000"/>
                            </p:stCondLst>
                            <p:childTnLst>
                              <p:par>
                                <p:cTn id="53" presetID="42" presetClass="entr" presetSubtype="0" fill="hold" grpId="0" nodeType="afterEffect">
                                  <p:stCondLst>
                                    <p:cond delay="0"/>
                                  </p:stCondLst>
                                  <p:childTnLst>
                                    <p:set>
                                      <p:cBhvr>
                                        <p:cTn id="54" dur="1" fill="hold">
                                          <p:stCondLst>
                                            <p:cond delay="0"/>
                                          </p:stCondLst>
                                        </p:cTn>
                                        <p:tgtEl>
                                          <p:spTgt spid="141"/>
                                        </p:tgtEl>
                                        <p:attrNameLst>
                                          <p:attrName>style.visibility</p:attrName>
                                        </p:attrNameLst>
                                      </p:cBhvr>
                                      <p:to>
                                        <p:strVal val="visible"/>
                                      </p:to>
                                    </p:set>
                                    <p:animEffect transition="in" filter="fade">
                                      <p:cBhvr>
                                        <p:cTn id="55" dur="1000"/>
                                        <p:tgtEl>
                                          <p:spTgt spid="141"/>
                                        </p:tgtEl>
                                      </p:cBhvr>
                                    </p:animEffect>
                                    <p:anim calcmode="lin" valueType="num">
                                      <p:cBhvr>
                                        <p:cTn id="56" dur="1000" fill="hold"/>
                                        <p:tgtEl>
                                          <p:spTgt spid="141"/>
                                        </p:tgtEl>
                                        <p:attrNameLst>
                                          <p:attrName>ppt_x</p:attrName>
                                        </p:attrNameLst>
                                      </p:cBhvr>
                                      <p:tavLst>
                                        <p:tav tm="0">
                                          <p:val>
                                            <p:strVal val="#ppt_x"/>
                                          </p:val>
                                        </p:tav>
                                        <p:tav tm="100000">
                                          <p:val>
                                            <p:strVal val="#ppt_x"/>
                                          </p:val>
                                        </p:tav>
                                      </p:tavLst>
                                    </p:anim>
                                    <p:anim calcmode="lin" valueType="num">
                                      <p:cBhvr>
                                        <p:cTn id="57" dur="1000" fill="hold"/>
                                        <p:tgtEl>
                                          <p:spTgt spid="141"/>
                                        </p:tgtEl>
                                        <p:attrNameLst>
                                          <p:attrName>ppt_y</p:attrName>
                                        </p:attrNameLst>
                                      </p:cBhvr>
                                      <p:tavLst>
                                        <p:tav tm="0">
                                          <p:val>
                                            <p:strVal val="#ppt_y+.1"/>
                                          </p:val>
                                        </p:tav>
                                        <p:tav tm="100000">
                                          <p:val>
                                            <p:strVal val="#ppt_y"/>
                                          </p:val>
                                        </p:tav>
                                      </p:tavLst>
                                    </p:anim>
                                  </p:childTnLst>
                                </p:cTn>
                              </p:par>
                            </p:childTnLst>
                          </p:cTn>
                        </p:par>
                        <p:par>
                          <p:cTn id="58" fill="hold">
                            <p:stCondLst>
                              <p:cond delay="10000"/>
                            </p:stCondLst>
                            <p:childTnLst>
                              <p:par>
                                <p:cTn id="59" presetID="42" presetClass="entr" presetSubtype="0" fill="hold" grpId="0" nodeType="afterEffect">
                                  <p:stCondLst>
                                    <p:cond delay="0"/>
                                  </p:stCondLst>
                                  <p:childTnLst>
                                    <p:set>
                                      <p:cBhvr>
                                        <p:cTn id="60" dur="1" fill="hold">
                                          <p:stCondLst>
                                            <p:cond delay="0"/>
                                          </p:stCondLst>
                                        </p:cTn>
                                        <p:tgtEl>
                                          <p:spTgt spid="143"/>
                                        </p:tgtEl>
                                        <p:attrNameLst>
                                          <p:attrName>style.visibility</p:attrName>
                                        </p:attrNameLst>
                                      </p:cBhvr>
                                      <p:to>
                                        <p:strVal val="visible"/>
                                      </p:to>
                                    </p:set>
                                    <p:animEffect transition="in" filter="fade">
                                      <p:cBhvr>
                                        <p:cTn id="61" dur="1000"/>
                                        <p:tgtEl>
                                          <p:spTgt spid="143"/>
                                        </p:tgtEl>
                                      </p:cBhvr>
                                    </p:animEffect>
                                    <p:anim calcmode="lin" valueType="num">
                                      <p:cBhvr>
                                        <p:cTn id="62" dur="1000" fill="hold"/>
                                        <p:tgtEl>
                                          <p:spTgt spid="143"/>
                                        </p:tgtEl>
                                        <p:attrNameLst>
                                          <p:attrName>ppt_x</p:attrName>
                                        </p:attrNameLst>
                                      </p:cBhvr>
                                      <p:tavLst>
                                        <p:tav tm="0">
                                          <p:val>
                                            <p:strVal val="#ppt_x"/>
                                          </p:val>
                                        </p:tav>
                                        <p:tav tm="100000">
                                          <p:val>
                                            <p:strVal val="#ppt_x"/>
                                          </p:val>
                                        </p:tav>
                                      </p:tavLst>
                                    </p:anim>
                                    <p:anim calcmode="lin" valueType="num">
                                      <p:cBhvr>
                                        <p:cTn id="63" dur="1000" fill="hold"/>
                                        <p:tgtEl>
                                          <p:spTgt spid="143"/>
                                        </p:tgtEl>
                                        <p:attrNameLst>
                                          <p:attrName>ppt_y</p:attrName>
                                        </p:attrNameLst>
                                      </p:cBhvr>
                                      <p:tavLst>
                                        <p:tav tm="0">
                                          <p:val>
                                            <p:strVal val="#ppt_y+.1"/>
                                          </p:val>
                                        </p:tav>
                                        <p:tav tm="100000">
                                          <p:val>
                                            <p:strVal val="#ppt_y"/>
                                          </p:val>
                                        </p:tav>
                                      </p:tavLst>
                                    </p:anim>
                                  </p:childTnLst>
                                </p:cTn>
                              </p:par>
                            </p:childTnLst>
                          </p:cTn>
                        </p:par>
                        <p:par>
                          <p:cTn id="64" fill="hold">
                            <p:stCondLst>
                              <p:cond delay="11000"/>
                            </p:stCondLst>
                            <p:childTnLst>
                              <p:par>
                                <p:cTn id="65" presetID="42" presetClass="entr" presetSubtype="0" fill="hold" grpId="0" nodeType="afterEffect">
                                  <p:stCondLst>
                                    <p:cond delay="0"/>
                                  </p:stCondLst>
                                  <p:childTnLst>
                                    <p:set>
                                      <p:cBhvr>
                                        <p:cTn id="66" dur="1" fill="hold">
                                          <p:stCondLst>
                                            <p:cond delay="0"/>
                                          </p:stCondLst>
                                        </p:cTn>
                                        <p:tgtEl>
                                          <p:spTgt spid="140"/>
                                        </p:tgtEl>
                                        <p:attrNameLst>
                                          <p:attrName>style.visibility</p:attrName>
                                        </p:attrNameLst>
                                      </p:cBhvr>
                                      <p:to>
                                        <p:strVal val="visible"/>
                                      </p:to>
                                    </p:set>
                                    <p:animEffect transition="in" filter="fade">
                                      <p:cBhvr>
                                        <p:cTn id="67" dur="1000"/>
                                        <p:tgtEl>
                                          <p:spTgt spid="140"/>
                                        </p:tgtEl>
                                      </p:cBhvr>
                                    </p:animEffect>
                                    <p:anim calcmode="lin" valueType="num">
                                      <p:cBhvr>
                                        <p:cTn id="68" dur="1000" fill="hold"/>
                                        <p:tgtEl>
                                          <p:spTgt spid="140"/>
                                        </p:tgtEl>
                                        <p:attrNameLst>
                                          <p:attrName>ppt_x</p:attrName>
                                        </p:attrNameLst>
                                      </p:cBhvr>
                                      <p:tavLst>
                                        <p:tav tm="0">
                                          <p:val>
                                            <p:strVal val="#ppt_x"/>
                                          </p:val>
                                        </p:tav>
                                        <p:tav tm="100000">
                                          <p:val>
                                            <p:strVal val="#ppt_x"/>
                                          </p:val>
                                        </p:tav>
                                      </p:tavLst>
                                    </p:anim>
                                    <p:anim calcmode="lin" valueType="num">
                                      <p:cBhvr>
                                        <p:cTn id="69" dur="1000" fill="hold"/>
                                        <p:tgtEl>
                                          <p:spTgt spid="140"/>
                                        </p:tgtEl>
                                        <p:attrNameLst>
                                          <p:attrName>ppt_y</p:attrName>
                                        </p:attrNameLst>
                                      </p:cBhvr>
                                      <p:tavLst>
                                        <p:tav tm="0">
                                          <p:val>
                                            <p:strVal val="#ppt_y+.1"/>
                                          </p:val>
                                        </p:tav>
                                        <p:tav tm="100000">
                                          <p:val>
                                            <p:strVal val="#ppt_y"/>
                                          </p:val>
                                        </p:tav>
                                      </p:tavLst>
                                    </p:anim>
                                  </p:childTnLst>
                                </p:cTn>
                              </p:par>
                            </p:childTnLst>
                          </p:cTn>
                        </p:par>
                        <p:par>
                          <p:cTn id="70" fill="hold">
                            <p:stCondLst>
                              <p:cond delay="12000"/>
                            </p:stCondLst>
                            <p:childTnLst>
                              <p:par>
                                <p:cTn id="71" presetID="42" presetClass="entr" presetSubtype="0" fill="hold" grpId="0" nodeType="afterEffect">
                                  <p:stCondLst>
                                    <p:cond delay="0"/>
                                  </p:stCondLst>
                                  <p:childTnLst>
                                    <p:set>
                                      <p:cBhvr>
                                        <p:cTn id="72" dur="1" fill="hold">
                                          <p:stCondLst>
                                            <p:cond delay="0"/>
                                          </p:stCondLst>
                                        </p:cTn>
                                        <p:tgtEl>
                                          <p:spTgt spid="139"/>
                                        </p:tgtEl>
                                        <p:attrNameLst>
                                          <p:attrName>style.visibility</p:attrName>
                                        </p:attrNameLst>
                                      </p:cBhvr>
                                      <p:to>
                                        <p:strVal val="visible"/>
                                      </p:to>
                                    </p:set>
                                    <p:animEffect transition="in" filter="fade">
                                      <p:cBhvr>
                                        <p:cTn id="73" dur="1000"/>
                                        <p:tgtEl>
                                          <p:spTgt spid="139"/>
                                        </p:tgtEl>
                                      </p:cBhvr>
                                    </p:animEffect>
                                    <p:anim calcmode="lin" valueType="num">
                                      <p:cBhvr>
                                        <p:cTn id="74" dur="1000" fill="hold"/>
                                        <p:tgtEl>
                                          <p:spTgt spid="139"/>
                                        </p:tgtEl>
                                        <p:attrNameLst>
                                          <p:attrName>ppt_x</p:attrName>
                                        </p:attrNameLst>
                                      </p:cBhvr>
                                      <p:tavLst>
                                        <p:tav tm="0">
                                          <p:val>
                                            <p:strVal val="#ppt_x"/>
                                          </p:val>
                                        </p:tav>
                                        <p:tav tm="100000">
                                          <p:val>
                                            <p:strVal val="#ppt_x"/>
                                          </p:val>
                                        </p:tav>
                                      </p:tavLst>
                                    </p:anim>
                                    <p:anim calcmode="lin" valueType="num">
                                      <p:cBhvr>
                                        <p:cTn id="75" dur="1000" fill="hold"/>
                                        <p:tgtEl>
                                          <p:spTgt spid="13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4" grpId="0"/>
      <p:bldP spid="135" grpId="0"/>
      <p:bldP spid="136" grpId="0"/>
      <p:bldP spid="137" grpId="0"/>
      <p:bldP spid="138" grpId="0"/>
      <p:bldP spid="139" grpId="0"/>
      <p:bldP spid="140" grpId="0"/>
      <p:bldP spid="141" grpId="0"/>
      <p:bldP spid="142" grpId="0"/>
      <p:bldP spid="14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Shape 3">
            <a:extLst>
              <a:ext uri="{FF2B5EF4-FFF2-40B4-BE49-F238E27FC236}">
                <a16:creationId xmlns:a16="http://schemas.microsoft.com/office/drawing/2014/main" id="{7AA532B2-05FA-D7FD-42E4-4DB37D1ABEF6}"/>
              </a:ext>
            </a:extLst>
          </p:cNvPr>
          <p:cNvSpPr/>
          <p:nvPr/>
        </p:nvSpPr>
        <p:spPr>
          <a:xfrm rot="16200000" flipV="1">
            <a:off x="8875686" y="297419"/>
            <a:ext cx="6632626" cy="6918025"/>
          </a:xfrm>
          <a:custGeom>
            <a:avLst/>
            <a:gdLst>
              <a:gd name="connsiteX0" fmla="*/ 3792932 w 7585876"/>
              <a:gd name="connsiteY0" fmla="*/ 4737206 h 4737206"/>
              <a:gd name="connsiteX1" fmla="*/ 3886670 w 7585876"/>
              <a:gd name="connsiteY1" fmla="*/ 4628170 h 4737206"/>
              <a:gd name="connsiteX2" fmla="*/ 4775010 w 7585876"/>
              <a:gd name="connsiteY2" fmla="*/ 4220520 h 4737206"/>
              <a:gd name="connsiteX3" fmla="*/ 5203559 w 7585876"/>
              <a:gd name="connsiteY3" fmla="*/ 4220520 h 4737206"/>
              <a:gd name="connsiteX4" fmla="*/ 5733745 w 7585876"/>
              <a:gd name="connsiteY4" fmla="*/ 3952492 h 4737206"/>
              <a:gd name="connsiteX5" fmla="*/ 5737861 w 7585876"/>
              <a:gd name="connsiteY5" fmla="*/ 3946907 h 4737206"/>
              <a:gd name="connsiteX6" fmla="*/ 6016473 w 7585876"/>
              <a:gd name="connsiteY6" fmla="*/ 3946895 h 4737206"/>
              <a:gd name="connsiteX7" fmla="*/ 6501168 w 7585876"/>
              <a:gd name="connsiteY7" fmla="*/ 3576280 h 4737206"/>
              <a:gd name="connsiteX8" fmla="*/ 6503632 w 7585876"/>
              <a:gd name="connsiteY8" fmla="*/ 3567230 h 4737206"/>
              <a:gd name="connsiteX9" fmla="*/ 6512954 w 7585876"/>
              <a:gd name="connsiteY9" fmla="*/ 3566228 h 4737206"/>
              <a:gd name="connsiteX10" fmla="*/ 6872808 w 7585876"/>
              <a:gd name="connsiteY10" fmla="*/ 3263158 h 4737206"/>
              <a:gd name="connsiteX11" fmla="*/ 6874879 w 7585876"/>
              <a:gd name="connsiteY11" fmla="*/ 3255949 h 4737206"/>
              <a:gd name="connsiteX12" fmla="*/ 6882067 w 7585876"/>
              <a:gd name="connsiteY12" fmla="*/ 3253792 h 4737206"/>
              <a:gd name="connsiteX13" fmla="*/ 7158686 w 7585876"/>
              <a:gd name="connsiteY13" fmla="*/ 2969684 h 4737206"/>
              <a:gd name="connsiteX14" fmla="*/ 7202437 w 7585876"/>
              <a:gd name="connsiteY14" fmla="*/ 2807316 h 4737206"/>
              <a:gd name="connsiteX15" fmla="*/ 7439915 w 7585876"/>
              <a:gd name="connsiteY15" fmla="*/ 2470005 h 4737206"/>
              <a:gd name="connsiteX16" fmla="*/ 7585876 w 7585876"/>
              <a:gd name="connsiteY16" fmla="*/ 2368597 h 4737206"/>
              <a:gd name="connsiteX17" fmla="*/ 7439915 w 7585876"/>
              <a:gd name="connsiteY17" fmla="*/ 2267175 h 4737206"/>
              <a:gd name="connsiteX18" fmla="*/ 7202437 w 7585876"/>
              <a:gd name="connsiteY18" fmla="*/ 1929888 h 4737206"/>
              <a:gd name="connsiteX19" fmla="*/ 7158686 w 7585876"/>
              <a:gd name="connsiteY19" fmla="*/ 1767522 h 4737206"/>
              <a:gd name="connsiteX20" fmla="*/ 6882067 w 7585876"/>
              <a:gd name="connsiteY20" fmla="*/ 1483401 h 4737206"/>
              <a:gd name="connsiteX21" fmla="*/ 6874879 w 7585876"/>
              <a:gd name="connsiteY21" fmla="*/ 1481243 h 4737206"/>
              <a:gd name="connsiteX22" fmla="*/ 6872808 w 7585876"/>
              <a:gd name="connsiteY22" fmla="*/ 1474034 h 4737206"/>
              <a:gd name="connsiteX23" fmla="*/ 6512954 w 7585876"/>
              <a:gd name="connsiteY23" fmla="*/ 1170978 h 4737206"/>
              <a:gd name="connsiteX24" fmla="*/ 6503632 w 7585876"/>
              <a:gd name="connsiteY24" fmla="*/ 1169975 h 4737206"/>
              <a:gd name="connsiteX25" fmla="*/ 6501168 w 7585876"/>
              <a:gd name="connsiteY25" fmla="*/ 1160926 h 4737206"/>
              <a:gd name="connsiteX26" fmla="*/ 6016473 w 7585876"/>
              <a:gd name="connsiteY26" fmla="*/ 790297 h 4737206"/>
              <a:gd name="connsiteX27" fmla="*/ 5737861 w 7585876"/>
              <a:gd name="connsiteY27" fmla="*/ 790297 h 4737206"/>
              <a:gd name="connsiteX28" fmla="*/ 5733745 w 7585876"/>
              <a:gd name="connsiteY28" fmla="*/ 784713 h 4737206"/>
              <a:gd name="connsiteX29" fmla="*/ 5203559 w 7585876"/>
              <a:gd name="connsiteY29" fmla="*/ 516673 h 4737206"/>
              <a:gd name="connsiteX30" fmla="*/ 4775010 w 7585876"/>
              <a:gd name="connsiteY30" fmla="*/ 516673 h 4737206"/>
              <a:gd name="connsiteX31" fmla="*/ 3886658 w 7585876"/>
              <a:gd name="connsiteY31" fmla="*/ 109010 h 4737206"/>
              <a:gd name="connsiteX32" fmla="*/ 3792932 w 7585876"/>
              <a:gd name="connsiteY32" fmla="*/ 0 h 4737206"/>
              <a:gd name="connsiteX33" fmla="*/ 3699180 w 7585876"/>
              <a:gd name="connsiteY33" fmla="*/ 109010 h 4737206"/>
              <a:gd name="connsiteX34" fmla="*/ 2810853 w 7585876"/>
              <a:gd name="connsiteY34" fmla="*/ 516673 h 4737206"/>
              <a:gd name="connsiteX35" fmla="*/ 2382304 w 7585876"/>
              <a:gd name="connsiteY35" fmla="*/ 516673 h 4737206"/>
              <a:gd name="connsiteX36" fmla="*/ 1852118 w 7585876"/>
              <a:gd name="connsiteY36" fmla="*/ 784713 h 4737206"/>
              <a:gd name="connsiteX37" fmla="*/ 1848003 w 7585876"/>
              <a:gd name="connsiteY37" fmla="*/ 790297 h 4737206"/>
              <a:gd name="connsiteX38" fmla="*/ 1569390 w 7585876"/>
              <a:gd name="connsiteY38" fmla="*/ 790297 h 4737206"/>
              <a:gd name="connsiteX39" fmla="*/ 1084695 w 7585876"/>
              <a:gd name="connsiteY39" fmla="*/ 1160926 h 4737206"/>
              <a:gd name="connsiteX40" fmla="*/ 1082244 w 7585876"/>
              <a:gd name="connsiteY40" fmla="*/ 1169975 h 4737206"/>
              <a:gd name="connsiteX41" fmla="*/ 1072909 w 7585876"/>
              <a:gd name="connsiteY41" fmla="*/ 1170978 h 4737206"/>
              <a:gd name="connsiteX42" fmla="*/ 713067 w 7585876"/>
              <a:gd name="connsiteY42" fmla="*/ 1474034 h 4737206"/>
              <a:gd name="connsiteX43" fmla="*/ 710997 w 7585876"/>
              <a:gd name="connsiteY43" fmla="*/ 1481243 h 4737206"/>
              <a:gd name="connsiteX44" fmla="*/ 703809 w 7585876"/>
              <a:gd name="connsiteY44" fmla="*/ 1483401 h 4737206"/>
              <a:gd name="connsiteX45" fmla="*/ 427177 w 7585876"/>
              <a:gd name="connsiteY45" fmla="*/ 1767534 h 4737206"/>
              <a:gd name="connsiteX46" fmla="*/ 383439 w 7585876"/>
              <a:gd name="connsiteY46" fmla="*/ 1929888 h 4737206"/>
              <a:gd name="connsiteX47" fmla="*/ 145961 w 7585876"/>
              <a:gd name="connsiteY47" fmla="*/ 2267175 h 4737206"/>
              <a:gd name="connsiteX48" fmla="*/ 0 w 7585876"/>
              <a:gd name="connsiteY48" fmla="*/ 2368597 h 4737206"/>
              <a:gd name="connsiteX49" fmla="*/ 145961 w 7585876"/>
              <a:gd name="connsiteY49" fmla="*/ 2470005 h 4737206"/>
              <a:gd name="connsiteX50" fmla="*/ 383439 w 7585876"/>
              <a:gd name="connsiteY50" fmla="*/ 2807316 h 4737206"/>
              <a:gd name="connsiteX51" fmla="*/ 427177 w 7585876"/>
              <a:gd name="connsiteY51" fmla="*/ 2969671 h 4737206"/>
              <a:gd name="connsiteX52" fmla="*/ 703809 w 7585876"/>
              <a:gd name="connsiteY52" fmla="*/ 3253792 h 4737206"/>
              <a:gd name="connsiteX53" fmla="*/ 710997 w 7585876"/>
              <a:gd name="connsiteY53" fmla="*/ 3255949 h 4737206"/>
              <a:gd name="connsiteX54" fmla="*/ 713067 w 7585876"/>
              <a:gd name="connsiteY54" fmla="*/ 3263171 h 4737206"/>
              <a:gd name="connsiteX55" fmla="*/ 1072909 w 7585876"/>
              <a:gd name="connsiteY55" fmla="*/ 3566228 h 4737206"/>
              <a:gd name="connsiteX56" fmla="*/ 1082244 w 7585876"/>
              <a:gd name="connsiteY56" fmla="*/ 3567230 h 4737206"/>
              <a:gd name="connsiteX57" fmla="*/ 1084695 w 7585876"/>
              <a:gd name="connsiteY57" fmla="*/ 3576280 h 4737206"/>
              <a:gd name="connsiteX58" fmla="*/ 1569390 w 7585876"/>
              <a:gd name="connsiteY58" fmla="*/ 3946895 h 4737206"/>
              <a:gd name="connsiteX59" fmla="*/ 1848003 w 7585876"/>
              <a:gd name="connsiteY59" fmla="*/ 3946895 h 4737206"/>
              <a:gd name="connsiteX60" fmla="*/ 1852118 w 7585876"/>
              <a:gd name="connsiteY60" fmla="*/ 3952492 h 4737206"/>
              <a:gd name="connsiteX61" fmla="*/ 2382304 w 7585876"/>
              <a:gd name="connsiteY61" fmla="*/ 4220520 h 4737206"/>
              <a:gd name="connsiteX62" fmla="*/ 2810853 w 7585876"/>
              <a:gd name="connsiteY62" fmla="*/ 4220520 h 4737206"/>
              <a:gd name="connsiteX63" fmla="*/ 3699180 w 7585876"/>
              <a:gd name="connsiteY63" fmla="*/ 4628170 h 4737206"/>
              <a:gd name="connsiteX64" fmla="*/ 3792932 w 7585876"/>
              <a:gd name="connsiteY64" fmla="*/ 4737206 h 47372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7585876" h="4737206">
                <a:moveTo>
                  <a:pt x="3792932" y="4737206"/>
                </a:moveTo>
                <a:lnTo>
                  <a:pt x="3886670" y="4628170"/>
                </a:lnTo>
                <a:cubicBezTo>
                  <a:pt x="4109441" y="4369103"/>
                  <a:pt x="4433227" y="4220520"/>
                  <a:pt x="4775010" y="4220520"/>
                </a:cubicBezTo>
                <a:lnTo>
                  <a:pt x="5203559" y="4220520"/>
                </a:lnTo>
                <a:cubicBezTo>
                  <a:pt x="5411979" y="4220520"/>
                  <a:pt x="5610187" y="4120329"/>
                  <a:pt x="5733745" y="3952492"/>
                </a:cubicBezTo>
                <a:lnTo>
                  <a:pt x="5737861" y="3946907"/>
                </a:lnTo>
                <a:lnTo>
                  <a:pt x="6016473" y="3946895"/>
                </a:lnTo>
                <a:cubicBezTo>
                  <a:pt x="6242673" y="3946895"/>
                  <a:pt x="6441987" y="3794491"/>
                  <a:pt x="6501168" y="3576280"/>
                </a:cubicBezTo>
                <a:lnTo>
                  <a:pt x="6503632" y="3567230"/>
                </a:lnTo>
                <a:lnTo>
                  <a:pt x="6512954" y="3566228"/>
                </a:lnTo>
                <a:cubicBezTo>
                  <a:pt x="6681470" y="3548078"/>
                  <a:pt x="6826086" y="3426287"/>
                  <a:pt x="6872808" y="3263158"/>
                </a:cubicBezTo>
                <a:lnTo>
                  <a:pt x="6874879" y="3255949"/>
                </a:lnTo>
                <a:lnTo>
                  <a:pt x="6882067" y="3253792"/>
                </a:lnTo>
                <a:cubicBezTo>
                  <a:pt x="7016331" y="3213507"/>
                  <a:pt x="7122326" y="3104636"/>
                  <a:pt x="7158686" y="2969684"/>
                </a:cubicBezTo>
                <a:lnTo>
                  <a:pt x="7202437" y="2807316"/>
                </a:lnTo>
                <a:cubicBezTo>
                  <a:pt x="7239267" y="2670625"/>
                  <a:pt x="7323596" y="2550839"/>
                  <a:pt x="7439915" y="2470005"/>
                </a:cubicBezTo>
                <a:lnTo>
                  <a:pt x="7585876" y="2368597"/>
                </a:lnTo>
                <a:lnTo>
                  <a:pt x="7439915" y="2267175"/>
                </a:lnTo>
                <a:cubicBezTo>
                  <a:pt x="7323596" y="2186379"/>
                  <a:pt x="7239267" y="2066593"/>
                  <a:pt x="7202437" y="1929888"/>
                </a:cubicBezTo>
                <a:lnTo>
                  <a:pt x="7158686" y="1767522"/>
                </a:lnTo>
                <a:cubicBezTo>
                  <a:pt x="7122326" y="1632556"/>
                  <a:pt x="7016331" y="1523685"/>
                  <a:pt x="6882067" y="1483401"/>
                </a:cubicBezTo>
                <a:lnTo>
                  <a:pt x="6874879" y="1481243"/>
                </a:lnTo>
                <a:lnTo>
                  <a:pt x="6872808" y="1474034"/>
                </a:lnTo>
                <a:cubicBezTo>
                  <a:pt x="6826072" y="1310906"/>
                  <a:pt x="6681458" y="1189115"/>
                  <a:pt x="6512954" y="1170978"/>
                </a:cubicBezTo>
                <a:lnTo>
                  <a:pt x="6503632" y="1169975"/>
                </a:lnTo>
                <a:lnTo>
                  <a:pt x="6501168" y="1160926"/>
                </a:lnTo>
                <a:cubicBezTo>
                  <a:pt x="6441987" y="942701"/>
                  <a:pt x="6242673" y="790297"/>
                  <a:pt x="6016473" y="790297"/>
                </a:cubicBezTo>
                <a:lnTo>
                  <a:pt x="5737861" y="790297"/>
                </a:lnTo>
                <a:lnTo>
                  <a:pt x="5733745" y="784713"/>
                </a:lnTo>
                <a:cubicBezTo>
                  <a:pt x="5610187" y="616863"/>
                  <a:pt x="5411979" y="516673"/>
                  <a:pt x="5203559" y="516673"/>
                </a:cubicBezTo>
                <a:lnTo>
                  <a:pt x="4775010" y="516673"/>
                </a:lnTo>
                <a:cubicBezTo>
                  <a:pt x="4433227" y="516673"/>
                  <a:pt x="4109441" y="368089"/>
                  <a:pt x="3886658" y="109010"/>
                </a:cubicBezTo>
                <a:lnTo>
                  <a:pt x="3792932" y="0"/>
                </a:lnTo>
                <a:lnTo>
                  <a:pt x="3699180" y="109010"/>
                </a:lnTo>
                <a:cubicBezTo>
                  <a:pt x="3476435" y="368089"/>
                  <a:pt x="3152649" y="516673"/>
                  <a:pt x="2810853" y="516673"/>
                </a:cubicBezTo>
                <a:lnTo>
                  <a:pt x="2382304" y="516673"/>
                </a:lnTo>
                <a:cubicBezTo>
                  <a:pt x="2173885" y="516673"/>
                  <a:pt x="1975676" y="616863"/>
                  <a:pt x="1852118" y="784713"/>
                </a:cubicBezTo>
                <a:lnTo>
                  <a:pt x="1848003" y="790297"/>
                </a:lnTo>
                <a:lnTo>
                  <a:pt x="1569390" y="790297"/>
                </a:lnTo>
                <a:cubicBezTo>
                  <a:pt x="1343190" y="790297"/>
                  <a:pt x="1143877" y="942701"/>
                  <a:pt x="1084695" y="1160926"/>
                </a:cubicBezTo>
                <a:lnTo>
                  <a:pt x="1082244" y="1169975"/>
                </a:lnTo>
                <a:lnTo>
                  <a:pt x="1072909" y="1170978"/>
                </a:lnTo>
                <a:cubicBezTo>
                  <a:pt x="904380" y="1189153"/>
                  <a:pt x="759778" y="1310944"/>
                  <a:pt x="713067" y="1474034"/>
                </a:cubicBezTo>
                <a:lnTo>
                  <a:pt x="710997" y="1481243"/>
                </a:lnTo>
                <a:lnTo>
                  <a:pt x="703809" y="1483401"/>
                </a:lnTo>
                <a:cubicBezTo>
                  <a:pt x="569532" y="1523685"/>
                  <a:pt x="463538" y="1632556"/>
                  <a:pt x="427177" y="1767534"/>
                </a:cubicBezTo>
                <a:lnTo>
                  <a:pt x="383439" y="1929888"/>
                </a:lnTo>
                <a:cubicBezTo>
                  <a:pt x="346596" y="2066593"/>
                  <a:pt x="262268" y="2186379"/>
                  <a:pt x="145961" y="2267175"/>
                </a:cubicBezTo>
                <a:lnTo>
                  <a:pt x="0" y="2368597"/>
                </a:lnTo>
                <a:lnTo>
                  <a:pt x="145961" y="2470005"/>
                </a:lnTo>
                <a:cubicBezTo>
                  <a:pt x="262268" y="2550826"/>
                  <a:pt x="346596" y="2670612"/>
                  <a:pt x="383439" y="2807316"/>
                </a:cubicBezTo>
                <a:lnTo>
                  <a:pt x="427177" y="2969671"/>
                </a:lnTo>
                <a:cubicBezTo>
                  <a:pt x="463538" y="3104649"/>
                  <a:pt x="569532" y="3213520"/>
                  <a:pt x="703809" y="3253792"/>
                </a:cubicBezTo>
                <a:lnTo>
                  <a:pt x="710997" y="3255949"/>
                </a:lnTo>
                <a:lnTo>
                  <a:pt x="713067" y="3263171"/>
                </a:lnTo>
                <a:cubicBezTo>
                  <a:pt x="759778" y="3426274"/>
                  <a:pt x="904393" y="3548065"/>
                  <a:pt x="1072909" y="3566228"/>
                </a:cubicBezTo>
                <a:lnTo>
                  <a:pt x="1082244" y="3567230"/>
                </a:lnTo>
                <a:lnTo>
                  <a:pt x="1084695" y="3576280"/>
                </a:lnTo>
                <a:cubicBezTo>
                  <a:pt x="1143877" y="3794491"/>
                  <a:pt x="1343190" y="3946895"/>
                  <a:pt x="1569390" y="3946895"/>
                </a:cubicBezTo>
                <a:lnTo>
                  <a:pt x="1848003" y="3946895"/>
                </a:lnTo>
                <a:lnTo>
                  <a:pt x="1852118" y="3952492"/>
                </a:lnTo>
                <a:cubicBezTo>
                  <a:pt x="1975689" y="4120329"/>
                  <a:pt x="2173885" y="4220520"/>
                  <a:pt x="2382304" y="4220520"/>
                </a:cubicBezTo>
                <a:lnTo>
                  <a:pt x="2810853" y="4220520"/>
                </a:lnTo>
                <a:cubicBezTo>
                  <a:pt x="3152649" y="4220520"/>
                  <a:pt x="3476435" y="4369103"/>
                  <a:pt x="3699180" y="4628170"/>
                </a:cubicBezTo>
                <a:lnTo>
                  <a:pt x="3792932" y="4737206"/>
                </a:lnTo>
                <a:close/>
              </a:path>
            </a:pathLst>
          </a:custGeom>
          <a:solidFill>
            <a:srgbClr val="EFF7F9"/>
          </a:solidFill>
          <a:ln w="76200" cap="flat">
            <a:solidFill>
              <a:srgbClr val="0D5060"/>
            </a:solidFill>
            <a:prstDash val="solid"/>
            <a:miter/>
          </a:ln>
          <a:effectLst>
            <a:innerShdw blurRad="152400" dist="50800" dir="10800000">
              <a:schemeClr val="bg1">
                <a:lumMod val="50000"/>
                <a:alpha val="50000"/>
              </a:schemeClr>
            </a:innerShdw>
          </a:effectLst>
        </p:spPr>
        <p:txBody>
          <a:bodyPr wrap="square" rtlCol="1" anchor="ctr">
            <a:noAutofit/>
          </a:bodyPr>
          <a:lstStyle/>
          <a:p>
            <a:pPr algn="r" rtl="1"/>
            <a:endParaRPr lang="fa-IR" dirty="0"/>
          </a:p>
        </p:txBody>
      </p:sp>
      <p:pic>
        <p:nvPicPr>
          <p:cNvPr id="5" name="Graphic 4">
            <a:extLst>
              <a:ext uri="{FF2B5EF4-FFF2-40B4-BE49-F238E27FC236}">
                <a16:creationId xmlns:a16="http://schemas.microsoft.com/office/drawing/2014/main" id="{0D236731-EA14-51C1-900D-7366BC8ED73F}"/>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flipH="1">
            <a:off x="5222299" y="581890"/>
            <a:ext cx="7606930" cy="6490855"/>
          </a:xfrm>
          <a:prstGeom prst="rect">
            <a:avLst/>
          </a:prstGeom>
        </p:spPr>
      </p:pic>
      <p:grpSp>
        <p:nvGrpSpPr>
          <p:cNvPr id="6" name="Group 5">
            <a:extLst>
              <a:ext uri="{FF2B5EF4-FFF2-40B4-BE49-F238E27FC236}">
                <a16:creationId xmlns:a16="http://schemas.microsoft.com/office/drawing/2014/main" id="{D844F4A3-1E8E-407D-13AD-6DC7AFA2BCCA}"/>
              </a:ext>
            </a:extLst>
          </p:cNvPr>
          <p:cNvGrpSpPr/>
          <p:nvPr/>
        </p:nvGrpSpPr>
        <p:grpSpPr>
          <a:xfrm rot="10800000" flipV="1">
            <a:off x="2987486" y="1128355"/>
            <a:ext cx="3250400" cy="575933"/>
            <a:chOff x="6798538" y="5811520"/>
            <a:chExt cx="4269354" cy="756480"/>
          </a:xfrm>
        </p:grpSpPr>
        <p:sp>
          <p:nvSpPr>
            <p:cNvPr id="7" name="Rectangle 6">
              <a:extLst>
                <a:ext uri="{FF2B5EF4-FFF2-40B4-BE49-F238E27FC236}">
                  <a16:creationId xmlns:a16="http://schemas.microsoft.com/office/drawing/2014/main" id="{FAD17136-2360-E5D4-28E0-B22729FF7685}"/>
                </a:ext>
              </a:extLst>
            </p:cNvPr>
            <p:cNvSpPr/>
            <p:nvPr/>
          </p:nvSpPr>
          <p:spPr>
            <a:xfrm>
              <a:off x="8680222" y="5940311"/>
              <a:ext cx="519695" cy="506538"/>
            </a:xfrm>
            <a:prstGeom prst="rect">
              <a:avLst/>
            </a:prstGeom>
            <a:solidFill>
              <a:srgbClr val="0D5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Graphic 8">
              <a:extLst>
                <a:ext uri="{FF2B5EF4-FFF2-40B4-BE49-F238E27FC236}">
                  <a16:creationId xmlns:a16="http://schemas.microsoft.com/office/drawing/2014/main" id="{59800D60-B939-7278-02B3-DA35008667C2}"/>
                </a:ext>
              </a:extLst>
            </p:cNvPr>
            <p:cNvSpPr/>
            <p:nvPr/>
          </p:nvSpPr>
          <p:spPr>
            <a:xfrm flipV="1">
              <a:off x="6798538" y="5811520"/>
              <a:ext cx="4269354" cy="756480"/>
            </a:xfrm>
            <a:custGeom>
              <a:avLst/>
              <a:gdLst>
                <a:gd name="connsiteX0" fmla="*/ 4492270 w 8984628"/>
                <a:gd name="connsiteY0" fmla="*/ -630 h 1591972"/>
                <a:gd name="connsiteX1" fmla="*/ 4259562 w 8984628"/>
                <a:gd name="connsiteY1" fmla="*/ 232538 h 1591972"/>
                <a:gd name="connsiteX2" fmla="*/ 3930338 w 8984628"/>
                <a:gd name="connsiteY2" fmla="*/ 232538 h 1591972"/>
                <a:gd name="connsiteX3" fmla="*/ 3930338 w 8984628"/>
                <a:gd name="connsiteY3" fmla="*/ 562227 h 1591972"/>
                <a:gd name="connsiteX4" fmla="*/ 3722136 w 8984628"/>
                <a:gd name="connsiteY4" fmla="*/ 770771 h 1591972"/>
                <a:gd name="connsiteX5" fmla="*/ 3400662 w 8984628"/>
                <a:gd name="connsiteY5" fmla="*/ 770771 h 1591972"/>
                <a:gd name="connsiteX6" fmla="*/ 3313077 w 8984628"/>
                <a:gd name="connsiteY6" fmla="*/ 683043 h 1591972"/>
                <a:gd name="connsiteX7" fmla="*/ 3313077 w 8984628"/>
                <a:gd name="connsiteY7" fmla="*/ 524229 h 1591972"/>
                <a:gd name="connsiteX8" fmla="*/ 3154513 w 8984628"/>
                <a:gd name="connsiteY8" fmla="*/ 524229 h 1591972"/>
                <a:gd name="connsiteX9" fmla="*/ 3042434 w 8984628"/>
                <a:gd name="connsiteY9" fmla="*/ 411877 h 1591972"/>
                <a:gd name="connsiteX10" fmla="*/ 2930189 w 8984628"/>
                <a:gd name="connsiteY10" fmla="*/ 524229 h 1591972"/>
                <a:gd name="connsiteX11" fmla="*/ 2771625 w 8984628"/>
                <a:gd name="connsiteY11" fmla="*/ 524229 h 1591972"/>
                <a:gd name="connsiteX12" fmla="*/ 2771625 w 8984628"/>
                <a:gd name="connsiteY12" fmla="*/ 683043 h 1591972"/>
                <a:gd name="connsiteX13" fmla="*/ 2684116 w 8984628"/>
                <a:gd name="connsiteY13" fmla="*/ 770771 h 1591972"/>
                <a:gd name="connsiteX14" fmla="*/ 1928453 w 8984628"/>
                <a:gd name="connsiteY14" fmla="*/ 770771 h 1591972"/>
                <a:gd name="connsiteX15" fmla="*/ 1929635 w 8984628"/>
                <a:gd name="connsiteY15" fmla="*/ 794759 h 1591972"/>
                <a:gd name="connsiteX16" fmla="*/ 1893833 w 8984628"/>
                <a:gd name="connsiteY16" fmla="*/ 703556 h 1591972"/>
                <a:gd name="connsiteX17" fmla="*/ 1854538 w 8984628"/>
                <a:gd name="connsiteY17" fmla="*/ 613689 h 1591972"/>
                <a:gd name="connsiteX18" fmla="*/ 1764832 w 8984628"/>
                <a:gd name="connsiteY18" fmla="*/ 574342 h 1591972"/>
                <a:gd name="connsiteX19" fmla="*/ 1673220 w 8984628"/>
                <a:gd name="connsiteY19" fmla="*/ 538393 h 1591972"/>
                <a:gd name="connsiteX20" fmla="*/ 1581519 w 8984628"/>
                <a:gd name="connsiteY20" fmla="*/ 574342 h 1591972"/>
                <a:gd name="connsiteX21" fmla="*/ 1491812 w 8984628"/>
                <a:gd name="connsiteY21" fmla="*/ 613689 h 1591972"/>
                <a:gd name="connsiteX22" fmla="*/ 1452517 w 8984628"/>
                <a:gd name="connsiteY22" fmla="*/ 703556 h 1591972"/>
                <a:gd name="connsiteX23" fmla="*/ 1416716 w 8984628"/>
                <a:gd name="connsiteY23" fmla="*/ 794682 h 1591972"/>
                <a:gd name="connsiteX24" fmla="*/ 1417898 w 8984628"/>
                <a:gd name="connsiteY24" fmla="*/ 770771 h 1591972"/>
                <a:gd name="connsiteX25" fmla="*/ 0 w 8984628"/>
                <a:gd name="connsiteY25" fmla="*/ 770771 h 1591972"/>
                <a:gd name="connsiteX26" fmla="*/ 0 w 8984628"/>
                <a:gd name="connsiteY26" fmla="*/ 820018 h 1591972"/>
                <a:gd name="connsiteX27" fmla="*/ 1417898 w 8984628"/>
                <a:gd name="connsiteY27" fmla="*/ 820018 h 1591972"/>
                <a:gd name="connsiteX28" fmla="*/ 1416716 w 8984628"/>
                <a:gd name="connsiteY28" fmla="*/ 795955 h 1591972"/>
                <a:gd name="connsiteX29" fmla="*/ 1452517 w 8984628"/>
                <a:gd name="connsiteY29" fmla="*/ 887158 h 1591972"/>
                <a:gd name="connsiteX30" fmla="*/ 1491812 w 8984628"/>
                <a:gd name="connsiteY30" fmla="*/ 977025 h 1591972"/>
                <a:gd name="connsiteX31" fmla="*/ 1581519 w 8984628"/>
                <a:gd name="connsiteY31" fmla="*/ 1016372 h 1591972"/>
                <a:gd name="connsiteX32" fmla="*/ 1673220 w 8984628"/>
                <a:gd name="connsiteY32" fmla="*/ 1052321 h 1591972"/>
                <a:gd name="connsiteX33" fmla="*/ 1764832 w 8984628"/>
                <a:gd name="connsiteY33" fmla="*/ 1016448 h 1591972"/>
                <a:gd name="connsiteX34" fmla="*/ 1854538 w 8984628"/>
                <a:gd name="connsiteY34" fmla="*/ 977025 h 1591972"/>
                <a:gd name="connsiteX35" fmla="*/ 1893833 w 8984628"/>
                <a:gd name="connsiteY35" fmla="*/ 887158 h 1591972"/>
                <a:gd name="connsiteX36" fmla="*/ 1929635 w 8984628"/>
                <a:gd name="connsiteY36" fmla="*/ 795878 h 1591972"/>
                <a:gd name="connsiteX37" fmla="*/ 1928453 w 8984628"/>
                <a:gd name="connsiteY37" fmla="*/ 820018 h 1591972"/>
                <a:gd name="connsiteX38" fmla="*/ 2684116 w 8984628"/>
                <a:gd name="connsiteY38" fmla="*/ 820018 h 1591972"/>
                <a:gd name="connsiteX39" fmla="*/ 2771625 w 8984628"/>
                <a:gd name="connsiteY39" fmla="*/ 907671 h 1591972"/>
                <a:gd name="connsiteX40" fmla="*/ 2771625 w 8984628"/>
                <a:gd name="connsiteY40" fmla="*/ 1066497 h 1591972"/>
                <a:gd name="connsiteX41" fmla="*/ 2930189 w 8984628"/>
                <a:gd name="connsiteY41" fmla="*/ 1066497 h 1591972"/>
                <a:gd name="connsiteX42" fmla="*/ 3042434 w 8984628"/>
                <a:gd name="connsiteY42" fmla="*/ 1178837 h 1591972"/>
                <a:gd name="connsiteX43" fmla="*/ 3154513 w 8984628"/>
                <a:gd name="connsiteY43" fmla="*/ 1066497 h 1591972"/>
                <a:gd name="connsiteX44" fmla="*/ 3313077 w 8984628"/>
                <a:gd name="connsiteY44" fmla="*/ 1066497 h 1591972"/>
                <a:gd name="connsiteX45" fmla="*/ 3313077 w 8984628"/>
                <a:gd name="connsiteY45" fmla="*/ 907671 h 1591972"/>
                <a:gd name="connsiteX46" fmla="*/ 3400662 w 8984628"/>
                <a:gd name="connsiteY46" fmla="*/ 820018 h 1591972"/>
                <a:gd name="connsiteX47" fmla="*/ 3722213 w 8984628"/>
                <a:gd name="connsiteY47" fmla="*/ 820018 h 1591972"/>
                <a:gd name="connsiteX48" fmla="*/ 3930338 w 8984628"/>
                <a:gd name="connsiteY48" fmla="*/ 1028486 h 1591972"/>
                <a:gd name="connsiteX49" fmla="*/ 3930338 w 8984628"/>
                <a:gd name="connsiteY49" fmla="*/ 1358176 h 1591972"/>
                <a:gd name="connsiteX50" fmla="*/ 4259562 w 8984628"/>
                <a:gd name="connsiteY50" fmla="*/ 1358176 h 1591972"/>
                <a:gd name="connsiteX51" fmla="*/ 4492270 w 8984628"/>
                <a:gd name="connsiteY51" fmla="*/ 1591343 h 1591972"/>
                <a:gd name="connsiteX52" fmla="*/ 4725054 w 8984628"/>
                <a:gd name="connsiteY52" fmla="*/ 1358176 h 1591972"/>
                <a:gd name="connsiteX53" fmla="*/ 5054202 w 8984628"/>
                <a:gd name="connsiteY53" fmla="*/ 1358176 h 1591972"/>
                <a:gd name="connsiteX54" fmla="*/ 5054202 w 8984628"/>
                <a:gd name="connsiteY54" fmla="*/ 1028486 h 1591972"/>
                <a:gd name="connsiteX55" fmla="*/ 5262404 w 8984628"/>
                <a:gd name="connsiteY55" fmla="*/ 820018 h 1591972"/>
                <a:gd name="connsiteX56" fmla="*/ 5584043 w 8984628"/>
                <a:gd name="connsiteY56" fmla="*/ 820018 h 1591972"/>
                <a:gd name="connsiteX57" fmla="*/ 5671539 w 8984628"/>
                <a:gd name="connsiteY57" fmla="*/ 907671 h 1591972"/>
                <a:gd name="connsiteX58" fmla="*/ 5671539 w 8984628"/>
                <a:gd name="connsiteY58" fmla="*/ 1066497 h 1591972"/>
                <a:gd name="connsiteX59" fmla="*/ 5830104 w 8984628"/>
                <a:gd name="connsiteY59" fmla="*/ 1066497 h 1591972"/>
                <a:gd name="connsiteX60" fmla="*/ 5942195 w 8984628"/>
                <a:gd name="connsiteY60" fmla="*/ 1178837 h 1591972"/>
                <a:gd name="connsiteX61" fmla="*/ 6054275 w 8984628"/>
                <a:gd name="connsiteY61" fmla="*/ 1066497 h 1591972"/>
                <a:gd name="connsiteX62" fmla="*/ 6212916 w 8984628"/>
                <a:gd name="connsiteY62" fmla="*/ 1066497 h 1591972"/>
                <a:gd name="connsiteX63" fmla="*/ 6212916 w 8984628"/>
                <a:gd name="connsiteY63" fmla="*/ 907671 h 1591972"/>
                <a:gd name="connsiteX64" fmla="*/ 6300424 w 8984628"/>
                <a:gd name="connsiteY64" fmla="*/ 820018 h 1591972"/>
                <a:gd name="connsiteX65" fmla="*/ 7056163 w 8984628"/>
                <a:gd name="connsiteY65" fmla="*/ 820018 h 1591972"/>
                <a:gd name="connsiteX66" fmla="*/ 7054982 w 8984628"/>
                <a:gd name="connsiteY66" fmla="*/ 796273 h 1591972"/>
                <a:gd name="connsiteX67" fmla="*/ 7090707 w 8984628"/>
                <a:gd name="connsiteY67" fmla="*/ 887158 h 1591972"/>
                <a:gd name="connsiteX68" fmla="*/ 7130078 w 8984628"/>
                <a:gd name="connsiteY68" fmla="*/ 977025 h 1591972"/>
                <a:gd name="connsiteX69" fmla="*/ 7219797 w 8984628"/>
                <a:gd name="connsiteY69" fmla="*/ 1016372 h 1591972"/>
                <a:gd name="connsiteX70" fmla="*/ 7311409 w 8984628"/>
                <a:gd name="connsiteY70" fmla="*/ 1052321 h 1591972"/>
                <a:gd name="connsiteX71" fmla="*/ 7403021 w 8984628"/>
                <a:gd name="connsiteY71" fmla="*/ 1016372 h 1591972"/>
                <a:gd name="connsiteX72" fmla="*/ 7492816 w 8984628"/>
                <a:gd name="connsiteY72" fmla="*/ 977025 h 1591972"/>
                <a:gd name="connsiteX73" fmla="*/ 7532099 w 8984628"/>
                <a:gd name="connsiteY73" fmla="*/ 887158 h 1591972"/>
                <a:gd name="connsiteX74" fmla="*/ 7567900 w 8984628"/>
                <a:gd name="connsiteY74" fmla="*/ 795560 h 1591972"/>
                <a:gd name="connsiteX75" fmla="*/ 7566719 w 8984628"/>
                <a:gd name="connsiteY75" fmla="*/ 820018 h 1591972"/>
                <a:gd name="connsiteX76" fmla="*/ 8984628 w 8984628"/>
                <a:gd name="connsiteY76" fmla="*/ 820018 h 1591972"/>
                <a:gd name="connsiteX77" fmla="*/ 8984628 w 8984628"/>
                <a:gd name="connsiteY77" fmla="*/ 770771 h 1591972"/>
                <a:gd name="connsiteX78" fmla="*/ 7566719 w 8984628"/>
                <a:gd name="connsiteY78" fmla="*/ 770771 h 1591972"/>
                <a:gd name="connsiteX79" fmla="*/ 7567900 w 8984628"/>
                <a:gd name="connsiteY79" fmla="*/ 795077 h 1591972"/>
                <a:gd name="connsiteX80" fmla="*/ 7532099 w 8984628"/>
                <a:gd name="connsiteY80" fmla="*/ 703556 h 1591972"/>
                <a:gd name="connsiteX81" fmla="*/ 7492816 w 8984628"/>
                <a:gd name="connsiteY81" fmla="*/ 613689 h 1591972"/>
                <a:gd name="connsiteX82" fmla="*/ 7403021 w 8984628"/>
                <a:gd name="connsiteY82" fmla="*/ 574342 h 1591972"/>
                <a:gd name="connsiteX83" fmla="*/ 7311409 w 8984628"/>
                <a:gd name="connsiteY83" fmla="*/ 538393 h 1591972"/>
                <a:gd name="connsiteX84" fmla="*/ 7219797 w 8984628"/>
                <a:gd name="connsiteY84" fmla="*/ 574342 h 1591972"/>
                <a:gd name="connsiteX85" fmla="*/ 7130078 w 8984628"/>
                <a:gd name="connsiteY85" fmla="*/ 613689 h 1591972"/>
                <a:gd name="connsiteX86" fmla="*/ 7090707 w 8984628"/>
                <a:gd name="connsiteY86" fmla="*/ 703556 h 1591972"/>
                <a:gd name="connsiteX87" fmla="*/ 7054982 w 8984628"/>
                <a:gd name="connsiteY87" fmla="*/ 794364 h 1591972"/>
                <a:gd name="connsiteX88" fmla="*/ 7056163 w 8984628"/>
                <a:gd name="connsiteY88" fmla="*/ 770771 h 1591972"/>
                <a:gd name="connsiteX89" fmla="*/ 6300424 w 8984628"/>
                <a:gd name="connsiteY89" fmla="*/ 770771 h 1591972"/>
                <a:gd name="connsiteX90" fmla="*/ 6212916 w 8984628"/>
                <a:gd name="connsiteY90" fmla="*/ 683043 h 1591972"/>
                <a:gd name="connsiteX91" fmla="*/ 6212916 w 8984628"/>
                <a:gd name="connsiteY91" fmla="*/ 524229 h 1591972"/>
                <a:gd name="connsiteX92" fmla="*/ 6054275 w 8984628"/>
                <a:gd name="connsiteY92" fmla="*/ 524229 h 1591972"/>
                <a:gd name="connsiteX93" fmla="*/ 5942195 w 8984628"/>
                <a:gd name="connsiteY93" fmla="*/ 411877 h 1591972"/>
                <a:gd name="connsiteX94" fmla="*/ 5830104 w 8984628"/>
                <a:gd name="connsiteY94" fmla="*/ 524229 h 1591972"/>
                <a:gd name="connsiteX95" fmla="*/ 5671539 w 8984628"/>
                <a:gd name="connsiteY95" fmla="*/ 524229 h 1591972"/>
                <a:gd name="connsiteX96" fmla="*/ 5671539 w 8984628"/>
                <a:gd name="connsiteY96" fmla="*/ 683043 h 1591972"/>
                <a:gd name="connsiteX97" fmla="*/ 5583954 w 8984628"/>
                <a:gd name="connsiteY97" fmla="*/ 770771 h 1591972"/>
                <a:gd name="connsiteX98" fmla="*/ 5262480 w 8984628"/>
                <a:gd name="connsiteY98" fmla="*/ 770771 h 1591972"/>
                <a:gd name="connsiteX99" fmla="*/ 5054202 w 8984628"/>
                <a:gd name="connsiteY99" fmla="*/ 562227 h 1591972"/>
                <a:gd name="connsiteX100" fmla="*/ 5054202 w 8984628"/>
                <a:gd name="connsiteY100" fmla="*/ 232538 h 1591972"/>
                <a:gd name="connsiteX101" fmla="*/ 4725054 w 8984628"/>
                <a:gd name="connsiteY101" fmla="*/ 232538 h 1591972"/>
                <a:gd name="connsiteX102" fmla="*/ 4492270 w 8984628"/>
                <a:gd name="connsiteY102" fmla="*/ -630 h 1591972"/>
                <a:gd name="connsiteX103" fmla="*/ 4492270 w 8984628"/>
                <a:gd name="connsiteY103" fmla="*/ 241484 h 1591972"/>
                <a:gd name="connsiteX104" fmla="*/ 4654227 w 8984628"/>
                <a:gd name="connsiteY104" fmla="*/ 403720 h 1591972"/>
                <a:gd name="connsiteX105" fmla="*/ 4883301 w 8984628"/>
                <a:gd name="connsiteY105" fmla="*/ 403720 h 1591972"/>
                <a:gd name="connsiteX106" fmla="*/ 4883301 w 8984628"/>
                <a:gd name="connsiteY106" fmla="*/ 633172 h 1591972"/>
                <a:gd name="connsiteX107" fmla="*/ 5045271 w 8984628"/>
                <a:gd name="connsiteY107" fmla="*/ 795395 h 1591972"/>
                <a:gd name="connsiteX108" fmla="*/ 4883301 w 8984628"/>
                <a:gd name="connsiteY108" fmla="*/ 957631 h 1591972"/>
                <a:gd name="connsiteX109" fmla="*/ 4883301 w 8984628"/>
                <a:gd name="connsiteY109" fmla="*/ 1186994 h 1591972"/>
                <a:gd name="connsiteX110" fmla="*/ 4654227 w 8984628"/>
                <a:gd name="connsiteY110" fmla="*/ 1186994 h 1591972"/>
                <a:gd name="connsiteX111" fmla="*/ 4492270 w 8984628"/>
                <a:gd name="connsiteY111" fmla="*/ 1349230 h 1591972"/>
                <a:gd name="connsiteX112" fmla="*/ 4330313 w 8984628"/>
                <a:gd name="connsiteY112" fmla="*/ 1186994 h 1591972"/>
                <a:gd name="connsiteX113" fmla="*/ 4101315 w 8984628"/>
                <a:gd name="connsiteY113" fmla="*/ 1186994 h 1591972"/>
                <a:gd name="connsiteX114" fmla="*/ 4101315 w 8984628"/>
                <a:gd name="connsiteY114" fmla="*/ 957631 h 1591972"/>
                <a:gd name="connsiteX115" fmla="*/ 3939345 w 8984628"/>
                <a:gd name="connsiteY115" fmla="*/ 795395 h 1591972"/>
                <a:gd name="connsiteX116" fmla="*/ 4101315 w 8984628"/>
                <a:gd name="connsiteY116" fmla="*/ 633172 h 1591972"/>
                <a:gd name="connsiteX117" fmla="*/ 4101315 w 8984628"/>
                <a:gd name="connsiteY117" fmla="*/ 403720 h 1591972"/>
                <a:gd name="connsiteX118" fmla="*/ 4330313 w 8984628"/>
                <a:gd name="connsiteY118" fmla="*/ 403720 h 1591972"/>
                <a:gd name="connsiteX119" fmla="*/ 4492270 w 8984628"/>
                <a:gd name="connsiteY119" fmla="*/ 241484 h 1591972"/>
                <a:gd name="connsiteX120" fmla="*/ 3042434 w 8984628"/>
                <a:gd name="connsiteY120" fmla="*/ 528505 h 1591972"/>
                <a:gd name="connsiteX121" fmla="*/ 3120452 w 8984628"/>
                <a:gd name="connsiteY121" fmla="*/ 606639 h 1591972"/>
                <a:gd name="connsiteX122" fmla="*/ 3230790 w 8984628"/>
                <a:gd name="connsiteY122" fmla="*/ 606639 h 1591972"/>
                <a:gd name="connsiteX123" fmla="*/ 3230790 w 8984628"/>
                <a:gd name="connsiteY123" fmla="*/ 717172 h 1591972"/>
                <a:gd name="connsiteX124" fmla="*/ 3284225 w 8984628"/>
                <a:gd name="connsiteY124" fmla="*/ 770771 h 1591972"/>
                <a:gd name="connsiteX125" fmla="*/ 3308733 w 8984628"/>
                <a:gd name="connsiteY125" fmla="*/ 795395 h 1591972"/>
                <a:gd name="connsiteX126" fmla="*/ 3230790 w 8984628"/>
                <a:gd name="connsiteY126" fmla="*/ 873542 h 1591972"/>
                <a:gd name="connsiteX127" fmla="*/ 3230790 w 8984628"/>
                <a:gd name="connsiteY127" fmla="*/ 984074 h 1591972"/>
                <a:gd name="connsiteX128" fmla="*/ 3120452 w 8984628"/>
                <a:gd name="connsiteY128" fmla="*/ 984074 h 1591972"/>
                <a:gd name="connsiteX129" fmla="*/ 3042434 w 8984628"/>
                <a:gd name="connsiteY129" fmla="*/ 1062221 h 1591972"/>
                <a:gd name="connsiteX130" fmla="*/ 2964339 w 8984628"/>
                <a:gd name="connsiteY130" fmla="*/ 984074 h 1591972"/>
                <a:gd name="connsiteX131" fmla="*/ 2853988 w 8984628"/>
                <a:gd name="connsiteY131" fmla="*/ 984074 h 1591972"/>
                <a:gd name="connsiteX132" fmla="*/ 2853988 w 8984628"/>
                <a:gd name="connsiteY132" fmla="*/ 873542 h 1591972"/>
                <a:gd name="connsiteX133" fmla="*/ 2775969 w 8984628"/>
                <a:gd name="connsiteY133" fmla="*/ 795395 h 1591972"/>
                <a:gd name="connsiteX134" fmla="*/ 2800553 w 8984628"/>
                <a:gd name="connsiteY134" fmla="*/ 770771 h 1591972"/>
                <a:gd name="connsiteX135" fmla="*/ 2853988 w 8984628"/>
                <a:gd name="connsiteY135" fmla="*/ 717172 h 1591972"/>
                <a:gd name="connsiteX136" fmla="*/ 2853988 w 8984628"/>
                <a:gd name="connsiteY136" fmla="*/ 606639 h 1591972"/>
                <a:gd name="connsiteX137" fmla="*/ 2964339 w 8984628"/>
                <a:gd name="connsiteY137" fmla="*/ 606639 h 1591972"/>
                <a:gd name="connsiteX138" fmla="*/ 3042434 w 8984628"/>
                <a:gd name="connsiteY138" fmla="*/ 528505 h 1591972"/>
                <a:gd name="connsiteX139" fmla="*/ 5942195 w 8984628"/>
                <a:gd name="connsiteY139" fmla="*/ 528505 h 1591972"/>
                <a:gd name="connsiteX140" fmla="*/ 6020201 w 8984628"/>
                <a:gd name="connsiteY140" fmla="*/ 606639 h 1591972"/>
                <a:gd name="connsiteX141" fmla="*/ 6130552 w 8984628"/>
                <a:gd name="connsiteY141" fmla="*/ 606639 h 1591972"/>
                <a:gd name="connsiteX142" fmla="*/ 6130552 w 8984628"/>
                <a:gd name="connsiteY142" fmla="*/ 717172 h 1591972"/>
                <a:gd name="connsiteX143" fmla="*/ 6208570 w 8984628"/>
                <a:gd name="connsiteY143" fmla="*/ 795395 h 1591972"/>
                <a:gd name="connsiteX144" fmla="*/ 6130552 w 8984628"/>
                <a:gd name="connsiteY144" fmla="*/ 873542 h 1591972"/>
                <a:gd name="connsiteX145" fmla="*/ 6130552 w 8984628"/>
                <a:gd name="connsiteY145" fmla="*/ 984074 h 1591972"/>
                <a:gd name="connsiteX146" fmla="*/ 6020201 w 8984628"/>
                <a:gd name="connsiteY146" fmla="*/ 984074 h 1591972"/>
                <a:gd name="connsiteX147" fmla="*/ 5942195 w 8984628"/>
                <a:gd name="connsiteY147" fmla="*/ 1062221 h 1591972"/>
                <a:gd name="connsiteX148" fmla="*/ 5864177 w 8984628"/>
                <a:gd name="connsiteY148" fmla="*/ 984074 h 1591972"/>
                <a:gd name="connsiteX149" fmla="*/ 5753902 w 8984628"/>
                <a:gd name="connsiteY149" fmla="*/ 984074 h 1591972"/>
                <a:gd name="connsiteX150" fmla="*/ 5753902 w 8984628"/>
                <a:gd name="connsiteY150" fmla="*/ 873542 h 1591972"/>
                <a:gd name="connsiteX151" fmla="*/ 5678336 w 8984628"/>
                <a:gd name="connsiteY151" fmla="*/ 792862 h 1591972"/>
                <a:gd name="connsiteX152" fmla="*/ 5753902 w 8984628"/>
                <a:gd name="connsiteY152" fmla="*/ 717172 h 1591972"/>
                <a:gd name="connsiteX153" fmla="*/ 5753902 w 8984628"/>
                <a:gd name="connsiteY153" fmla="*/ 606639 h 1591972"/>
                <a:gd name="connsiteX154" fmla="*/ 5864177 w 8984628"/>
                <a:gd name="connsiteY154" fmla="*/ 606639 h 1591972"/>
                <a:gd name="connsiteX155" fmla="*/ 5942195 w 8984628"/>
                <a:gd name="connsiteY155" fmla="*/ 528505 h 1591972"/>
                <a:gd name="connsiteX156" fmla="*/ 1722221 w 8984628"/>
                <a:gd name="connsiteY156" fmla="*/ 579089 h 1591972"/>
                <a:gd name="connsiteX157" fmla="*/ 1673220 w 8984628"/>
                <a:gd name="connsiteY157" fmla="*/ 604501 h 1591972"/>
                <a:gd name="connsiteX158" fmla="*/ 1624130 w 8984628"/>
                <a:gd name="connsiteY158" fmla="*/ 579089 h 1591972"/>
                <a:gd name="connsiteX159" fmla="*/ 1673220 w 8984628"/>
                <a:gd name="connsiteY159" fmla="*/ 567063 h 1591972"/>
                <a:gd name="connsiteX160" fmla="*/ 1722221 w 8984628"/>
                <a:gd name="connsiteY160" fmla="*/ 579089 h 1591972"/>
                <a:gd name="connsiteX161" fmla="*/ 7360487 w 8984628"/>
                <a:gd name="connsiteY161" fmla="*/ 579089 h 1591972"/>
                <a:gd name="connsiteX162" fmla="*/ 7311409 w 8984628"/>
                <a:gd name="connsiteY162" fmla="*/ 604501 h 1591972"/>
                <a:gd name="connsiteX163" fmla="*/ 7262396 w 8984628"/>
                <a:gd name="connsiteY163" fmla="*/ 579089 h 1591972"/>
                <a:gd name="connsiteX164" fmla="*/ 7311409 w 8984628"/>
                <a:gd name="connsiteY164" fmla="*/ 567063 h 1591972"/>
                <a:gd name="connsiteX165" fmla="*/ 7360487 w 8984628"/>
                <a:gd name="connsiteY165" fmla="*/ 579089 h 1591972"/>
                <a:gd name="connsiteX166" fmla="*/ 1652982 w 8984628"/>
                <a:gd name="connsiteY166" fmla="*/ 625091 h 1591972"/>
                <a:gd name="connsiteX167" fmla="*/ 1626340 w 8984628"/>
                <a:gd name="connsiteY167" fmla="*/ 682024 h 1591972"/>
                <a:gd name="connsiteX168" fmla="*/ 1567289 w 8984628"/>
                <a:gd name="connsiteY168" fmla="*/ 660646 h 1591972"/>
                <a:gd name="connsiteX169" fmla="*/ 1593613 w 8984628"/>
                <a:gd name="connsiteY169" fmla="*/ 602923 h 1591972"/>
                <a:gd name="connsiteX170" fmla="*/ 1652982 w 8984628"/>
                <a:gd name="connsiteY170" fmla="*/ 625091 h 1591972"/>
                <a:gd name="connsiteX171" fmla="*/ 1779061 w 8984628"/>
                <a:gd name="connsiteY171" fmla="*/ 660646 h 1591972"/>
                <a:gd name="connsiteX172" fmla="*/ 1720010 w 8984628"/>
                <a:gd name="connsiteY172" fmla="*/ 682024 h 1591972"/>
                <a:gd name="connsiteX173" fmla="*/ 1693369 w 8984628"/>
                <a:gd name="connsiteY173" fmla="*/ 625091 h 1591972"/>
                <a:gd name="connsiteX174" fmla="*/ 1752737 w 8984628"/>
                <a:gd name="connsiteY174" fmla="*/ 602923 h 1591972"/>
                <a:gd name="connsiteX175" fmla="*/ 1779061 w 8984628"/>
                <a:gd name="connsiteY175" fmla="*/ 660646 h 1591972"/>
                <a:gd name="connsiteX176" fmla="*/ 7291171 w 8984628"/>
                <a:gd name="connsiteY176" fmla="*/ 625091 h 1591972"/>
                <a:gd name="connsiteX177" fmla="*/ 7264606 w 8984628"/>
                <a:gd name="connsiteY177" fmla="*/ 682024 h 1591972"/>
                <a:gd name="connsiteX178" fmla="*/ 7205568 w 8984628"/>
                <a:gd name="connsiteY178" fmla="*/ 660646 h 1591972"/>
                <a:gd name="connsiteX179" fmla="*/ 7231879 w 8984628"/>
                <a:gd name="connsiteY179" fmla="*/ 602923 h 1591972"/>
                <a:gd name="connsiteX180" fmla="*/ 7291171 w 8984628"/>
                <a:gd name="connsiteY180" fmla="*/ 625091 h 1591972"/>
                <a:gd name="connsiteX181" fmla="*/ 7417327 w 8984628"/>
                <a:gd name="connsiteY181" fmla="*/ 660646 h 1591972"/>
                <a:gd name="connsiteX182" fmla="*/ 7358276 w 8984628"/>
                <a:gd name="connsiteY182" fmla="*/ 682024 h 1591972"/>
                <a:gd name="connsiteX183" fmla="*/ 7331635 w 8984628"/>
                <a:gd name="connsiteY183" fmla="*/ 625091 h 1591972"/>
                <a:gd name="connsiteX184" fmla="*/ 7391003 w 8984628"/>
                <a:gd name="connsiteY184" fmla="*/ 602923 h 1591972"/>
                <a:gd name="connsiteX185" fmla="*/ 7417327 w 8984628"/>
                <a:gd name="connsiteY185" fmla="*/ 660646 h 1591972"/>
                <a:gd name="connsiteX186" fmla="*/ 1538438 w 8984628"/>
                <a:gd name="connsiteY186" fmla="*/ 660404 h 1591972"/>
                <a:gd name="connsiteX187" fmla="*/ 1485879 w 8984628"/>
                <a:gd name="connsiteY187" fmla="*/ 677112 h 1591972"/>
                <a:gd name="connsiteX188" fmla="*/ 1512038 w 8984628"/>
                <a:gd name="connsiteY188" fmla="*/ 633960 h 1591972"/>
                <a:gd name="connsiteX189" fmla="*/ 1555119 w 8984628"/>
                <a:gd name="connsiteY189" fmla="*/ 607759 h 1591972"/>
                <a:gd name="connsiteX190" fmla="*/ 1538438 w 8984628"/>
                <a:gd name="connsiteY190" fmla="*/ 660404 h 1591972"/>
                <a:gd name="connsiteX191" fmla="*/ 1834313 w 8984628"/>
                <a:gd name="connsiteY191" fmla="*/ 633960 h 1591972"/>
                <a:gd name="connsiteX192" fmla="*/ 1860471 w 8984628"/>
                <a:gd name="connsiteY192" fmla="*/ 677112 h 1591972"/>
                <a:gd name="connsiteX193" fmla="*/ 1807913 w 8984628"/>
                <a:gd name="connsiteY193" fmla="*/ 660404 h 1591972"/>
                <a:gd name="connsiteX194" fmla="*/ 1791232 w 8984628"/>
                <a:gd name="connsiteY194" fmla="*/ 607759 h 1591972"/>
                <a:gd name="connsiteX195" fmla="*/ 1834313 w 8984628"/>
                <a:gd name="connsiteY195" fmla="*/ 633960 h 1591972"/>
                <a:gd name="connsiteX196" fmla="*/ 7176716 w 8984628"/>
                <a:gd name="connsiteY196" fmla="*/ 660404 h 1591972"/>
                <a:gd name="connsiteX197" fmla="*/ 7124145 w 8984628"/>
                <a:gd name="connsiteY197" fmla="*/ 677112 h 1591972"/>
                <a:gd name="connsiteX198" fmla="*/ 7150228 w 8984628"/>
                <a:gd name="connsiteY198" fmla="*/ 633960 h 1591972"/>
                <a:gd name="connsiteX199" fmla="*/ 7193385 w 8984628"/>
                <a:gd name="connsiteY199" fmla="*/ 607759 h 1591972"/>
                <a:gd name="connsiteX200" fmla="*/ 7176716 w 8984628"/>
                <a:gd name="connsiteY200" fmla="*/ 660404 h 1591972"/>
                <a:gd name="connsiteX201" fmla="*/ 7472579 w 8984628"/>
                <a:gd name="connsiteY201" fmla="*/ 633960 h 1591972"/>
                <a:gd name="connsiteX202" fmla="*/ 7498737 w 8984628"/>
                <a:gd name="connsiteY202" fmla="*/ 677112 h 1591972"/>
                <a:gd name="connsiteX203" fmla="*/ 7446102 w 8984628"/>
                <a:gd name="connsiteY203" fmla="*/ 660404 h 1591972"/>
                <a:gd name="connsiteX204" fmla="*/ 7429498 w 8984628"/>
                <a:gd name="connsiteY204" fmla="*/ 607759 h 1591972"/>
                <a:gd name="connsiteX205" fmla="*/ 7472579 w 8984628"/>
                <a:gd name="connsiteY205" fmla="*/ 633960 h 1591972"/>
                <a:gd name="connsiteX206" fmla="*/ 1694080 w 8984628"/>
                <a:gd name="connsiteY206" fmla="*/ 704268 h 1591972"/>
                <a:gd name="connsiteX207" fmla="*/ 1673220 w 8984628"/>
                <a:gd name="connsiteY207" fmla="*/ 734835 h 1591972"/>
                <a:gd name="connsiteX208" fmla="*/ 1652270 w 8984628"/>
                <a:gd name="connsiteY208" fmla="*/ 704268 h 1591972"/>
                <a:gd name="connsiteX209" fmla="*/ 1673220 w 8984628"/>
                <a:gd name="connsiteY209" fmla="*/ 645833 h 1591972"/>
                <a:gd name="connsiteX210" fmla="*/ 1694080 w 8984628"/>
                <a:gd name="connsiteY210" fmla="*/ 704268 h 1591972"/>
                <a:gd name="connsiteX211" fmla="*/ 7332270 w 8984628"/>
                <a:gd name="connsiteY211" fmla="*/ 704268 h 1591972"/>
                <a:gd name="connsiteX212" fmla="*/ 7311409 w 8984628"/>
                <a:gd name="connsiteY212" fmla="*/ 734835 h 1591972"/>
                <a:gd name="connsiteX213" fmla="*/ 7290536 w 8984628"/>
                <a:gd name="connsiteY213" fmla="*/ 704268 h 1591972"/>
                <a:gd name="connsiteX214" fmla="*/ 7311409 w 8984628"/>
                <a:gd name="connsiteY214" fmla="*/ 645833 h 1591972"/>
                <a:gd name="connsiteX215" fmla="*/ 7332270 w 8984628"/>
                <a:gd name="connsiteY215" fmla="*/ 704268 h 1591972"/>
                <a:gd name="connsiteX216" fmla="*/ 1560023 w 8984628"/>
                <a:gd name="connsiteY216" fmla="*/ 748451 h 1591972"/>
                <a:gd name="connsiteX217" fmla="*/ 1503196 w 8984628"/>
                <a:gd name="connsiteY217" fmla="*/ 775123 h 1591972"/>
                <a:gd name="connsiteX218" fmla="*/ 1481051 w 8984628"/>
                <a:gd name="connsiteY218" fmla="*/ 715670 h 1591972"/>
                <a:gd name="connsiteX219" fmla="*/ 1538679 w 8984628"/>
                <a:gd name="connsiteY219" fmla="*/ 689303 h 1591972"/>
                <a:gd name="connsiteX220" fmla="*/ 1560023 w 8984628"/>
                <a:gd name="connsiteY220" fmla="*/ 748451 h 1591972"/>
                <a:gd name="connsiteX221" fmla="*/ 1865299 w 8984628"/>
                <a:gd name="connsiteY221" fmla="*/ 715670 h 1591972"/>
                <a:gd name="connsiteX222" fmla="*/ 1843168 w 8984628"/>
                <a:gd name="connsiteY222" fmla="*/ 775123 h 1591972"/>
                <a:gd name="connsiteX223" fmla="*/ 1786328 w 8984628"/>
                <a:gd name="connsiteY223" fmla="*/ 748451 h 1591972"/>
                <a:gd name="connsiteX224" fmla="*/ 1807671 w 8984628"/>
                <a:gd name="connsiteY224" fmla="*/ 689303 h 1591972"/>
                <a:gd name="connsiteX225" fmla="*/ 1865299 w 8984628"/>
                <a:gd name="connsiteY225" fmla="*/ 715670 h 1591972"/>
                <a:gd name="connsiteX226" fmla="*/ 7198288 w 8984628"/>
                <a:gd name="connsiteY226" fmla="*/ 748451 h 1591972"/>
                <a:gd name="connsiteX227" fmla="*/ 7141462 w 8984628"/>
                <a:gd name="connsiteY227" fmla="*/ 775123 h 1591972"/>
                <a:gd name="connsiteX228" fmla="*/ 7119330 w 8984628"/>
                <a:gd name="connsiteY228" fmla="*/ 715670 h 1591972"/>
                <a:gd name="connsiteX229" fmla="*/ 7176869 w 8984628"/>
                <a:gd name="connsiteY229" fmla="*/ 689303 h 1591972"/>
                <a:gd name="connsiteX230" fmla="*/ 7198288 w 8984628"/>
                <a:gd name="connsiteY230" fmla="*/ 748451 h 1591972"/>
                <a:gd name="connsiteX231" fmla="*/ 7503565 w 8984628"/>
                <a:gd name="connsiteY231" fmla="*/ 715670 h 1591972"/>
                <a:gd name="connsiteX232" fmla="*/ 7481345 w 8984628"/>
                <a:gd name="connsiteY232" fmla="*/ 775123 h 1591972"/>
                <a:gd name="connsiteX233" fmla="*/ 7424517 w 8984628"/>
                <a:gd name="connsiteY233" fmla="*/ 748451 h 1591972"/>
                <a:gd name="connsiteX234" fmla="*/ 7445937 w 8984628"/>
                <a:gd name="connsiteY234" fmla="*/ 689303 h 1591972"/>
                <a:gd name="connsiteX235" fmla="*/ 7503565 w 8984628"/>
                <a:gd name="connsiteY235" fmla="*/ 715670 h 1591972"/>
                <a:gd name="connsiteX236" fmla="*/ 1623812 w 8984628"/>
                <a:gd name="connsiteY236" fmla="*/ 716307 h 1591972"/>
                <a:gd name="connsiteX237" fmla="*/ 1630609 w 8984628"/>
                <a:gd name="connsiteY237" fmla="*/ 752727 h 1591972"/>
                <a:gd name="connsiteX238" fmla="*/ 1594248 w 8984628"/>
                <a:gd name="connsiteY238" fmla="*/ 745918 h 1591972"/>
                <a:gd name="connsiteX239" fmla="*/ 1567607 w 8984628"/>
                <a:gd name="connsiteY239" fmla="*/ 689622 h 1591972"/>
                <a:gd name="connsiteX240" fmla="*/ 1623812 w 8984628"/>
                <a:gd name="connsiteY240" fmla="*/ 716307 h 1591972"/>
                <a:gd name="connsiteX241" fmla="*/ 1752102 w 8984628"/>
                <a:gd name="connsiteY241" fmla="*/ 745918 h 1591972"/>
                <a:gd name="connsiteX242" fmla="*/ 1715742 w 8984628"/>
                <a:gd name="connsiteY242" fmla="*/ 752727 h 1591972"/>
                <a:gd name="connsiteX243" fmla="*/ 1722538 w 8984628"/>
                <a:gd name="connsiteY243" fmla="*/ 716307 h 1591972"/>
                <a:gd name="connsiteX244" fmla="*/ 1778743 w 8984628"/>
                <a:gd name="connsiteY244" fmla="*/ 689622 h 1591972"/>
                <a:gd name="connsiteX245" fmla="*/ 1752102 w 8984628"/>
                <a:gd name="connsiteY245" fmla="*/ 745918 h 1591972"/>
                <a:gd name="connsiteX246" fmla="*/ 7262078 w 8984628"/>
                <a:gd name="connsiteY246" fmla="*/ 716307 h 1591972"/>
                <a:gd name="connsiteX247" fmla="*/ 7268875 w 8984628"/>
                <a:gd name="connsiteY247" fmla="*/ 752727 h 1591972"/>
                <a:gd name="connsiteX248" fmla="*/ 7232515 w 8984628"/>
                <a:gd name="connsiteY248" fmla="*/ 745918 h 1591972"/>
                <a:gd name="connsiteX249" fmla="*/ 7205873 w 8984628"/>
                <a:gd name="connsiteY249" fmla="*/ 689622 h 1591972"/>
                <a:gd name="connsiteX250" fmla="*/ 7262078 w 8984628"/>
                <a:gd name="connsiteY250" fmla="*/ 716307 h 1591972"/>
                <a:gd name="connsiteX251" fmla="*/ 7390368 w 8984628"/>
                <a:gd name="connsiteY251" fmla="*/ 745918 h 1591972"/>
                <a:gd name="connsiteX252" fmla="*/ 7354008 w 8984628"/>
                <a:gd name="connsiteY252" fmla="*/ 752727 h 1591972"/>
                <a:gd name="connsiteX253" fmla="*/ 7360804 w 8984628"/>
                <a:gd name="connsiteY253" fmla="*/ 716307 h 1591972"/>
                <a:gd name="connsiteX254" fmla="*/ 7416933 w 8984628"/>
                <a:gd name="connsiteY254" fmla="*/ 689622 h 1591972"/>
                <a:gd name="connsiteX255" fmla="*/ 7390368 w 8984628"/>
                <a:gd name="connsiteY255" fmla="*/ 745918 h 1591972"/>
                <a:gd name="connsiteX256" fmla="*/ 1482639 w 8984628"/>
                <a:gd name="connsiteY256" fmla="*/ 795395 h 1591972"/>
                <a:gd name="connsiteX257" fmla="*/ 1457269 w 8984628"/>
                <a:gd name="connsiteY257" fmla="*/ 844489 h 1591972"/>
                <a:gd name="connsiteX258" fmla="*/ 1445250 w 8984628"/>
                <a:gd name="connsiteY258" fmla="*/ 795395 h 1591972"/>
                <a:gd name="connsiteX259" fmla="*/ 1457269 w 8984628"/>
                <a:gd name="connsiteY259" fmla="*/ 746224 h 1591972"/>
                <a:gd name="connsiteX260" fmla="*/ 1482639 w 8984628"/>
                <a:gd name="connsiteY260" fmla="*/ 795395 h 1591972"/>
                <a:gd name="connsiteX261" fmla="*/ 1901100 w 8984628"/>
                <a:gd name="connsiteY261" fmla="*/ 795395 h 1591972"/>
                <a:gd name="connsiteX262" fmla="*/ 1889082 w 8984628"/>
                <a:gd name="connsiteY262" fmla="*/ 844489 h 1591972"/>
                <a:gd name="connsiteX263" fmla="*/ 1863711 w 8984628"/>
                <a:gd name="connsiteY263" fmla="*/ 795395 h 1591972"/>
                <a:gd name="connsiteX264" fmla="*/ 1889082 w 8984628"/>
                <a:gd name="connsiteY264" fmla="*/ 746224 h 1591972"/>
                <a:gd name="connsiteX265" fmla="*/ 1901100 w 8984628"/>
                <a:gd name="connsiteY265" fmla="*/ 795395 h 1591972"/>
                <a:gd name="connsiteX266" fmla="*/ 7120905 w 8984628"/>
                <a:gd name="connsiteY266" fmla="*/ 795395 h 1591972"/>
                <a:gd name="connsiteX267" fmla="*/ 7095534 w 8984628"/>
                <a:gd name="connsiteY267" fmla="*/ 844489 h 1591972"/>
                <a:gd name="connsiteX268" fmla="*/ 7083516 w 8984628"/>
                <a:gd name="connsiteY268" fmla="*/ 795395 h 1591972"/>
                <a:gd name="connsiteX269" fmla="*/ 7095534 w 8984628"/>
                <a:gd name="connsiteY269" fmla="*/ 746224 h 1591972"/>
                <a:gd name="connsiteX270" fmla="*/ 7120905 w 8984628"/>
                <a:gd name="connsiteY270" fmla="*/ 795395 h 1591972"/>
                <a:gd name="connsiteX271" fmla="*/ 7539366 w 8984628"/>
                <a:gd name="connsiteY271" fmla="*/ 795395 h 1591972"/>
                <a:gd name="connsiteX272" fmla="*/ 7527271 w 8984628"/>
                <a:gd name="connsiteY272" fmla="*/ 844489 h 1591972"/>
                <a:gd name="connsiteX273" fmla="*/ 7501900 w 8984628"/>
                <a:gd name="connsiteY273" fmla="*/ 795395 h 1591972"/>
                <a:gd name="connsiteX274" fmla="*/ 7527271 w 8984628"/>
                <a:gd name="connsiteY274" fmla="*/ 746224 h 1591972"/>
                <a:gd name="connsiteX275" fmla="*/ 7539366 w 8984628"/>
                <a:gd name="connsiteY275" fmla="*/ 795395 h 1591972"/>
                <a:gd name="connsiteX276" fmla="*/ 1822447 w 8984628"/>
                <a:gd name="connsiteY276" fmla="*/ 795395 h 1591972"/>
                <a:gd name="connsiteX277" fmla="*/ 1764120 w 8984628"/>
                <a:gd name="connsiteY277" fmla="*/ 816303 h 1591972"/>
                <a:gd name="connsiteX278" fmla="*/ 1733604 w 8984628"/>
                <a:gd name="connsiteY278" fmla="*/ 795395 h 1591972"/>
                <a:gd name="connsiteX279" fmla="*/ 1764120 w 8984628"/>
                <a:gd name="connsiteY279" fmla="*/ 774411 h 1591972"/>
                <a:gd name="connsiteX280" fmla="*/ 1822447 w 8984628"/>
                <a:gd name="connsiteY280" fmla="*/ 795395 h 1591972"/>
                <a:gd name="connsiteX281" fmla="*/ 7251012 w 8984628"/>
                <a:gd name="connsiteY281" fmla="*/ 795395 h 1591972"/>
                <a:gd name="connsiteX282" fmla="*/ 7220509 w 8984628"/>
                <a:gd name="connsiteY282" fmla="*/ 816303 h 1591972"/>
                <a:gd name="connsiteX283" fmla="*/ 7162169 w 8984628"/>
                <a:gd name="connsiteY283" fmla="*/ 795395 h 1591972"/>
                <a:gd name="connsiteX284" fmla="*/ 7220509 w 8984628"/>
                <a:gd name="connsiteY284" fmla="*/ 774411 h 1591972"/>
                <a:gd name="connsiteX285" fmla="*/ 7251012 w 8984628"/>
                <a:gd name="connsiteY285" fmla="*/ 795395 h 1591972"/>
                <a:gd name="connsiteX286" fmla="*/ 7460725 w 8984628"/>
                <a:gd name="connsiteY286" fmla="*/ 795395 h 1591972"/>
                <a:gd name="connsiteX287" fmla="*/ 7402386 w 8984628"/>
                <a:gd name="connsiteY287" fmla="*/ 816303 h 1591972"/>
                <a:gd name="connsiteX288" fmla="*/ 7371870 w 8984628"/>
                <a:gd name="connsiteY288" fmla="*/ 795395 h 1591972"/>
                <a:gd name="connsiteX289" fmla="*/ 7402386 w 8984628"/>
                <a:gd name="connsiteY289" fmla="*/ 774411 h 1591972"/>
                <a:gd name="connsiteX290" fmla="*/ 7460725 w 8984628"/>
                <a:gd name="connsiteY290" fmla="*/ 795395 h 1591972"/>
                <a:gd name="connsiteX291" fmla="*/ 1612746 w 8984628"/>
                <a:gd name="connsiteY291" fmla="*/ 795395 h 1591972"/>
                <a:gd name="connsiteX292" fmla="*/ 1582230 w 8984628"/>
                <a:gd name="connsiteY292" fmla="*/ 816303 h 1591972"/>
                <a:gd name="connsiteX293" fmla="*/ 1523904 w 8984628"/>
                <a:gd name="connsiteY293" fmla="*/ 795395 h 1591972"/>
                <a:gd name="connsiteX294" fmla="*/ 1582230 w 8984628"/>
                <a:gd name="connsiteY294" fmla="*/ 774500 h 1591972"/>
                <a:gd name="connsiteX295" fmla="*/ 1612746 w 8984628"/>
                <a:gd name="connsiteY295" fmla="*/ 795395 h 1591972"/>
                <a:gd name="connsiteX296" fmla="*/ 1560023 w 8984628"/>
                <a:gd name="connsiteY296" fmla="*/ 842275 h 1591972"/>
                <a:gd name="connsiteX297" fmla="*/ 1538679 w 8984628"/>
                <a:gd name="connsiteY297" fmla="*/ 901410 h 1591972"/>
                <a:gd name="connsiteX298" fmla="*/ 1481051 w 8984628"/>
                <a:gd name="connsiteY298" fmla="*/ 875043 h 1591972"/>
                <a:gd name="connsiteX299" fmla="*/ 1503196 w 8984628"/>
                <a:gd name="connsiteY299" fmla="*/ 815590 h 1591972"/>
                <a:gd name="connsiteX300" fmla="*/ 1560023 w 8984628"/>
                <a:gd name="connsiteY300" fmla="*/ 842275 h 1591972"/>
                <a:gd name="connsiteX301" fmla="*/ 1865299 w 8984628"/>
                <a:gd name="connsiteY301" fmla="*/ 875043 h 1591972"/>
                <a:gd name="connsiteX302" fmla="*/ 1807671 w 8984628"/>
                <a:gd name="connsiteY302" fmla="*/ 901410 h 1591972"/>
                <a:gd name="connsiteX303" fmla="*/ 1786328 w 8984628"/>
                <a:gd name="connsiteY303" fmla="*/ 842275 h 1591972"/>
                <a:gd name="connsiteX304" fmla="*/ 1843168 w 8984628"/>
                <a:gd name="connsiteY304" fmla="*/ 815590 h 1591972"/>
                <a:gd name="connsiteX305" fmla="*/ 1865299 w 8984628"/>
                <a:gd name="connsiteY305" fmla="*/ 875043 h 1591972"/>
                <a:gd name="connsiteX306" fmla="*/ 7198288 w 8984628"/>
                <a:gd name="connsiteY306" fmla="*/ 842275 h 1591972"/>
                <a:gd name="connsiteX307" fmla="*/ 7176869 w 8984628"/>
                <a:gd name="connsiteY307" fmla="*/ 901410 h 1591972"/>
                <a:gd name="connsiteX308" fmla="*/ 7119330 w 8984628"/>
                <a:gd name="connsiteY308" fmla="*/ 875043 h 1591972"/>
                <a:gd name="connsiteX309" fmla="*/ 7141462 w 8984628"/>
                <a:gd name="connsiteY309" fmla="*/ 815590 h 1591972"/>
                <a:gd name="connsiteX310" fmla="*/ 7198288 w 8984628"/>
                <a:gd name="connsiteY310" fmla="*/ 842275 h 1591972"/>
                <a:gd name="connsiteX311" fmla="*/ 7503565 w 8984628"/>
                <a:gd name="connsiteY311" fmla="*/ 875043 h 1591972"/>
                <a:gd name="connsiteX312" fmla="*/ 7445937 w 8984628"/>
                <a:gd name="connsiteY312" fmla="*/ 901410 h 1591972"/>
                <a:gd name="connsiteX313" fmla="*/ 7424517 w 8984628"/>
                <a:gd name="connsiteY313" fmla="*/ 842275 h 1591972"/>
                <a:gd name="connsiteX314" fmla="*/ 7481345 w 8984628"/>
                <a:gd name="connsiteY314" fmla="*/ 815590 h 1591972"/>
                <a:gd name="connsiteX315" fmla="*/ 7503565 w 8984628"/>
                <a:gd name="connsiteY315" fmla="*/ 875043 h 1591972"/>
                <a:gd name="connsiteX316" fmla="*/ 1623812 w 8984628"/>
                <a:gd name="connsiteY316" fmla="*/ 874420 h 1591972"/>
                <a:gd name="connsiteX317" fmla="*/ 1567607 w 8984628"/>
                <a:gd name="connsiteY317" fmla="*/ 901092 h 1591972"/>
                <a:gd name="connsiteX318" fmla="*/ 1594248 w 8984628"/>
                <a:gd name="connsiteY318" fmla="*/ 844808 h 1591972"/>
                <a:gd name="connsiteX319" fmla="*/ 1630609 w 8984628"/>
                <a:gd name="connsiteY319" fmla="*/ 838000 h 1591972"/>
                <a:gd name="connsiteX320" fmla="*/ 1623812 w 8984628"/>
                <a:gd name="connsiteY320" fmla="*/ 874420 h 1591972"/>
                <a:gd name="connsiteX321" fmla="*/ 1752102 w 8984628"/>
                <a:gd name="connsiteY321" fmla="*/ 844808 h 1591972"/>
                <a:gd name="connsiteX322" fmla="*/ 1778743 w 8984628"/>
                <a:gd name="connsiteY322" fmla="*/ 901092 h 1591972"/>
                <a:gd name="connsiteX323" fmla="*/ 1722538 w 8984628"/>
                <a:gd name="connsiteY323" fmla="*/ 874420 h 1591972"/>
                <a:gd name="connsiteX324" fmla="*/ 1715742 w 8984628"/>
                <a:gd name="connsiteY324" fmla="*/ 838000 h 1591972"/>
                <a:gd name="connsiteX325" fmla="*/ 1752102 w 8984628"/>
                <a:gd name="connsiteY325" fmla="*/ 844808 h 1591972"/>
                <a:gd name="connsiteX326" fmla="*/ 7262078 w 8984628"/>
                <a:gd name="connsiteY326" fmla="*/ 874420 h 1591972"/>
                <a:gd name="connsiteX327" fmla="*/ 7205873 w 8984628"/>
                <a:gd name="connsiteY327" fmla="*/ 901092 h 1591972"/>
                <a:gd name="connsiteX328" fmla="*/ 7232515 w 8984628"/>
                <a:gd name="connsiteY328" fmla="*/ 844808 h 1591972"/>
                <a:gd name="connsiteX329" fmla="*/ 7268875 w 8984628"/>
                <a:gd name="connsiteY329" fmla="*/ 838000 h 1591972"/>
                <a:gd name="connsiteX330" fmla="*/ 7262078 w 8984628"/>
                <a:gd name="connsiteY330" fmla="*/ 874420 h 1591972"/>
                <a:gd name="connsiteX331" fmla="*/ 7390368 w 8984628"/>
                <a:gd name="connsiteY331" fmla="*/ 844808 h 1591972"/>
                <a:gd name="connsiteX332" fmla="*/ 7416933 w 8984628"/>
                <a:gd name="connsiteY332" fmla="*/ 901092 h 1591972"/>
                <a:gd name="connsiteX333" fmla="*/ 7360804 w 8984628"/>
                <a:gd name="connsiteY333" fmla="*/ 874420 h 1591972"/>
                <a:gd name="connsiteX334" fmla="*/ 7354008 w 8984628"/>
                <a:gd name="connsiteY334" fmla="*/ 838000 h 1591972"/>
                <a:gd name="connsiteX335" fmla="*/ 7390368 w 8984628"/>
                <a:gd name="connsiteY335" fmla="*/ 844808 h 1591972"/>
                <a:gd name="connsiteX336" fmla="*/ 1694080 w 8984628"/>
                <a:gd name="connsiteY336" fmla="*/ 886445 h 1591972"/>
                <a:gd name="connsiteX337" fmla="*/ 1673220 w 8984628"/>
                <a:gd name="connsiteY337" fmla="*/ 944880 h 1591972"/>
                <a:gd name="connsiteX338" fmla="*/ 1652270 w 8984628"/>
                <a:gd name="connsiteY338" fmla="*/ 886445 h 1591972"/>
                <a:gd name="connsiteX339" fmla="*/ 1673220 w 8984628"/>
                <a:gd name="connsiteY339" fmla="*/ 855891 h 1591972"/>
                <a:gd name="connsiteX340" fmla="*/ 1694080 w 8984628"/>
                <a:gd name="connsiteY340" fmla="*/ 886445 h 1591972"/>
                <a:gd name="connsiteX341" fmla="*/ 7332270 w 8984628"/>
                <a:gd name="connsiteY341" fmla="*/ 886445 h 1591972"/>
                <a:gd name="connsiteX342" fmla="*/ 7311409 w 8984628"/>
                <a:gd name="connsiteY342" fmla="*/ 944880 h 1591972"/>
                <a:gd name="connsiteX343" fmla="*/ 7290536 w 8984628"/>
                <a:gd name="connsiteY343" fmla="*/ 886445 h 1591972"/>
                <a:gd name="connsiteX344" fmla="*/ 7311409 w 8984628"/>
                <a:gd name="connsiteY344" fmla="*/ 855891 h 1591972"/>
                <a:gd name="connsiteX345" fmla="*/ 7332270 w 8984628"/>
                <a:gd name="connsiteY345" fmla="*/ 886445 h 1591972"/>
                <a:gd name="connsiteX346" fmla="*/ 1652982 w 8984628"/>
                <a:gd name="connsiteY346" fmla="*/ 965623 h 1591972"/>
                <a:gd name="connsiteX347" fmla="*/ 1593613 w 8984628"/>
                <a:gd name="connsiteY347" fmla="*/ 987790 h 1591972"/>
                <a:gd name="connsiteX348" fmla="*/ 1567289 w 8984628"/>
                <a:gd name="connsiteY348" fmla="*/ 930081 h 1591972"/>
                <a:gd name="connsiteX349" fmla="*/ 1626340 w 8984628"/>
                <a:gd name="connsiteY349" fmla="*/ 908702 h 1591972"/>
                <a:gd name="connsiteX350" fmla="*/ 1652982 w 8984628"/>
                <a:gd name="connsiteY350" fmla="*/ 965623 h 1591972"/>
                <a:gd name="connsiteX351" fmla="*/ 1779061 w 8984628"/>
                <a:gd name="connsiteY351" fmla="*/ 930081 h 1591972"/>
                <a:gd name="connsiteX352" fmla="*/ 1752737 w 8984628"/>
                <a:gd name="connsiteY352" fmla="*/ 987790 h 1591972"/>
                <a:gd name="connsiteX353" fmla="*/ 1693369 w 8984628"/>
                <a:gd name="connsiteY353" fmla="*/ 965623 h 1591972"/>
                <a:gd name="connsiteX354" fmla="*/ 1720010 w 8984628"/>
                <a:gd name="connsiteY354" fmla="*/ 908702 h 1591972"/>
                <a:gd name="connsiteX355" fmla="*/ 1779061 w 8984628"/>
                <a:gd name="connsiteY355" fmla="*/ 930081 h 1591972"/>
                <a:gd name="connsiteX356" fmla="*/ 7291171 w 8984628"/>
                <a:gd name="connsiteY356" fmla="*/ 965623 h 1591972"/>
                <a:gd name="connsiteX357" fmla="*/ 7231879 w 8984628"/>
                <a:gd name="connsiteY357" fmla="*/ 987790 h 1591972"/>
                <a:gd name="connsiteX358" fmla="*/ 7205568 w 8984628"/>
                <a:gd name="connsiteY358" fmla="*/ 930081 h 1591972"/>
                <a:gd name="connsiteX359" fmla="*/ 7264606 w 8984628"/>
                <a:gd name="connsiteY359" fmla="*/ 908702 h 1591972"/>
                <a:gd name="connsiteX360" fmla="*/ 7291171 w 8984628"/>
                <a:gd name="connsiteY360" fmla="*/ 965623 h 1591972"/>
                <a:gd name="connsiteX361" fmla="*/ 7417327 w 8984628"/>
                <a:gd name="connsiteY361" fmla="*/ 930081 h 1591972"/>
                <a:gd name="connsiteX362" fmla="*/ 7391003 w 8984628"/>
                <a:gd name="connsiteY362" fmla="*/ 987790 h 1591972"/>
                <a:gd name="connsiteX363" fmla="*/ 7331635 w 8984628"/>
                <a:gd name="connsiteY363" fmla="*/ 965623 h 1591972"/>
                <a:gd name="connsiteX364" fmla="*/ 7358276 w 8984628"/>
                <a:gd name="connsiteY364" fmla="*/ 908702 h 1591972"/>
                <a:gd name="connsiteX365" fmla="*/ 7417327 w 8984628"/>
                <a:gd name="connsiteY365" fmla="*/ 930081 h 1591972"/>
                <a:gd name="connsiteX366" fmla="*/ 1538438 w 8984628"/>
                <a:gd name="connsiteY366" fmla="*/ 930310 h 1591972"/>
                <a:gd name="connsiteX367" fmla="*/ 1555119 w 8984628"/>
                <a:gd name="connsiteY367" fmla="*/ 982967 h 1591972"/>
                <a:gd name="connsiteX368" fmla="*/ 1512038 w 8984628"/>
                <a:gd name="connsiteY368" fmla="*/ 956753 h 1591972"/>
                <a:gd name="connsiteX369" fmla="*/ 1485879 w 8984628"/>
                <a:gd name="connsiteY369" fmla="*/ 913601 h 1591972"/>
                <a:gd name="connsiteX370" fmla="*/ 1538438 w 8984628"/>
                <a:gd name="connsiteY370" fmla="*/ 930310 h 1591972"/>
                <a:gd name="connsiteX371" fmla="*/ 1834313 w 8984628"/>
                <a:gd name="connsiteY371" fmla="*/ 956753 h 1591972"/>
                <a:gd name="connsiteX372" fmla="*/ 1791232 w 8984628"/>
                <a:gd name="connsiteY372" fmla="*/ 982967 h 1591972"/>
                <a:gd name="connsiteX373" fmla="*/ 1807913 w 8984628"/>
                <a:gd name="connsiteY373" fmla="*/ 930310 h 1591972"/>
                <a:gd name="connsiteX374" fmla="*/ 1860471 w 8984628"/>
                <a:gd name="connsiteY374" fmla="*/ 913601 h 1591972"/>
                <a:gd name="connsiteX375" fmla="*/ 1834313 w 8984628"/>
                <a:gd name="connsiteY375" fmla="*/ 956753 h 1591972"/>
                <a:gd name="connsiteX376" fmla="*/ 7176716 w 8984628"/>
                <a:gd name="connsiteY376" fmla="*/ 930310 h 1591972"/>
                <a:gd name="connsiteX377" fmla="*/ 7193385 w 8984628"/>
                <a:gd name="connsiteY377" fmla="*/ 982967 h 1591972"/>
                <a:gd name="connsiteX378" fmla="*/ 7150228 w 8984628"/>
                <a:gd name="connsiteY378" fmla="*/ 956753 h 1591972"/>
                <a:gd name="connsiteX379" fmla="*/ 7124145 w 8984628"/>
                <a:gd name="connsiteY379" fmla="*/ 913601 h 1591972"/>
                <a:gd name="connsiteX380" fmla="*/ 7176716 w 8984628"/>
                <a:gd name="connsiteY380" fmla="*/ 930310 h 1591972"/>
                <a:gd name="connsiteX381" fmla="*/ 7472579 w 8984628"/>
                <a:gd name="connsiteY381" fmla="*/ 956753 h 1591972"/>
                <a:gd name="connsiteX382" fmla="*/ 7429498 w 8984628"/>
                <a:gd name="connsiteY382" fmla="*/ 982967 h 1591972"/>
                <a:gd name="connsiteX383" fmla="*/ 7446179 w 8984628"/>
                <a:gd name="connsiteY383" fmla="*/ 930310 h 1591972"/>
                <a:gd name="connsiteX384" fmla="*/ 7498737 w 8984628"/>
                <a:gd name="connsiteY384" fmla="*/ 913601 h 1591972"/>
                <a:gd name="connsiteX385" fmla="*/ 7472579 w 8984628"/>
                <a:gd name="connsiteY385" fmla="*/ 956753 h 1591972"/>
                <a:gd name="connsiteX386" fmla="*/ 1722221 w 8984628"/>
                <a:gd name="connsiteY386" fmla="*/ 1011625 h 1591972"/>
                <a:gd name="connsiteX387" fmla="*/ 1673220 w 8984628"/>
                <a:gd name="connsiteY387" fmla="*/ 1023663 h 1591972"/>
                <a:gd name="connsiteX388" fmla="*/ 1624130 w 8984628"/>
                <a:gd name="connsiteY388" fmla="*/ 1011625 h 1591972"/>
                <a:gd name="connsiteX389" fmla="*/ 1673220 w 8984628"/>
                <a:gd name="connsiteY389" fmla="*/ 986212 h 1591972"/>
                <a:gd name="connsiteX390" fmla="*/ 1722221 w 8984628"/>
                <a:gd name="connsiteY390" fmla="*/ 1011625 h 1591972"/>
                <a:gd name="connsiteX391" fmla="*/ 7360487 w 8984628"/>
                <a:gd name="connsiteY391" fmla="*/ 1011625 h 1591972"/>
                <a:gd name="connsiteX392" fmla="*/ 7311409 w 8984628"/>
                <a:gd name="connsiteY392" fmla="*/ 1023663 h 1591972"/>
                <a:gd name="connsiteX393" fmla="*/ 7262396 w 8984628"/>
                <a:gd name="connsiteY393" fmla="*/ 1011625 h 1591972"/>
                <a:gd name="connsiteX394" fmla="*/ 7311409 w 8984628"/>
                <a:gd name="connsiteY394" fmla="*/ 986212 h 1591972"/>
                <a:gd name="connsiteX395" fmla="*/ 7360487 w 8984628"/>
                <a:gd name="connsiteY395" fmla="*/ 1011625 h 15919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Lst>
              <a:rect l="l" t="t" r="r" b="b"/>
              <a:pathLst>
                <a:path w="8984628" h="1591972">
                  <a:moveTo>
                    <a:pt x="4492270" y="-630"/>
                  </a:moveTo>
                  <a:lnTo>
                    <a:pt x="4259562" y="232538"/>
                  </a:lnTo>
                  <a:lnTo>
                    <a:pt x="3930338" y="232538"/>
                  </a:lnTo>
                  <a:lnTo>
                    <a:pt x="3930338" y="562227"/>
                  </a:lnTo>
                  <a:lnTo>
                    <a:pt x="3722136" y="770771"/>
                  </a:lnTo>
                  <a:lnTo>
                    <a:pt x="3400662" y="770771"/>
                  </a:lnTo>
                  <a:lnTo>
                    <a:pt x="3313077" y="683043"/>
                  </a:lnTo>
                  <a:lnTo>
                    <a:pt x="3313077" y="524229"/>
                  </a:lnTo>
                  <a:lnTo>
                    <a:pt x="3154513" y="524229"/>
                  </a:lnTo>
                  <a:lnTo>
                    <a:pt x="3042434" y="411877"/>
                  </a:lnTo>
                  <a:lnTo>
                    <a:pt x="2930189" y="524229"/>
                  </a:lnTo>
                  <a:lnTo>
                    <a:pt x="2771625" y="524229"/>
                  </a:lnTo>
                  <a:lnTo>
                    <a:pt x="2771625" y="683043"/>
                  </a:lnTo>
                  <a:lnTo>
                    <a:pt x="2684116" y="770771"/>
                  </a:lnTo>
                  <a:lnTo>
                    <a:pt x="1928453" y="770771"/>
                  </a:lnTo>
                  <a:lnTo>
                    <a:pt x="1929635" y="794759"/>
                  </a:lnTo>
                  <a:cubicBezTo>
                    <a:pt x="1929482" y="759687"/>
                    <a:pt x="1915964" y="727619"/>
                    <a:pt x="1893833" y="703556"/>
                  </a:cubicBezTo>
                  <a:cubicBezTo>
                    <a:pt x="1892410" y="670852"/>
                    <a:pt x="1879439" y="638631"/>
                    <a:pt x="1854538" y="613689"/>
                  </a:cubicBezTo>
                  <a:cubicBezTo>
                    <a:pt x="1829650" y="588747"/>
                    <a:pt x="1797470" y="575767"/>
                    <a:pt x="1764832" y="574342"/>
                  </a:cubicBezTo>
                  <a:cubicBezTo>
                    <a:pt x="1740642" y="552098"/>
                    <a:pt x="1708475" y="538393"/>
                    <a:pt x="1673220" y="538393"/>
                  </a:cubicBezTo>
                  <a:cubicBezTo>
                    <a:pt x="1637876" y="538393"/>
                    <a:pt x="1605708" y="552098"/>
                    <a:pt x="1581519" y="574342"/>
                  </a:cubicBezTo>
                  <a:cubicBezTo>
                    <a:pt x="1548881" y="575767"/>
                    <a:pt x="1516700" y="588747"/>
                    <a:pt x="1491812" y="613689"/>
                  </a:cubicBezTo>
                  <a:cubicBezTo>
                    <a:pt x="1466912" y="638631"/>
                    <a:pt x="1453940" y="670852"/>
                    <a:pt x="1452517" y="703556"/>
                  </a:cubicBezTo>
                  <a:cubicBezTo>
                    <a:pt x="1430386" y="727619"/>
                    <a:pt x="1416957" y="759611"/>
                    <a:pt x="1416716" y="794682"/>
                  </a:cubicBezTo>
                  <a:lnTo>
                    <a:pt x="1417898" y="770771"/>
                  </a:lnTo>
                  <a:lnTo>
                    <a:pt x="0" y="770771"/>
                  </a:lnTo>
                  <a:lnTo>
                    <a:pt x="0" y="820018"/>
                  </a:lnTo>
                  <a:lnTo>
                    <a:pt x="1417898" y="820018"/>
                  </a:lnTo>
                  <a:lnTo>
                    <a:pt x="1416716" y="795955"/>
                  </a:lnTo>
                  <a:cubicBezTo>
                    <a:pt x="1416868" y="831102"/>
                    <a:pt x="1430386" y="863094"/>
                    <a:pt x="1452517" y="887158"/>
                  </a:cubicBezTo>
                  <a:cubicBezTo>
                    <a:pt x="1453940" y="919862"/>
                    <a:pt x="1466912" y="952083"/>
                    <a:pt x="1491812" y="977025"/>
                  </a:cubicBezTo>
                  <a:cubicBezTo>
                    <a:pt x="1516700" y="1001966"/>
                    <a:pt x="1548881" y="1014946"/>
                    <a:pt x="1581519" y="1016372"/>
                  </a:cubicBezTo>
                  <a:cubicBezTo>
                    <a:pt x="1605708" y="1038704"/>
                    <a:pt x="1637876" y="1052321"/>
                    <a:pt x="1673220" y="1052321"/>
                  </a:cubicBezTo>
                  <a:cubicBezTo>
                    <a:pt x="1708475" y="1052321"/>
                    <a:pt x="1740642" y="1038704"/>
                    <a:pt x="1764832" y="1016448"/>
                  </a:cubicBezTo>
                  <a:cubicBezTo>
                    <a:pt x="1797470" y="1014946"/>
                    <a:pt x="1829650" y="1001966"/>
                    <a:pt x="1854538" y="977025"/>
                  </a:cubicBezTo>
                  <a:cubicBezTo>
                    <a:pt x="1879439" y="952083"/>
                    <a:pt x="1892410" y="919862"/>
                    <a:pt x="1893833" y="887158"/>
                  </a:cubicBezTo>
                  <a:cubicBezTo>
                    <a:pt x="1915964" y="863094"/>
                    <a:pt x="1929482" y="831026"/>
                    <a:pt x="1929635" y="795878"/>
                  </a:cubicBezTo>
                  <a:lnTo>
                    <a:pt x="1928453" y="820018"/>
                  </a:lnTo>
                  <a:lnTo>
                    <a:pt x="2684116" y="820018"/>
                  </a:lnTo>
                  <a:lnTo>
                    <a:pt x="2771625" y="907671"/>
                  </a:lnTo>
                  <a:lnTo>
                    <a:pt x="2771625" y="1066497"/>
                  </a:lnTo>
                  <a:lnTo>
                    <a:pt x="2930189" y="1066497"/>
                  </a:lnTo>
                  <a:lnTo>
                    <a:pt x="3042434" y="1178837"/>
                  </a:lnTo>
                  <a:lnTo>
                    <a:pt x="3154513" y="1066497"/>
                  </a:lnTo>
                  <a:lnTo>
                    <a:pt x="3313077" y="1066497"/>
                  </a:lnTo>
                  <a:lnTo>
                    <a:pt x="3313077" y="907671"/>
                  </a:lnTo>
                  <a:lnTo>
                    <a:pt x="3400662" y="820018"/>
                  </a:lnTo>
                  <a:lnTo>
                    <a:pt x="3722213" y="820018"/>
                  </a:lnTo>
                  <a:lnTo>
                    <a:pt x="3930338" y="1028486"/>
                  </a:lnTo>
                  <a:lnTo>
                    <a:pt x="3930338" y="1358176"/>
                  </a:lnTo>
                  <a:lnTo>
                    <a:pt x="4259562" y="1358176"/>
                  </a:lnTo>
                  <a:lnTo>
                    <a:pt x="4492270" y="1591343"/>
                  </a:lnTo>
                  <a:lnTo>
                    <a:pt x="4725054" y="1358176"/>
                  </a:lnTo>
                  <a:lnTo>
                    <a:pt x="5054202" y="1358176"/>
                  </a:lnTo>
                  <a:lnTo>
                    <a:pt x="5054202" y="1028486"/>
                  </a:lnTo>
                  <a:lnTo>
                    <a:pt x="5262404" y="820018"/>
                  </a:lnTo>
                  <a:lnTo>
                    <a:pt x="5584043" y="820018"/>
                  </a:lnTo>
                  <a:lnTo>
                    <a:pt x="5671539" y="907671"/>
                  </a:lnTo>
                  <a:lnTo>
                    <a:pt x="5671539" y="1066497"/>
                  </a:lnTo>
                  <a:lnTo>
                    <a:pt x="5830104" y="1066497"/>
                  </a:lnTo>
                  <a:lnTo>
                    <a:pt x="5942195" y="1178837"/>
                  </a:lnTo>
                  <a:lnTo>
                    <a:pt x="6054275" y="1066497"/>
                  </a:lnTo>
                  <a:lnTo>
                    <a:pt x="6212916" y="1066497"/>
                  </a:lnTo>
                  <a:lnTo>
                    <a:pt x="6212916" y="907671"/>
                  </a:lnTo>
                  <a:lnTo>
                    <a:pt x="6300424" y="820018"/>
                  </a:lnTo>
                  <a:lnTo>
                    <a:pt x="7056163" y="820018"/>
                  </a:lnTo>
                  <a:lnTo>
                    <a:pt x="7054982" y="796273"/>
                  </a:lnTo>
                  <a:cubicBezTo>
                    <a:pt x="7055223" y="831268"/>
                    <a:pt x="7068741" y="863171"/>
                    <a:pt x="7090707" y="887158"/>
                  </a:cubicBezTo>
                  <a:cubicBezTo>
                    <a:pt x="7092129" y="919862"/>
                    <a:pt x="7105177" y="952083"/>
                    <a:pt x="7130078" y="977025"/>
                  </a:cubicBezTo>
                  <a:cubicBezTo>
                    <a:pt x="7154890" y="1001966"/>
                    <a:pt x="7187146" y="1014946"/>
                    <a:pt x="7219797" y="1016372"/>
                  </a:cubicBezTo>
                  <a:cubicBezTo>
                    <a:pt x="7243898" y="1038704"/>
                    <a:pt x="7276155" y="1052321"/>
                    <a:pt x="7311409" y="1052321"/>
                  </a:cubicBezTo>
                  <a:cubicBezTo>
                    <a:pt x="7346740" y="1052321"/>
                    <a:pt x="7378909" y="1038704"/>
                    <a:pt x="7403021" y="1016372"/>
                  </a:cubicBezTo>
                  <a:cubicBezTo>
                    <a:pt x="7435659" y="1014946"/>
                    <a:pt x="7467916" y="1001966"/>
                    <a:pt x="7492816" y="977025"/>
                  </a:cubicBezTo>
                  <a:cubicBezTo>
                    <a:pt x="7517628" y="952083"/>
                    <a:pt x="7530676" y="919862"/>
                    <a:pt x="7532099" y="887158"/>
                  </a:cubicBezTo>
                  <a:cubicBezTo>
                    <a:pt x="7554307" y="863018"/>
                    <a:pt x="7567824" y="830873"/>
                    <a:pt x="7567900" y="795560"/>
                  </a:cubicBezTo>
                  <a:lnTo>
                    <a:pt x="7566719" y="820018"/>
                  </a:lnTo>
                  <a:lnTo>
                    <a:pt x="8984628" y="820018"/>
                  </a:lnTo>
                  <a:lnTo>
                    <a:pt x="8984628" y="770771"/>
                  </a:lnTo>
                  <a:lnTo>
                    <a:pt x="7566719" y="770771"/>
                  </a:lnTo>
                  <a:lnTo>
                    <a:pt x="7567900" y="795077"/>
                  </a:lnTo>
                  <a:cubicBezTo>
                    <a:pt x="7567824" y="759764"/>
                    <a:pt x="7554231" y="727708"/>
                    <a:pt x="7532099" y="703556"/>
                  </a:cubicBezTo>
                  <a:cubicBezTo>
                    <a:pt x="7530676" y="670852"/>
                    <a:pt x="7517628" y="638631"/>
                    <a:pt x="7492816" y="613689"/>
                  </a:cubicBezTo>
                  <a:cubicBezTo>
                    <a:pt x="7467916" y="588747"/>
                    <a:pt x="7435659" y="575767"/>
                    <a:pt x="7403021" y="574342"/>
                  </a:cubicBezTo>
                  <a:cubicBezTo>
                    <a:pt x="7378909" y="552098"/>
                    <a:pt x="7346740" y="538393"/>
                    <a:pt x="7311409" y="538393"/>
                  </a:cubicBezTo>
                  <a:cubicBezTo>
                    <a:pt x="7276155" y="538393"/>
                    <a:pt x="7243898" y="552098"/>
                    <a:pt x="7219797" y="574342"/>
                  </a:cubicBezTo>
                  <a:cubicBezTo>
                    <a:pt x="7187146" y="575767"/>
                    <a:pt x="7154890" y="588747"/>
                    <a:pt x="7130078" y="613689"/>
                  </a:cubicBezTo>
                  <a:cubicBezTo>
                    <a:pt x="7105177" y="638631"/>
                    <a:pt x="7092219" y="670852"/>
                    <a:pt x="7090707" y="703556"/>
                  </a:cubicBezTo>
                  <a:cubicBezTo>
                    <a:pt x="7068741" y="727543"/>
                    <a:pt x="7055223" y="759458"/>
                    <a:pt x="7054982" y="794364"/>
                  </a:cubicBezTo>
                  <a:lnTo>
                    <a:pt x="7056163" y="770771"/>
                  </a:lnTo>
                  <a:lnTo>
                    <a:pt x="6300424" y="770771"/>
                  </a:lnTo>
                  <a:lnTo>
                    <a:pt x="6212916" y="683043"/>
                  </a:lnTo>
                  <a:lnTo>
                    <a:pt x="6212916" y="524229"/>
                  </a:lnTo>
                  <a:lnTo>
                    <a:pt x="6054275" y="524229"/>
                  </a:lnTo>
                  <a:lnTo>
                    <a:pt x="5942195" y="411877"/>
                  </a:lnTo>
                  <a:lnTo>
                    <a:pt x="5830104" y="524229"/>
                  </a:lnTo>
                  <a:lnTo>
                    <a:pt x="5671539" y="524229"/>
                  </a:lnTo>
                  <a:lnTo>
                    <a:pt x="5671539" y="683043"/>
                  </a:lnTo>
                  <a:lnTo>
                    <a:pt x="5583954" y="770771"/>
                  </a:lnTo>
                  <a:lnTo>
                    <a:pt x="5262480" y="770771"/>
                  </a:lnTo>
                  <a:lnTo>
                    <a:pt x="5054202" y="562227"/>
                  </a:lnTo>
                  <a:lnTo>
                    <a:pt x="5054202" y="232538"/>
                  </a:lnTo>
                  <a:lnTo>
                    <a:pt x="4725054" y="232538"/>
                  </a:lnTo>
                  <a:lnTo>
                    <a:pt x="4492270" y="-630"/>
                  </a:lnTo>
                  <a:close/>
                  <a:moveTo>
                    <a:pt x="4492270" y="241484"/>
                  </a:moveTo>
                  <a:lnTo>
                    <a:pt x="4654227" y="403720"/>
                  </a:lnTo>
                  <a:lnTo>
                    <a:pt x="4883301" y="403720"/>
                  </a:lnTo>
                  <a:lnTo>
                    <a:pt x="4883301" y="633172"/>
                  </a:lnTo>
                  <a:lnTo>
                    <a:pt x="5045271" y="795395"/>
                  </a:lnTo>
                  <a:lnTo>
                    <a:pt x="4883301" y="957631"/>
                  </a:lnTo>
                  <a:lnTo>
                    <a:pt x="4883301" y="1186994"/>
                  </a:lnTo>
                  <a:lnTo>
                    <a:pt x="4654227" y="1186994"/>
                  </a:lnTo>
                  <a:lnTo>
                    <a:pt x="4492270" y="1349230"/>
                  </a:lnTo>
                  <a:lnTo>
                    <a:pt x="4330313" y="1186994"/>
                  </a:lnTo>
                  <a:lnTo>
                    <a:pt x="4101315" y="1186994"/>
                  </a:lnTo>
                  <a:lnTo>
                    <a:pt x="4101315" y="957631"/>
                  </a:lnTo>
                  <a:lnTo>
                    <a:pt x="3939345" y="795395"/>
                  </a:lnTo>
                  <a:lnTo>
                    <a:pt x="4101315" y="633172"/>
                  </a:lnTo>
                  <a:lnTo>
                    <a:pt x="4101315" y="403720"/>
                  </a:lnTo>
                  <a:lnTo>
                    <a:pt x="4330313" y="403720"/>
                  </a:lnTo>
                  <a:lnTo>
                    <a:pt x="4492270" y="241484"/>
                  </a:lnTo>
                  <a:close/>
                  <a:moveTo>
                    <a:pt x="3042434" y="528505"/>
                  </a:moveTo>
                  <a:lnTo>
                    <a:pt x="3120452" y="606639"/>
                  </a:lnTo>
                  <a:lnTo>
                    <a:pt x="3230790" y="606639"/>
                  </a:lnTo>
                  <a:lnTo>
                    <a:pt x="3230790" y="717172"/>
                  </a:lnTo>
                  <a:lnTo>
                    <a:pt x="3284225" y="770771"/>
                  </a:lnTo>
                  <a:lnTo>
                    <a:pt x="3308733" y="795395"/>
                  </a:lnTo>
                  <a:lnTo>
                    <a:pt x="3230790" y="873542"/>
                  </a:lnTo>
                  <a:lnTo>
                    <a:pt x="3230790" y="984074"/>
                  </a:lnTo>
                  <a:lnTo>
                    <a:pt x="3120452" y="984074"/>
                  </a:lnTo>
                  <a:lnTo>
                    <a:pt x="3042434" y="1062221"/>
                  </a:lnTo>
                  <a:lnTo>
                    <a:pt x="2964339" y="984074"/>
                  </a:lnTo>
                  <a:lnTo>
                    <a:pt x="2853988" y="984074"/>
                  </a:lnTo>
                  <a:lnTo>
                    <a:pt x="2853988" y="873542"/>
                  </a:lnTo>
                  <a:lnTo>
                    <a:pt x="2775969" y="795395"/>
                  </a:lnTo>
                  <a:lnTo>
                    <a:pt x="2800553" y="770771"/>
                  </a:lnTo>
                  <a:lnTo>
                    <a:pt x="2853988" y="717172"/>
                  </a:lnTo>
                  <a:lnTo>
                    <a:pt x="2853988" y="606639"/>
                  </a:lnTo>
                  <a:lnTo>
                    <a:pt x="2964339" y="606639"/>
                  </a:lnTo>
                  <a:lnTo>
                    <a:pt x="3042434" y="528505"/>
                  </a:lnTo>
                  <a:close/>
                  <a:moveTo>
                    <a:pt x="5942195" y="528505"/>
                  </a:moveTo>
                  <a:lnTo>
                    <a:pt x="6020201" y="606639"/>
                  </a:lnTo>
                  <a:lnTo>
                    <a:pt x="6130552" y="606639"/>
                  </a:lnTo>
                  <a:lnTo>
                    <a:pt x="6130552" y="717172"/>
                  </a:lnTo>
                  <a:lnTo>
                    <a:pt x="6208570" y="795395"/>
                  </a:lnTo>
                  <a:lnTo>
                    <a:pt x="6130552" y="873542"/>
                  </a:lnTo>
                  <a:lnTo>
                    <a:pt x="6130552" y="984074"/>
                  </a:lnTo>
                  <a:lnTo>
                    <a:pt x="6020201" y="984074"/>
                  </a:lnTo>
                  <a:lnTo>
                    <a:pt x="5942195" y="1062221"/>
                  </a:lnTo>
                  <a:lnTo>
                    <a:pt x="5864177" y="984074"/>
                  </a:lnTo>
                  <a:lnTo>
                    <a:pt x="5753902" y="984074"/>
                  </a:lnTo>
                  <a:lnTo>
                    <a:pt x="5753902" y="873542"/>
                  </a:lnTo>
                  <a:lnTo>
                    <a:pt x="5678336" y="792862"/>
                  </a:lnTo>
                  <a:lnTo>
                    <a:pt x="5753902" y="717172"/>
                  </a:lnTo>
                  <a:lnTo>
                    <a:pt x="5753902" y="606639"/>
                  </a:lnTo>
                  <a:lnTo>
                    <a:pt x="5864177" y="606639"/>
                  </a:lnTo>
                  <a:lnTo>
                    <a:pt x="5942195" y="528505"/>
                  </a:lnTo>
                  <a:close/>
                  <a:moveTo>
                    <a:pt x="1722221" y="579089"/>
                  </a:moveTo>
                  <a:cubicBezTo>
                    <a:pt x="1704676" y="584000"/>
                    <a:pt x="1687919" y="592476"/>
                    <a:pt x="1673220" y="604501"/>
                  </a:cubicBezTo>
                  <a:cubicBezTo>
                    <a:pt x="1658432" y="592476"/>
                    <a:pt x="1641674" y="584000"/>
                    <a:pt x="1624130" y="579089"/>
                  </a:cubicBezTo>
                  <a:cubicBezTo>
                    <a:pt x="1638829" y="571491"/>
                    <a:pt x="1655509" y="567063"/>
                    <a:pt x="1673220" y="567063"/>
                  </a:cubicBezTo>
                  <a:cubicBezTo>
                    <a:pt x="1690841" y="567063"/>
                    <a:pt x="1707522" y="571491"/>
                    <a:pt x="1722221" y="579089"/>
                  </a:cubicBezTo>
                  <a:close/>
                  <a:moveTo>
                    <a:pt x="7360487" y="579089"/>
                  </a:moveTo>
                  <a:cubicBezTo>
                    <a:pt x="7342942" y="584000"/>
                    <a:pt x="7326185" y="592476"/>
                    <a:pt x="7311409" y="604501"/>
                  </a:cubicBezTo>
                  <a:cubicBezTo>
                    <a:pt x="7296621" y="592476"/>
                    <a:pt x="7279940" y="584000"/>
                    <a:pt x="7262396" y="579089"/>
                  </a:cubicBezTo>
                  <a:cubicBezTo>
                    <a:pt x="7277094" y="571491"/>
                    <a:pt x="7293699" y="567063"/>
                    <a:pt x="7311409" y="567063"/>
                  </a:cubicBezTo>
                  <a:cubicBezTo>
                    <a:pt x="7329107" y="567063"/>
                    <a:pt x="7345787" y="571491"/>
                    <a:pt x="7360487" y="579089"/>
                  </a:cubicBezTo>
                  <a:close/>
                  <a:moveTo>
                    <a:pt x="1652982" y="625091"/>
                  </a:moveTo>
                  <a:cubicBezTo>
                    <a:pt x="1639388" y="642118"/>
                    <a:pt x="1630533" y="661676"/>
                    <a:pt x="1626340" y="682024"/>
                  </a:cubicBezTo>
                  <a:cubicBezTo>
                    <a:pt x="1609037" y="670622"/>
                    <a:pt x="1588951" y="663013"/>
                    <a:pt x="1567289" y="660646"/>
                  </a:cubicBezTo>
                  <a:cubicBezTo>
                    <a:pt x="1570059" y="638631"/>
                    <a:pt x="1579550" y="618677"/>
                    <a:pt x="1593613" y="602923"/>
                  </a:cubicBezTo>
                  <a:cubicBezTo>
                    <a:pt x="1614728" y="604107"/>
                    <a:pt x="1635437" y="611475"/>
                    <a:pt x="1652982" y="625091"/>
                  </a:cubicBezTo>
                  <a:close/>
                  <a:moveTo>
                    <a:pt x="1779061" y="660646"/>
                  </a:moveTo>
                  <a:cubicBezTo>
                    <a:pt x="1757400" y="663013"/>
                    <a:pt x="1737326" y="670622"/>
                    <a:pt x="1720010" y="682024"/>
                  </a:cubicBezTo>
                  <a:cubicBezTo>
                    <a:pt x="1715818" y="661676"/>
                    <a:pt x="1706963" y="642118"/>
                    <a:pt x="1693369" y="625091"/>
                  </a:cubicBezTo>
                  <a:cubicBezTo>
                    <a:pt x="1710914" y="611475"/>
                    <a:pt x="1731635" y="604107"/>
                    <a:pt x="1752737" y="602923"/>
                  </a:cubicBezTo>
                  <a:cubicBezTo>
                    <a:pt x="1766801" y="618677"/>
                    <a:pt x="1776291" y="638631"/>
                    <a:pt x="1779061" y="660646"/>
                  </a:cubicBezTo>
                  <a:close/>
                  <a:moveTo>
                    <a:pt x="7291171" y="625091"/>
                  </a:moveTo>
                  <a:cubicBezTo>
                    <a:pt x="7277654" y="642118"/>
                    <a:pt x="7268798" y="661676"/>
                    <a:pt x="7264606" y="682024"/>
                  </a:cubicBezTo>
                  <a:cubicBezTo>
                    <a:pt x="7247303" y="670622"/>
                    <a:pt x="7227140" y="663013"/>
                    <a:pt x="7205568" y="660646"/>
                  </a:cubicBezTo>
                  <a:cubicBezTo>
                    <a:pt x="7208325" y="638631"/>
                    <a:pt x="7217815" y="618677"/>
                    <a:pt x="7231879" y="602923"/>
                  </a:cubicBezTo>
                  <a:cubicBezTo>
                    <a:pt x="7252905" y="604107"/>
                    <a:pt x="7273703" y="611475"/>
                    <a:pt x="7291171" y="625091"/>
                  </a:cubicBezTo>
                  <a:close/>
                  <a:moveTo>
                    <a:pt x="7417327" y="660646"/>
                  </a:moveTo>
                  <a:cubicBezTo>
                    <a:pt x="7395666" y="663013"/>
                    <a:pt x="7375592" y="670622"/>
                    <a:pt x="7358276" y="682024"/>
                  </a:cubicBezTo>
                  <a:cubicBezTo>
                    <a:pt x="7354084" y="661676"/>
                    <a:pt x="7345241" y="642118"/>
                    <a:pt x="7331635" y="625091"/>
                  </a:cubicBezTo>
                  <a:cubicBezTo>
                    <a:pt x="7349192" y="611475"/>
                    <a:pt x="7369901" y="604107"/>
                    <a:pt x="7391003" y="602923"/>
                  </a:cubicBezTo>
                  <a:cubicBezTo>
                    <a:pt x="7405067" y="618677"/>
                    <a:pt x="7414557" y="638631"/>
                    <a:pt x="7417327" y="660646"/>
                  </a:cubicBezTo>
                  <a:close/>
                  <a:moveTo>
                    <a:pt x="1538438" y="660404"/>
                  </a:moveTo>
                  <a:cubicBezTo>
                    <a:pt x="1519470" y="662300"/>
                    <a:pt x="1501684" y="668166"/>
                    <a:pt x="1485879" y="677112"/>
                  </a:cubicBezTo>
                  <a:cubicBezTo>
                    <a:pt x="1490859" y="661358"/>
                    <a:pt x="1499549" y="646469"/>
                    <a:pt x="1512038" y="633960"/>
                  </a:cubicBezTo>
                  <a:cubicBezTo>
                    <a:pt x="1524526" y="621451"/>
                    <a:pt x="1539391" y="612747"/>
                    <a:pt x="1555119" y="607759"/>
                  </a:cubicBezTo>
                  <a:cubicBezTo>
                    <a:pt x="1546188" y="623589"/>
                    <a:pt x="1540344" y="641405"/>
                    <a:pt x="1538438" y="660404"/>
                  </a:cubicBezTo>
                  <a:close/>
                  <a:moveTo>
                    <a:pt x="1834313" y="633960"/>
                  </a:moveTo>
                  <a:cubicBezTo>
                    <a:pt x="1846801" y="646469"/>
                    <a:pt x="1855491" y="661358"/>
                    <a:pt x="1860471" y="677112"/>
                  </a:cubicBezTo>
                  <a:cubicBezTo>
                    <a:pt x="1844667" y="668166"/>
                    <a:pt x="1826880" y="662300"/>
                    <a:pt x="1807913" y="660404"/>
                  </a:cubicBezTo>
                  <a:cubicBezTo>
                    <a:pt x="1806007" y="641405"/>
                    <a:pt x="1800163" y="623589"/>
                    <a:pt x="1791232" y="607759"/>
                  </a:cubicBezTo>
                  <a:cubicBezTo>
                    <a:pt x="1806960" y="612747"/>
                    <a:pt x="1821824" y="621451"/>
                    <a:pt x="1834313" y="633960"/>
                  </a:cubicBezTo>
                  <a:close/>
                  <a:moveTo>
                    <a:pt x="7176716" y="660404"/>
                  </a:moveTo>
                  <a:cubicBezTo>
                    <a:pt x="7157735" y="662300"/>
                    <a:pt x="7139950" y="668166"/>
                    <a:pt x="7124145" y="677112"/>
                  </a:cubicBezTo>
                  <a:cubicBezTo>
                    <a:pt x="7129126" y="661358"/>
                    <a:pt x="7137739" y="646469"/>
                    <a:pt x="7150228" y="633960"/>
                  </a:cubicBezTo>
                  <a:cubicBezTo>
                    <a:pt x="7162716" y="621451"/>
                    <a:pt x="7177580" y="612747"/>
                    <a:pt x="7193385" y="607759"/>
                  </a:cubicBezTo>
                  <a:cubicBezTo>
                    <a:pt x="7184453" y="623589"/>
                    <a:pt x="7178609" y="641405"/>
                    <a:pt x="7176716" y="660404"/>
                  </a:cubicBezTo>
                  <a:close/>
                  <a:moveTo>
                    <a:pt x="7472579" y="633960"/>
                  </a:moveTo>
                  <a:cubicBezTo>
                    <a:pt x="7485067" y="646469"/>
                    <a:pt x="7493757" y="661358"/>
                    <a:pt x="7498737" y="677112"/>
                  </a:cubicBezTo>
                  <a:cubicBezTo>
                    <a:pt x="7482856" y="668166"/>
                    <a:pt x="7465070" y="662300"/>
                    <a:pt x="7446102" y="660404"/>
                  </a:cubicBezTo>
                  <a:cubicBezTo>
                    <a:pt x="7444197" y="641405"/>
                    <a:pt x="7438352" y="623589"/>
                    <a:pt x="7429498" y="607759"/>
                  </a:cubicBezTo>
                  <a:cubicBezTo>
                    <a:pt x="7445226" y="612747"/>
                    <a:pt x="7460090" y="621451"/>
                    <a:pt x="7472579" y="633960"/>
                  </a:cubicBezTo>
                  <a:close/>
                  <a:moveTo>
                    <a:pt x="1694080" y="704268"/>
                  </a:moveTo>
                  <a:cubicBezTo>
                    <a:pt x="1685785" y="713367"/>
                    <a:pt x="1678746" y="723662"/>
                    <a:pt x="1673220" y="734835"/>
                  </a:cubicBezTo>
                  <a:cubicBezTo>
                    <a:pt x="1667604" y="723662"/>
                    <a:pt x="1660566" y="713367"/>
                    <a:pt x="1652270" y="704268"/>
                  </a:cubicBezTo>
                  <a:cubicBezTo>
                    <a:pt x="1653299" y="683602"/>
                    <a:pt x="1660248" y="663254"/>
                    <a:pt x="1673220" y="645833"/>
                  </a:cubicBezTo>
                  <a:cubicBezTo>
                    <a:pt x="1686102" y="663254"/>
                    <a:pt x="1693051" y="683602"/>
                    <a:pt x="1694080" y="704268"/>
                  </a:cubicBezTo>
                  <a:close/>
                  <a:moveTo>
                    <a:pt x="7332270" y="704268"/>
                  </a:moveTo>
                  <a:cubicBezTo>
                    <a:pt x="7324050" y="713367"/>
                    <a:pt x="7317012" y="723662"/>
                    <a:pt x="7311409" y="734835"/>
                  </a:cubicBezTo>
                  <a:cubicBezTo>
                    <a:pt x="7305870" y="723662"/>
                    <a:pt x="7298832" y="713367"/>
                    <a:pt x="7290536" y="704268"/>
                  </a:cubicBezTo>
                  <a:cubicBezTo>
                    <a:pt x="7291565" y="683602"/>
                    <a:pt x="7298515" y="663254"/>
                    <a:pt x="7311409" y="645833"/>
                  </a:cubicBezTo>
                  <a:cubicBezTo>
                    <a:pt x="7324292" y="663254"/>
                    <a:pt x="7331241" y="683602"/>
                    <a:pt x="7332270" y="704268"/>
                  </a:cubicBezTo>
                  <a:close/>
                  <a:moveTo>
                    <a:pt x="1560023" y="748451"/>
                  </a:moveTo>
                  <a:cubicBezTo>
                    <a:pt x="1539708" y="752638"/>
                    <a:pt x="1520181" y="761507"/>
                    <a:pt x="1503196" y="775123"/>
                  </a:cubicBezTo>
                  <a:cubicBezTo>
                    <a:pt x="1489589" y="757550"/>
                    <a:pt x="1482246" y="736807"/>
                    <a:pt x="1481051" y="715670"/>
                  </a:cubicBezTo>
                  <a:cubicBezTo>
                    <a:pt x="1496792" y="701571"/>
                    <a:pt x="1516700" y="692077"/>
                    <a:pt x="1538679" y="689303"/>
                  </a:cubicBezTo>
                  <a:cubicBezTo>
                    <a:pt x="1541131" y="711000"/>
                    <a:pt x="1548639" y="731106"/>
                    <a:pt x="1560023" y="748451"/>
                  </a:cubicBezTo>
                  <a:close/>
                  <a:moveTo>
                    <a:pt x="1865299" y="715670"/>
                  </a:moveTo>
                  <a:cubicBezTo>
                    <a:pt x="1864105" y="736807"/>
                    <a:pt x="1856761" y="757550"/>
                    <a:pt x="1843168" y="775123"/>
                  </a:cubicBezTo>
                  <a:cubicBezTo>
                    <a:pt x="1826169" y="761507"/>
                    <a:pt x="1806642" y="752638"/>
                    <a:pt x="1786328" y="748451"/>
                  </a:cubicBezTo>
                  <a:cubicBezTo>
                    <a:pt x="1797711" y="731106"/>
                    <a:pt x="1805295" y="711000"/>
                    <a:pt x="1807671" y="689303"/>
                  </a:cubicBezTo>
                  <a:cubicBezTo>
                    <a:pt x="1829650" y="692077"/>
                    <a:pt x="1849558" y="701571"/>
                    <a:pt x="1865299" y="715670"/>
                  </a:cubicBezTo>
                  <a:close/>
                  <a:moveTo>
                    <a:pt x="7198288" y="748451"/>
                  </a:moveTo>
                  <a:cubicBezTo>
                    <a:pt x="7177974" y="752638"/>
                    <a:pt x="7158447" y="761507"/>
                    <a:pt x="7141462" y="775123"/>
                  </a:cubicBezTo>
                  <a:cubicBezTo>
                    <a:pt x="7127868" y="757550"/>
                    <a:pt x="7120511" y="736807"/>
                    <a:pt x="7119330" y="715670"/>
                  </a:cubicBezTo>
                  <a:cubicBezTo>
                    <a:pt x="7135058" y="701571"/>
                    <a:pt x="7154890" y="692077"/>
                    <a:pt x="7176869" y="689303"/>
                  </a:cubicBezTo>
                  <a:cubicBezTo>
                    <a:pt x="7179321" y="711000"/>
                    <a:pt x="7186905" y="731106"/>
                    <a:pt x="7198288" y="748451"/>
                  </a:cubicBezTo>
                  <a:close/>
                  <a:moveTo>
                    <a:pt x="7503565" y="715670"/>
                  </a:moveTo>
                  <a:cubicBezTo>
                    <a:pt x="7502370" y="736807"/>
                    <a:pt x="7494951" y="757550"/>
                    <a:pt x="7481345" y="775123"/>
                  </a:cubicBezTo>
                  <a:cubicBezTo>
                    <a:pt x="7464359" y="761507"/>
                    <a:pt x="7444832" y="752638"/>
                    <a:pt x="7424517" y="748451"/>
                  </a:cubicBezTo>
                  <a:cubicBezTo>
                    <a:pt x="7435977" y="731106"/>
                    <a:pt x="7443485" y="711000"/>
                    <a:pt x="7445937" y="689303"/>
                  </a:cubicBezTo>
                  <a:cubicBezTo>
                    <a:pt x="7467916" y="692077"/>
                    <a:pt x="7487748" y="701571"/>
                    <a:pt x="7503565" y="715670"/>
                  </a:cubicBezTo>
                  <a:close/>
                  <a:moveTo>
                    <a:pt x="1623812" y="716307"/>
                  </a:moveTo>
                  <a:cubicBezTo>
                    <a:pt x="1624371" y="728650"/>
                    <a:pt x="1626658" y="740930"/>
                    <a:pt x="1630609" y="752727"/>
                  </a:cubicBezTo>
                  <a:cubicBezTo>
                    <a:pt x="1618832" y="748769"/>
                    <a:pt x="1606585" y="746542"/>
                    <a:pt x="1594248" y="745918"/>
                  </a:cubicBezTo>
                  <a:cubicBezTo>
                    <a:pt x="1580337" y="730559"/>
                    <a:pt x="1570771" y="711153"/>
                    <a:pt x="1567607" y="689622"/>
                  </a:cubicBezTo>
                  <a:cubicBezTo>
                    <a:pt x="1589116" y="692790"/>
                    <a:pt x="1608477" y="702372"/>
                    <a:pt x="1623812" y="716307"/>
                  </a:cubicBezTo>
                  <a:close/>
                  <a:moveTo>
                    <a:pt x="1752102" y="745918"/>
                  </a:moveTo>
                  <a:cubicBezTo>
                    <a:pt x="1739766" y="746542"/>
                    <a:pt x="1727519" y="748769"/>
                    <a:pt x="1715742" y="752727"/>
                  </a:cubicBezTo>
                  <a:cubicBezTo>
                    <a:pt x="1719693" y="740930"/>
                    <a:pt x="1721980" y="728650"/>
                    <a:pt x="1722538" y="716307"/>
                  </a:cubicBezTo>
                  <a:cubicBezTo>
                    <a:pt x="1737873" y="702372"/>
                    <a:pt x="1757235" y="692790"/>
                    <a:pt x="1778743" y="689622"/>
                  </a:cubicBezTo>
                  <a:cubicBezTo>
                    <a:pt x="1775580" y="711153"/>
                    <a:pt x="1766013" y="730559"/>
                    <a:pt x="1752102" y="745918"/>
                  </a:cubicBezTo>
                  <a:close/>
                  <a:moveTo>
                    <a:pt x="7262078" y="716307"/>
                  </a:moveTo>
                  <a:cubicBezTo>
                    <a:pt x="7262637" y="728650"/>
                    <a:pt x="7264923" y="740930"/>
                    <a:pt x="7268875" y="752727"/>
                  </a:cubicBezTo>
                  <a:cubicBezTo>
                    <a:pt x="7257021" y="748769"/>
                    <a:pt x="7244851" y="746466"/>
                    <a:pt x="7232515" y="745918"/>
                  </a:cubicBezTo>
                  <a:cubicBezTo>
                    <a:pt x="7218527" y="730559"/>
                    <a:pt x="7209037" y="711153"/>
                    <a:pt x="7205873" y="689622"/>
                  </a:cubicBezTo>
                  <a:cubicBezTo>
                    <a:pt x="7227305" y="692790"/>
                    <a:pt x="7246667" y="702372"/>
                    <a:pt x="7262078" y="716307"/>
                  </a:cubicBezTo>
                  <a:close/>
                  <a:moveTo>
                    <a:pt x="7390368" y="745918"/>
                  </a:moveTo>
                  <a:cubicBezTo>
                    <a:pt x="7378044" y="746466"/>
                    <a:pt x="7365785" y="748769"/>
                    <a:pt x="7354008" y="752727"/>
                  </a:cubicBezTo>
                  <a:cubicBezTo>
                    <a:pt x="7357958" y="740930"/>
                    <a:pt x="7360169" y="728650"/>
                    <a:pt x="7360804" y="716307"/>
                  </a:cubicBezTo>
                  <a:cubicBezTo>
                    <a:pt x="7376139" y="702372"/>
                    <a:pt x="7395513" y="692790"/>
                    <a:pt x="7416933" y="689622"/>
                  </a:cubicBezTo>
                  <a:cubicBezTo>
                    <a:pt x="7413846" y="711153"/>
                    <a:pt x="7404279" y="730559"/>
                    <a:pt x="7390368" y="745918"/>
                  </a:cubicBezTo>
                  <a:close/>
                  <a:moveTo>
                    <a:pt x="1482639" y="795395"/>
                  </a:moveTo>
                  <a:cubicBezTo>
                    <a:pt x="1470621" y="810118"/>
                    <a:pt x="1462160" y="826903"/>
                    <a:pt x="1457269" y="844489"/>
                  </a:cubicBezTo>
                  <a:cubicBezTo>
                    <a:pt x="1449671" y="829754"/>
                    <a:pt x="1445250" y="813058"/>
                    <a:pt x="1445250" y="795395"/>
                  </a:cubicBezTo>
                  <a:cubicBezTo>
                    <a:pt x="1445250" y="777668"/>
                    <a:pt x="1449671" y="760960"/>
                    <a:pt x="1457269" y="746224"/>
                  </a:cubicBezTo>
                  <a:cubicBezTo>
                    <a:pt x="1462160" y="763810"/>
                    <a:pt x="1470621" y="780595"/>
                    <a:pt x="1482639" y="795395"/>
                  </a:cubicBezTo>
                  <a:close/>
                  <a:moveTo>
                    <a:pt x="1901100" y="795395"/>
                  </a:moveTo>
                  <a:cubicBezTo>
                    <a:pt x="1901100" y="813058"/>
                    <a:pt x="1896679" y="829754"/>
                    <a:pt x="1889082" y="844489"/>
                  </a:cubicBezTo>
                  <a:cubicBezTo>
                    <a:pt x="1884190" y="826903"/>
                    <a:pt x="1875729" y="810118"/>
                    <a:pt x="1863711" y="795395"/>
                  </a:cubicBezTo>
                  <a:cubicBezTo>
                    <a:pt x="1875729" y="780595"/>
                    <a:pt x="1884190" y="763810"/>
                    <a:pt x="1889082" y="746224"/>
                  </a:cubicBezTo>
                  <a:cubicBezTo>
                    <a:pt x="1896679" y="760960"/>
                    <a:pt x="1901100" y="777668"/>
                    <a:pt x="1901100" y="795395"/>
                  </a:cubicBezTo>
                  <a:close/>
                  <a:moveTo>
                    <a:pt x="7120905" y="795395"/>
                  </a:moveTo>
                  <a:cubicBezTo>
                    <a:pt x="7108811" y="810118"/>
                    <a:pt x="7100439" y="826903"/>
                    <a:pt x="7095534" y="844489"/>
                  </a:cubicBezTo>
                  <a:cubicBezTo>
                    <a:pt x="7087861" y="829754"/>
                    <a:pt x="7083516" y="813058"/>
                    <a:pt x="7083516" y="795395"/>
                  </a:cubicBezTo>
                  <a:cubicBezTo>
                    <a:pt x="7083516" y="777668"/>
                    <a:pt x="7087861" y="760960"/>
                    <a:pt x="7095534" y="746224"/>
                  </a:cubicBezTo>
                  <a:cubicBezTo>
                    <a:pt x="7100439" y="763810"/>
                    <a:pt x="7108811" y="780595"/>
                    <a:pt x="7120905" y="795395"/>
                  </a:cubicBezTo>
                  <a:close/>
                  <a:moveTo>
                    <a:pt x="7539366" y="795395"/>
                  </a:moveTo>
                  <a:cubicBezTo>
                    <a:pt x="7539366" y="813058"/>
                    <a:pt x="7534945" y="829754"/>
                    <a:pt x="7527271" y="844489"/>
                  </a:cubicBezTo>
                  <a:cubicBezTo>
                    <a:pt x="7522380" y="826903"/>
                    <a:pt x="7513996" y="810118"/>
                    <a:pt x="7501900" y="795395"/>
                  </a:cubicBezTo>
                  <a:cubicBezTo>
                    <a:pt x="7513996" y="780595"/>
                    <a:pt x="7522456" y="763810"/>
                    <a:pt x="7527271" y="746224"/>
                  </a:cubicBezTo>
                  <a:cubicBezTo>
                    <a:pt x="7534945" y="760960"/>
                    <a:pt x="7539366" y="777668"/>
                    <a:pt x="7539366" y="795395"/>
                  </a:cubicBezTo>
                  <a:close/>
                  <a:moveTo>
                    <a:pt x="1822447" y="795395"/>
                  </a:moveTo>
                  <a:cubicBezTo>
                    <a:pt x="1805067" y="808298"/>
                    <a:pt x="1784752" y="815272"/>
                    <a:pt x="1764120" y="816303"/>
                  </a:cubicBezTo>
                  <a:cubicBezTo>
                    <a:pt x="1755024" y="807980"/>
                    <a:pt x="1744746" y="800943"/>
                    <a:pt x="1733604" y="795395"/>
                  </a:cubicBezTo>
                  <a:cubicBezTo>
                    <a:pt x="1744746" y="789770"/>
                    <a:pt x="1755024" y="782733"/>
                    <a:pt x="1764120" y="774411"/>
                  </a:cubicBezTo>
                  <a:cubicBezTo>
                    <a:pt x="1784752" y="775441"/>
                    <a:pt x="1805067" y="782415"/>
                    <a:pt x="1822447" y="795395"/>
                  </a:cubicBezTo>
                  <a:close/>
                  <a:moveTo>
                    <a:pt x="7251012" y="795395"/>
                  </a:moveTo>
                  <a:cubicBezTo>
                    <a:pt x="7239870" y="800943"/>
                    <a:pt x="7229592" y="807980"/>
                    <a:pt x="7220509" y="816303"/>
                  </a:cubicBezTo>
                  <a:cubicBezTo>
                    <a:pt x="7199877" y="815272"/>
                    <a:pt x="7179473" y="808298"/>
                    <a:pt x="7162169" y="795395"/>
                  </a:cubicBezTo>
                  <a:cubicBezTo>
                    <a:pt x="7179473" y="782415"/>
                    <a:pt x="7199877" y="775441"/>
                    <a:pt x="7220509" y="774411"/>
                  </a:cubicBezTo>
                  <a:cubicBezTo>
                    <a:pt x="7229592" y="782733"/>
                    <a:pt x="7239870" y="789770"/>
                    <a:pt x="7251012" y="795395"/>
                  </a:cubicBezTo>
                  <a:close/>
                  <a:moveTo>
                    <a:pt x="7460725" y="795395"/>
                  </a:moveTo>
                  <a:cubicBezTo>
                    <a:pt x="7443333" y="808298"/>
                    <a:pt x="7423019" y="815272"/>
                    <a:pt x="7402386" y="816303"/>
                  </a:cubicBezTo>
                  <a:cubicBezTo>
                    <a:pt x="7393214" y="807980"/>
                    <a:pt x="7383025" y="800943"/>
                    <a:pt x="7371870" y="795395"/>
                  </a:cubicBezTo>
                  <a:cubicBezTo>
                    <a:pt x="7383025" y="789770"/>
                    <a:pt x="7393214" y="782733"/>
                    <a:pt x="7402386" y="774411"/>
                  </a:cubicBezTo>
                  <a:cubicBezTo>
                    <a:pt x="7423019" y="775441"/>
                    <a:pt x="7443333" y="782415"/>
                    <a:pt x="7460725" y="795395"/>
                  </a:cubicBezTo>
                  <a:close/>
                  <a:moveTo>
                    <a:pt x="1612746" y="795395"/>
                  </a:moveTo>
                  <a:cubicBezTo>
                    <a:pt x="1601605" y="800943"/>
                    <a:pt x="1591327" y="807980"/>
                    <a:pt x="1582230" y="816303"/>
                  </a:cubicBezTo>
                  <a:cubicBezTo>
                    <a:pt x="1561598" y="815272"/>
                    <a:pt x="1541283" y="808298"/>
                    <a:pt x="1523904" y="795395"/>
                  </a:cubicBezTo>
                  <a:cubicBezTo>
                    <a:pt x="1541283" y="782415"/>
                    <a:pt x="1561598" y="775441"/>
                    <a:pt x="1582230" y="774500"/>
                  </a:cubicBezTo>
                  <a:cubicBezTo>
                    <a:pt x="1591327" y="782733"/>
                    <a:pt x="1601605" y="789770"/>
                    <a:pt x="1612746" y="795395"/>
                  </a:cubicBezTo>
                  <a:close/>
                  <a:moveTo>
                    <a:pt x="1560023" y="842275"/>
                  </a:moveTo>
                  <a:cubicBezTo>
                    <a:pt x="1548639" y="859607"/>
                    <a:pt x="1541131" y="879713"/>
                    <a:pt x="1538679" y="901410"/>
                  </a:cubicBezTo>
                  <a:cubicBezTo>
                    <a:pt x="1516700" y="898636"/>
                    <a:pt x="1496792" y="889143"/>
                    <a:pt x="1481051" y="875043"/>
                  </a:cubicBezTo>
                  <a:cubicBezTo>
                    <a:pt x="1482246" y="853983"/>
                    <a:pt x="1489589" y="833164"/>
                    <a:pt x="1503196" y="815590"/>
                  </a:cubicBezTo>
                  <a:cubicBezTo>
                    <a:pt x="1520181" y="829206"/>
                    <a:pt x="1539708" y="838076"/>
                    <a:pt x="1560023" y="842275"/>
                  </a:cubicBezTo>
                  <a:close/>
                  <a:moveTo>
                    <a:pt x="1865299" y="875043"/>
                  </a:moveTo>
                  <a:cubicBezTo>
                    <a:pt x="1849558" y="889143"/>
                    <a:pt x="1829650" y="898636"/>
                    <a:pt x="1807671" y="901410"/>
                  </a:cubicBezTo>
                  <a:cubicBezTo>
                    <a:pt x="1805295" y="879713"/>
                    <a:pt x="1797711" y="859607"/>
                    <a:pt x="1786328" y="842275"/>
                  </a:cubicBezTo>
                  <a:cubicBezTo>
                    <a:pt x="1806642" y="838076"/>
                    <a:pt x="1826169" y="829206"/>
                    <a:pt x="1843168" y="815590"/>
                  </a:cubicBezTo>
                  <a:cubicBezTo>
                    <a:pt x="1856761" y="833164"/>
                    <a:pt x="1864105" y="853983"/>
                    <a:pt x="1865299" y="875043"/>
                  </a:cubicBezTo>
                  <a:close/>
                  <a:moveTo>
                    <a:pt x="7198288" y="842275"/>
                  </a:moveTo>
                  <a:cubicBezTo>
                    <a:pt x="7186905" y="859607"/>
                    <a:pt x="7179321" y="879713"/>
                    <a:pt x="7176869" y="901410"/>
                  </a:cubicBezTo>
                  <a:cubicBezTo>
                    <a:pt x="7154890" y="898636"/>
                    <a:pt x="7135058" y="889143"/>
                    <a:pt x="7119330" y="875043"/>
                  </a:cubicBezTo>
                  <a:cubicBezTo>
                    <a:pt x="7120511" y="853907"/>
                    <a:pt x="7127868" y="833164"/>
                    <a:pt x="7141462" y="815590"/>
                  </a:cubicBezTo>
                  <a:cubicBezTo>
                    <a:pt x="7158447" y="829206"/>
                    <a:pt x="7177974" y="838076"/>
                    <a:pt x="7198288" y="842275"/>
                  </a:cubicBezTo>
                  <a:close/>
                  <a:moveTo>
                    <a:pt x="7503565" y="875043"/>
                  </a:moveTo>
                  <a:cubicBezTo>
                    <a:pt x="7487748" y="889143"/>
                    <a:pt x="7467916" y="898636"/>
                    <a:pt x="7445937" y="901410"/>
                  </a:cubicBezTo>
                  <a:cubicBezTo>
                    <a:pt x="7443485" y="879713"/>
                    <a:pt x="7435977" y="859607"/>
                    <a:pt x="7424517" y="842275"/>
                  </a:cubicBezTo>
                  <a:cubicBezTo>
                    <a:pt x="7444832" y="838076"/>
                    <a:pt x="7464359" y="829206"/>
                    <a:pt x="7481345" y="815590"/>
                  </a:cubicBezTo>
                  <a:cubicBezTo>
                    <a:pt x="7494951" y="833164"/>
                    <a:pt x="7502370" y="853907"/>
                    <a:pt x="7503565" y="875043"/>
                  </a:cubicBezTo>
                  <a:close/>
                  <a:moveTo>
                    <a:pt x="1623812" y="874420"/>
                  </a:moveTo>
                  <a:cubicBezTo>
                    <a:pt x="1608477" y="888354"/>
                    <a:pt x="1589116" y="897923"/>
                    <a:pt x="1567607" y="901092"/>
                  </a:cubicBezTo>
                  <a:cubicBezTo>
                    <a:pt x="1570771" y="879561"/>
                    <a:pt x="1580337" y="860167"/>
                    <a:pt x="1594248" y="844808"/>
                  </a:cubicBezTo>
                  <a:cubicBezTo>
                    <a:pt x="1606585" y="844248"/>
                    <a:pt x="1618832" y="841957"/>
                    <a:pt x="1630609" y="838000"/>
                  </a:cubicBezTo>
                  <a:cubicBezTo>
                    <a:pt x="1626658" y="849796"/>
                    <a:pt x="1624447" y="862063"/>
                    <a:pt x="1623812" y="874420"/>
                  </a:cubicBezTo>
                  <a:close/>
                  <a:moveTo>
                    <a:pt x="1752102" y="844808"/>
                  </a:moveTo>
                  <a:cubicBezTo>
                    <a:pt x="1766013" y="860167"/>
                    <a:pt x="1775580" y="879561"/>
                    <a:pt x="1778743" y="901092"/>
                  </a:cubicBezTo>
                  <a:cubicBezTo>
                    <a:pt x="1757235" y="897923"/>
                    <a:pt x="1737873" y="888354"/>
                    <a:pt x="1722538" y="874420"/>
                  </a:cubicBezTo>
                  <a:cubicBezTo>
                    <a:pt x="1721980" y="862063"/>
                    <a:pt x="1719693" y="849872"/>
                    <a:pt x="1715742" y="838000"/>
                  </a:cubicBezTo>
                  <a:cubicBezTo>
                    <a:pt x="1727519" y="841957"/>
                    <a:pt x="1739766" y="844248"/>
                    <a:pt x="1752102" y="844808"/>
                  </a:cubicBezTo>
                  <a:close/>
                  <a:moveTo>
                    <a:pt x="7262078" y="874420"/>
                  </a:moveTo>
                  <a:cubicBezTo>
                    <a:pt x="7246667" y="888354"/>
                    <a:pt x="7227305" y="897923"/>
                    <a:pt x="7205873" y="901092"/>
                  </a:cubicBezTo>
                  <a:cubicBezTo>
                    <a:pt x="7209037" y="879561"/>
                    <a:pt x="7218527" y="860167"/>
                    <a:pt x="7232515" y="844808"/>
                  </a:cubicBezTo>
                  <a:cubicBezTo>
                    <a:pt x="7244851" y="844248"/>
                    <a:pt x="7257021" y="841957"/>
                    <a:pt x="7268875" y="838000"/>
                  </a:cubicBezTo>
                  <a:cubicBezTo>
                    <a:pt x="7264923" y="849796"/>
                    <a:pt x="7262637" y="862063"/>
                    <a:pt x="7262078" y="874420"/>
                  </a:cubicBezTo>
                  <a:close/>
                  <a:moveTo>
                    <a:pt x="7390368" y="844808"/>
                  </a:moveTo>
                  <a:cubicBezTo>
                    <a:pt x="7404279" y="860167"/>
                    <a:pt x="7413846" y="879561"/>
                    <a:pt x="7416933" y="901092"/>
                  </a:cubicBezTo>
                  <a:cubicBezTo>
                    <a:pt x="7395513" y="897923"/>
                    <a:pt x="7376139" y="888354"/>
                    <a:pt x="7360804" y="874420"/>
                  </a:cubicBezTo>
                  <a:cubicBezTo>
                    <a:pt x="7360169" y="862063"/>
                    <a:pt x="7357958" y="849796"/>
                    <a:pt x="7354008" y="838000"/>
                  </a:cubicBezTo>
                  <a:cubicBezTo>
                    <a:pt x="7365785" y="841957"/>
                    <a:pt x="7378044" y="844248"/>
                    <a:pt x="7390368" y="844808"/>
                  </a:cubicBezTo>
                  <a:close/>
                  <a:moveTo>
                    <a:pt x="1694080" y="886445"/>
                  </a:moveTo>
                  <a:cubicBezTo>
                    <a:pt x="1693051" y="907111"/>
                    <a:pt x="1686102" y="927535"/>
                    <a:pt x="1673220" y="944880"/>
                  </a:cubicBezTo>
                  <a:cubicBezTo>
                    <a:pt x="1660248" y="927535"/>
                    <a:pt x="1653299" y="907111"/>
                    <a:pt x="1652270" y="886445"/>
                  </a:cubicBezTo>
                  <a:cubicBezTo>
                    <a:pt x="1660566" y="877346"/>
                    <a:pt x="1667604" y="867052"/>
                    <a:pt x="1673220" y="855891"/>
                  </a:cubicBezTo>
                  <a:cubicBezTo>
                    <a:pt x="1678746" y="867052"/>
                    <a:pt x="1685785" y="877346"/>
                    <a:pt x="1694080" y="886445"/>
                  </a:cubicBezTo>
                  <a:close/>
                  <a:moveTo>
                    <a:pt x="7332270" y="886445"/>
                  </a:moveTo>
                  <a:cubicBezTo>
                    <a:pt x="7331241" y="907111"/>
                    <a:pt x="7324292" y="927459"/>
                    <a:pt x="7311409" y="944880"/>
                  </a:cubicBezTo>
                  <a:cubicBezTo>
                    <a:pt x="7298515" y="927459"/>
                    <a:pt x="7291565" y="907111"/>
                    <a:pt x="7290536" y="886445"/>
                  </a:cubicBezTo>
                  <a:cubicBezTo>
                    <a:pt x="7298832" y="877346"/>
                    <a:pt x="7305870" y="867052"/>
                    <a:pt x="7311409" y="855891"/>
                  </a:cubicBezTo>
                  <a:cubicBezTo>
                    <a:pt x="7317012" y="867052"/>
                    <a:pt x="7324050" y="877346"/>
                    <a:pt x="7332270" y="886445"/>
                  </a:cubicBezTo>
                  <a:close/>
                  <a:moveTo>
                    <a:pt x="1652982" y="965623"/>
                  </a:moveTo>
                  <a:cubicBezTo>
                    <a:pt x="1635437" y="979239"/>
                    <a:pt x="1614728" y="986607"/>
                    <a:pt x="1593613" y="987790"/>
                  </a:cubicBezTo>
                  <a:cubicBezTo>
                    <a:pt x="1579550" y="972036"/>
                    <a:pt x="1570059" y="952083"/>
                    <a:pt x="1567289" y="930081"/>
                  </a:cubicBezTo>
                  <a:cubicBezTo>
                    <a:pt x="1588951" y="927701"/>
                    <a:pt x="1609037" y="920104"/>
                    <a:pt x="1626340" y="908702"/>
                  </a:cubicBezTo>
                  <a:cubicBezTo>
                    <a:pt x="1630533" y="929050"/>
                    <a:pt x="1639388" y="948596"/>
                    <a:pt x="1652982" y="965623"/>
                  </a:cubicBezTo>
                  <a:close/>
                  <a:moveTo>
                    <a:pt x="1779061" y="930081"/>
                  </a:moveTo>
                  <a:cubicBezTo>
                    <a:pt x="1776291" y="952083"/>
                    <a:pt x="1766801" y="972036"/>
                    <a:pt x="1752737" y="987790"/>
                  </a:cubicBezTo>
                  <a:cubicBezTo>
                    <a:pt x="1731635" y="986607"/>
                    <a:pt x="1710914" y="979239"/>
                    <a:pt x="1693369" y="965623"/>
                  </a:cubicBezTo>
                  <a:cubicBezTo>
                    <a:pt x="1706963" y="948596"/>
                    <a:pt x="1715818" y="929050"/>
                    <a:pt x="1720010" y="908702"/>
                  </a:cubicBezTo>
                  <a:cubicBezTo>
                    <a:pt x="1737326" y="920104"/>
                    <a:pt x="1757400" y="927701"/>
                    <a:pt x="1779061" y="930081"/>
                  </a:cubicBezTo>
                  <a:close/>
                  <a:moveTo>
                    <a:pt x="7291171" y="965623"/>
                  </a:moveTo>
                  <a:cubicBezTo>
                    <a:pt x="7273703" y="979239"/>
                    <a:pt x="7252905" y="986607"/>
                    <a:pt x="7231879" y="987790"/>
                  </a:cubicBezTo>
                  <a:cubicBezTo>
                    <a:pt x="7217815" y="972036"/>
                    <a:pt x="7208325" y="952083"/>
                    <a:pt x="7205568" y="930081"/>
                  </a:cubicBezTo>
                  <a:cubicBezTo>
                    <a:pt x="7227140" y="927701"/>
                    <a:pt x="7247303" y="920104"/>
                    <a:pt x="7264606" y="908702"/>
                  </a:cubicBezTo>
                  <a:cubicBezTo>
                    <a:pt x="7268798" y="929050"/>
                    <a:pt x="7277654" y="948596"/>
                    <a:pt x="7291171" y="965623"/>
                  </a:cubicBezTo>
                  <a:close/>
                  <a:moveTo>
                    <a:pt x="7417327" y="930081"/>
                  </a:moveTo>
                  <a:cubicBezTo>
                    <a:pt x="7414557" y="952083"/>
                    <a:pt x="7405067" y="972036"/>
                    <a:pt x="7391003" y="987790"/>
                  </a:cubicBezTo>
                  <a:cubicBezTo>
                    <a:pt x="7369901" y="986607"/>
                    <a:pt x="7349192" y="979239"/>
                    <a:pt x="7331635" y="965623"/>
                  </a:cubicBezTo>
                  <a:cubicBezTo>
                    <a:pt x="7345241" y="948596"/>
                    <a:pt x="7354084" y="929050"/>
                    <a:pt x="7358276" y="908702"/>
                  </a:cubicBezTo>
                  <a:cubicBezTo>
                    <a:pt x="7375592" y="920104"/>
                    <a:pt x="7395666" y="927701"/>
                    <a:pt x="7417327" y="930081"/>
                  </a:cubicBezTo>
                  <a:close/>
                  <a:moveTo>
                    <a:pt x="1538438" y="930310"/>
                  </a:moveTo>
                  <a:cubicBezTo>
                    <a:pt x="1540344" y="949309"/>
                    <a:pt x="1546188" y="967124"/>
                    <a:pt x="1555119" y="982967"/>
                  </a:cubicBezTo>
                  <a:cubicBezTo>
                    <a:pt x="1539391" y="977979"/>
                    <a:pt x="1524526" y="969262"/>
                    <a:pt x="1512038" y="956753"/>
                  </a:cubicBezTo>
                  <a:cubicBezTo>
                    <a:pt x="1499549" y="944244"/>
                    <a:pt x="1490859" y="929444"/>
                    <a:pt x="1485879" y="913601"/>
                  </a:cubicBezTo>
                  <a:cubicBezTo>
                    <a:pt x="1501684" y="922547"/>
                    <a:pt x="1519470" y="928413"/>
                    <a:pt x="1538438" y="930310"/>
                  </a:cubicBezTo>
                  <a:close/>
                  <a:moveTo>
                    <a:pt x="1834313" y="956753"/>
                  </a:moveTo>
                  <a:cubicBezTo>
                    <a:pt x="1821824" y="969262"/>
                    <a:pt x="1806960" y="977979"/>
                    <a:pt x="1791232" y="982967"/>
                  </a:cubicBezTo>
                  <a:cubicBezTo>
                    <a:pt x="1800163" y="967124"/>
                    <a:pt x="1806007" y="949309"/>
                    <a:pt x="1807913" y="930310"/>
                  </a:cubicBezTo>
                  <a:cubicBezTo>
                    <a:pt x="1826880" y="928413"/>
                    <a:pt x="1844667" y="922547"/>
                    <a:pt x="1860471" y="913601"/>
                  </a:cubicBezTo>
                  <a:cubicBezTo>
                    <a:pt x="1855491" y="929368"/>
                    <a:pt x="1846801" y="944244"/>
                    <a:pt x="1834313" y="956753"/>
                  </a:cubicBezTo>
                  <a:close/>
                  <a:moveTo>
                    <a:pt x="7176716" y="930310"/>
                  </a:moveTo>
                  <a:cubicBezTo>
                    <a:pt x="7178609" y="949309"/>
                    <a:pt x="7184453" y="967124"/>
                    <a:pt x="7193385" y="982967"/>
                  </a:cubicBezTo>
                  <a:cubicBezTo>
                    <a:pt x="7177580" y="977979"/>
                    <a:pt x="7162716" y="969262"/>
                    <a:pt x="7150228" y="956753"/>
                  </a:cubicBezTo>
                  <a:cubicBezTo>
                    <a:pt x="7137739" y="944244"/>
                    <a:pt x="7129126" y="929368"/>
                    <a:pt x="7124145" y="913601"/>
                  </a:cubicBezTo>
                  <a:cubicBezTo>
                    <a:pt x="7139950" y="922547"/>
                    <a:pt x="7157735" y="928413"/>
                    <a:pt x="7176716" y="930310"/>
                  </a:cubicBezTo>
                  <a:close/>
                  <a:moveTo>
                    <a:pt x="7472579" y="956753"/>
                  </a:moveTo>
                  <a:cubicBezTo>
                    <a:pt x="7460090" y="969262"/>
                    <a:pt x="7445226" y="977979"/>
                    <a:pt x="7429498" y="982967"/>
                  </a:cubicBezTo>
                  <a:cubicBezTo>
                    <a:pt x="7438352" y="967124"/>
                    <a:pt x="7444197" y="949309"/>
                    <a:pt x="7446179" y="930310"/>
                  </a:cubicBezTo>
                  <a:cubicBezTo>
                    <a:pt x="7465070" y="928413"/>
                    <a:pt x="7482856" y="922547"/>
                    <a:pt x="7498737" y="913601"/>
                  </a:cubicBezTo>
                  <a:cubicBezTo>
                    <a:pt x="7493757" y="929368"/>
                    <a:pt x="7485067" y="944244"/>
                    <a:pt x="7472579" y="956753"/>
                  </a:cubicBezTo>
                  <a:close/>
                  <a:moveTo>
                    <a:pt x="1722221" y="1011625"/>
                  </a:moveTo>
                  <a:cubicBezTo>
                    <a:pt x="1707522" y="1019222"/>
                    <a:pt x="1690841" y="1023663"/>
                    <a:pt x="1673220" y="1023663"/>
                  </a:cubicBezTo>
                  <a:cubicBezTo>
                    <a:pt x="1655509" y="1023663"/>
                    <a:pt x="1638829" y="1019222"/>
                    <a:pt x="1624130" y="1011625"/>
                  </a:cubicBezTo>
                  <a:cubicBezTo>
                    <a:pt x="1641674" y="1006713"/>
                    <a:pt x="1658432" y="998238"/>
                    <a:pt x="1673220" y="986212"/>
                  </a:cubicBezTo>
                  <a:cubicBezTo>
                    <a:pt x="1687919" y="998238"/>
                    <a:pt x="1704676" y="1006713"/>
                    <a:pt x="1722221" y="1011625"/>
                  </a:cubicBezTo>
                  <a:close/>
                  <a:moveTo>
                    <a:pt x="7360487" y="1011625"/>
                  </a:moveTo>
                  <a:cubicBezTo>
                    <a:pt x="7345787" y="1019222"/>
                    <a:pt x="7329107" y="1023663"/>
                    <a:pt x="7311409" y="1023663"/>
                  </a:cubicBezTo>
                  <a:cubicBezTo>
                    <a:pt x="7293775" y="1023663"/>
                    <a:pt x="7277094" y="1019222"/>
                    <a:pt x="7262396" y="1011625"/>
                  </a:cubicBezTo>
                  <a:cubicBezTo>
                    <a:pt x="7279940" y="1006713"/>
                    <a:pt x="7296621" y="998238"/>
                    <a:pt x="7311409" y="986212"/>
                  </a:cubicBezTo>
                  <a:cubicBezTo>
                    <a:pt x="7326185" y="998238"/>
                    <a:pt x="7342942" y="1006713"/>
                    <a:pt x="7360487" y="1011625"/>
                  </a:cubicBezTo>
                  <a:close/>
                </a:path>
              </a:pathLst>
            </a:custGeom>
            <a:solidFill>
              <a:srgbClr val="FFFFFF"/>
            </a:solidFill>
            <a:ln w="79047" cap="flat">
              <a:noFill/>
              <a:prstDash val="solid"/>
              <a:miter/>
            </a:ln>
          </p:spPr>
          <p:txBody>
            <a:bodyPr rtlCol="1" anchor="ctr"/>
            <a:lstStyle/>
            <a:p>
              <a:endParaRPr lang="fa-IR" dirty="0"/>
            </a:p>
          </p:txBody>
        </p:sp>
      </p:grpSp>
      <p:sp>
        <p:nvSpPr>
          <p:cNvPr id="9" name="TextBox 8">
            <a:extLst>
              <a:ext uri="{FF2B5EF4-FFF2-40B4-BE49-F238E27FC236}">
                <a16:creationId xmlns:a16="http://schemas.microsoft.com/office/drawing/2014/main" id="{6AD6070B-7B29-8B34-5738-A77EE257FE93}"/>
              </a:ext>
            </a:extLst>
          </p:cNvPr>
          <p:cNvSpPr txBox="1"/>
          <p:nvPr/>
        </p:nvSpPr>
        <p:spPr>
          <a:xfrm>
            <a:off x="2009442" y="284180"/>
            <a:ext cx="5196049" cy="515526"/>
          </a:xfrm>
          <a:prstGeom prst="rect">
            <a:avLst/>
          </a:prstGeom>
          <a:noFill/>
        </p:spPr>
        <p:txBody>
          <a:bodyPr wrap="square" rtlCol="0">
            <a:spAutoFit/>
          </a:bodyPr>
          <a:lstStyle/>
          <a:p>
            <a:pPr algn="ctr" rtl="1">
              <a:lnSpc>
                <a:spcPct val="150000"/>
              </a:lnSpc>
            </a:pPr>
            <a:r>
              <a:rPr lang="fa-IR" sz="2000" b="1" dirty="0">
                <a:solidFill>
                  <a:schemeClr val="bg1"/>
                </a:solidFill>
                <a:cs typeface="B Mitra" panose="00000400000000000000" pitchFamily="2" charset="-78"/>
              </a:rPr>
              <a:t>تیتر عنوان اصلی خود را بنویسید</a:t>
            </a:r>
            <a:endParaRPr lang="en-US" sz="8800" b="1" dirty="0">
              <a:solidFill>
                <a:schemeClr val="bg1"/>
              </a:solidFill>
              <a:cs typeface="B Mitra" panose="00000400000000000000" pitchFamily="2" charset="-78"/>
            </a:endParaRPr>
          </a:p>
        </p:txBody>
      </p:sp>
      <p:sp>
        <p:nvSpPr>
          <p:cNvPr id="10" name="TextBox 9">
            <a:extLst>
              <a:ext uri="{FF2B5EF4-FFF2-40B4-BE49-F238E27FC236}">
                <a16:creationId xmlns:a16="http://schemas.microsoft.com/office/drawing/2014/main" id="{17FE0B7D-FA95-EC3E-1F52-396BF9E5706A}"/>
              </a:ext>
            </a:extLst>
          </p:cNvPr>
          <p:cNvSpPr txBox="1"/>
          <p:nvPr/>
        </p:nvSpPr>
        <p:spPr>
          <a:xfrm>
            <a:off x="548640" y="2117521"/>
            <a:ext cx="6421120" cy="3277820"/>
          </a:xfrm>
          <a:prstGeom prst="rect">
            <a:avLst/>
          </a:prstGeom>
          <a:noFill/>
        </p:spPr>
        <p:txBody>
          <a:bodyPr wrap="square">
            <a:spAutoFit/>
          </a:bodyPr>
          <a:lstStyle/>
          <a:p>
            <a:pPr algn="ctr" rtl="1">
              <a:lnSpc>
                <a:spcPct val="300000"/>
              </a:lnSpc>
            </a:pPr>
            <a:r>
              <a:rPr lang="fa-IR" dirty="0">
                <a:solidFill>
                  <a:schemeClr val="bg1"/>
                </a:solidFill>
                <a:latin typeface="Kalameh" pitchFamily="2" charset="-78"/>
                <a:cs typeface="B Mitra" panose="00000400000000000000" pitchFamily="2" charset="-78"/>
              </a:rPr>
              <a:t>فروشگاه مینارو ارائه دهنده انواع فایل های کاربردی با بهترین کیفیت این متن تست می باشد</a:t>
            </a:r>
            <a:r>
              <a:rPr lang="en-US" dirty="0">
                <a:solidFill>
                  <a:schemeClr val="bg1"/>
                </a:solidFill>
                <a:latin typeface="Kalameh" pitchFamily="2" charset="-78"/>
                <a:cs typeface="B Mitra" panose="00000400000000000000" pitchFamily="2" charset="-78"/>
              </a:rPr>
              <a:t> </a:t>
            </a:r>
            <a:r>
              <a:rPr lang="fa-IR" dirty="0">
                <a:solidFill>
                  <a:schemeClr val="bg1"/>
                </a:solidFill>
                <a:latin typeface="Kalameh" pitchFamily="2" charset="-78"/>
                <a:cs typeface="B Mitra"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میباشد.</a:t>
            </a:r>
            <a:endParaRPr lang="en-US" dirty="0">
              <a:solidFill>
                <a:schemeClr val="bg1"/>
              </a:solidFill>
              <a:cs typeface="B Mitra" panose="00000400000000000000" pitchFamily="2" charset="-78"/>
            </a:endParaRPr>
          </a:p>
        </p:txBody>
      </p:sp>
    </p:spTree>
    <p:extLst>
      <p:ext uri="{BB962C8B-B14F-4D97-AF65-F5344CB8AC3E}">
        <p14:creationId xmlns:p14="http://schemas.microsoft.com/office/powerpoint/2010/main" val="2024087720"/>
      </p:ext>
    </p:extLst>
  </p:cSld>
  <p:clrMapOvr>
    <a:masterClrMapping/>
  </p:clrMapOvr>
  <mc:AlternateContent xmlns:mc="http://schemas.openxmlformats.org/markup-compatibility/2006">
    <mc:Choice xmlns:p14="http://schemas.microsoft.com/office/powerpoint/2010/main" Requires="p14">
      <p:transition spd="slow" p14:dur="2500">
        <p:checker/>
      </p:transition>
    </mc:Choice>
    <mc:Fallback>
      <p:transition spd="slow">
        <p:checker/>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1000"/>
                                        <p:tgtEl>
                                          <p:spTgt spid="4"/>
                                        </p:tgtEl>
                                      </p:cBhvr>
                                    </p:animEffect>
                                  </p:childTnLst>
                                </p:cTn>
                              </p:par>
                            </p:childTnLst>
                          </p:cTn>
                        </p:par>
                        <p:par>
                          <p:cTn id="8" fill="hold">
                            <p:stCondLst>
                              <p:cond delay="1000"/>
                            </p:stCondLst>
                            <p:childTnLst>
                              <p:par>
                                <p:cTn id="9" presetID="22" presetClass="entr" presetSubtype="4"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down)">
                                      <p:cBhvr>
                                        <p:cTn id="11" dur="1000"/>
                                        <p:tgtEl>
                                          <p:spTgt spid="5"/>
                                        </p:tgtEl>
                                      </p:cBhvr>
                                    </p:animEffect>
                                  </p:childTnLst>
                                </p:cTn>
                              </p:par>
                            </p:childTnLst>
                          </p:cTn>
                        </p:par>
                        <p:par>
                          <p:cTn id="12" fill="hold">
                            <p:stCondLst>
                              <p:cond delay="2000"/>
                            </p:stCondLst>
                            <p:childTnLst>
                              <p:par>
                                <p:cTn id="13" presetID="14" presetClass="entr" presetSubtype="5"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randombar(vertical)">
                                      <p:cBhvr>
                                        <p:cTn id="15" dur="1000"/>
                                        <p:tgtEl>
                                          <p:spTgt spid="9"/>
                                        </p:tgtEl>
                                      </p:cBhvr>
                                    </p:animEffect>
                                  </p:childTnLst>
                                </p:cTn>
                              </p:par>
                            </p:childTnLst>
                          </p:cTn>
                        </p:par>
                        <p:par>
                          <p:cTn id="16" fill="hold">
                            <p:stCondLst>
                              <p:cond delay="3000"/>
                            </p:stCondLst>
                            <p:childTnLst>
                              <p:par>
                                <p:cTn id="17" presetID="14" presetClass="entr" presetSubtype="5" fill="hold"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randombar(vertical)">
                                      <p:cBhvr>
                                        <p:cTn id="19" dur="1000"/>
                                        <p:tgtEl>
                                          <p:spTgt spid="6"/>
                                        </p:tgtEl>
                                      </p:cBhvr>
                                    </p:animEffect>
                                  </p:childTnLst>
                                </p:cTn>
                              </p:par>
                            </p:childTnLst>
                          </p:cTn>
                        </p:par>
                        <p:par>
                          <p:cTn id="20" fill="hold">
                            <p:stCondLst>
                              <p:cond delay="4000"/>
                            </p:stCondLst>
                            <p:childTnLst>
                              <p:par>
                                <p:cTn id="21" presetID="22" presetClass="entr" presetSubtype="4" fill="hold" grpId="0" nodeType="after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wipe(down)">
                                      <p:cBhvr>
                                        <p:cTn id="23"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9" grpId="0"/>
      <p:bldP spid="10"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6F85903E-B038-FDAE-49DE-AA726A18B1FF}"/>
              </a:ext>
            </a:extLst>
          </p:cNvPr>
          <p:cNvGrpSpPr/>
          <p:nvPr/>
        </p:nvGrpSpPr>
        <p:grpSpPr>
          <a:xfrm>
            <a:off x="369193" y="706253"/>
            <a:ext cx="5445493" cy="5445493"/>
            <a:chOff x="3604517" y="683514"/>
            <a:chExt cx="6309360" cy="6309360"/>
          </a:xfrm>
        </p:grpSpPr>
        <p:sp>
          <p:nvSpPr>
            <p:cNvPr id="3" name="Star: 8 Points 2">
              <a:extLst>
                <a:ext uri="{FF2B5EF4-FFF2-40B4-BE49-F238E27FC236}">
                  <a16:creationId xmlns:a16="http://schemas.microsoft.com/office/drawing/2014/main" id="{B113C8AD-E4B9-CE87-6AC1-F14E27A92059}"/>
                </a:ext>
              </a:extLst>
            </p:cNvPr>
            <p:cNvSpPr/>
            <p:nvPr/>
          </p:nvSpPr>
          <p:spPr>
            <a:xfrm>
              <a:off x="3604517" y="683514"/>
              <a:ext cx="6309360" cy="6309360"/>
            </a:xfrm>
            <a:prstGeom prst="star8">
              <a:avLst/>
            </a:prstGeom>
            <a:solidFill>
              <a:srgbClr val="EEF7F9"/>
            </a:solidFill>
            <a:ln>
              <a:noFill/>
            </a:ln>
            <a:effectLst>
              <a:outerShdw blurRad="50800" dist="38100" dir="8100000" algn="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4" name="Star: 8 Points 3">
              <a:extLst>
                <a:ext uri="{FF2B5EF4-FFF2-40B4-BE49-F238E27FC236}">
                  <a16:creationId xmlns:a16="http://schemas.microsoft.com/office/drawing/2014/main" id="{3AE432E1-2056-329B-55E1-5A2F0453C3C2}"/>
                </a:ext>
              </a:extLst>
            </p:cNvPr>
            <p:cNvSpPr/>
            <p:nvPr/>
          </p:nvSpPr>
          <p:spPr>
            <a:xfrm>
              <a:off x="3878837" y="957834"/>
              <a:ext cx="5760720" cy="5760720"/>
            </a:xfrm>
            <a:prstGeom prst="star8">
              <a:avLst/>
            </a:prstGeom>
            <a:noFill/>
            <a:ln w="57150">
              <a:solidFill>
                <a:srgbClr val="0D5060"/>
              </a:solidFill>
            </a:ln>
            <a:effectLst>
              <a:innerShdw blurRad="127000" dist="50800" dir="10800000">
                <a:schemeClr val="accent5">
                  <a:lumMod val="75000"/>
                  <a:alpha val="50000"/>
                </a:schemeClr>
              </a:innerShdw>
            </a:effectLst>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fa-IR"/>
            </a:p>
          </p:txBody>
        </p:sp>
      </p:grpSp>
      <p:pic>
        <p:nvPicPr>
          <p:cNvPr id="8" name="Graphic 7">
            <a:extLst>
              <a:ext uri="{FF2B5EF4-FFF2-40B4-BE49-F238E27FC236}">
                <a16:creationId xmlns:a16="http://schemas.microsoft.com/office/drawing/2014/main" id="{1AA1C585-B04F-549E-A758-131C11D5ED05}"/>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flipH="1">
            <a:off x="2930071" y="2585545"/>
            <a:ext cx="5295710" cy="4518733"/>
          </a:xfrm>
          <a:prstGeom prst="rect">
            <a:avLst/>
          </a:prstGeom>
        </p:spPr>
      </p:pic>
      <p:sp>
        <p:nvSpPr>
          <p:cNvPr id="9" name="TextBox 8">
            <a:extLst>
              <a:ext uri="{FF2B5EF4-FFF2-40B4-BE49-F238E27FC236}">
                <a16:creationId xmlns:a16="http://schemas.microsoft.com/office/drawing/2014/main" id="{F9F2B77D-F80F-6545-C5CB-13F5D4608105}"/>
              </a:ext>
            </a:extLst>
          </p:cNvPr>
          <p:cNvSpPr txBox="1"/>
          <p:nvPr/>
        </p:nvSpPr>
        <p:spPr>
          <a:xfrm>
            <a:off x="3493037" y="295966"/>
            <a:ext cx="5196049" cy="515526"/>
          </a:xfrm>
          <a:prstGeom prst="rect">
            <a:avLst/>
          </a:prstGeom>
          <a:noFill/>
        </p:spPr>
        <p:txBody>
          <a:bodyPr wrap="square" rtlCol="0">
            <a:spAutoFit/>
          </a:bodyPr>
          <a:lstStyle/>
          <a:p>
            <a:pPr algn="ctr" rtl="1">
              <a:lnSpc>
                <a:spcPct val="150000"/>
              </a:lnSpc>
            </a:pPr>
            <a:r>
              <a:rPr lang="fa-IR" sz="2000" b="1" dirty="0">
                <a:solidFill>
                  <a:schemeClr val="bg1"/>
                </a:solidFill>
                <a:cs typeface="B Mitra" panose="00000400000000000000" pitchFamily="2" charset="-78"/>
              </a:rPr>
              <a:t>تیتر عنوان اصلی خود را بنویسید</a:t>
            </a:r>
            <a:endParaRPr lang="en-US" sz="8800" b="1" dirty="0">
              <a:solidFill>
                <a:schemeClr val="bg1"/>
              </a:solidFill>
              <a:cs typeface="B Mitra" panose="00000400000000000000" pitchFamily="2" charset="-78"/>
            </a:endParaRPr>
          </a:p>
        </p:txBody>
      </p:sp>
      <p:sp>
        <p:nvSpPr>
          <p:cNvPr id="10" name="TextBox 9">
            <a:extLst>
              <a:ext uri="{FF2B5EF4-FFF2-40B4-BE49-F238E27FC236}">
                <a16:creationId xmlns:a16="http://schemas.microsoft.com/office/drawing/2014/main" id="{259E5B68-58D9-8079-EF20-6FD97ACDBACD}"/>
              </a:ext>
            </a:extLst>
          </p:cNvPr>
          <p:cNvSpPr txBox="1"/>
          <p:nvPr/>
        </p:nvSpPr>
        <p:spPr>
          <a:xfrm>
            <a:off x="1341507" y="1820866"/>
            <a:ext cx="3500864" cy="3216265"/>
          </a:xfrm>
          <a:prstGeom prst="rect">
            <a:avLst/>
          </a:prstGeom>
          <a:noFill/>
        </p:spPr>
        <p:txBody>
          <a:bodyPr wrap="square">
            <a:spAutoFit/>
          </a:bodyPr>
          <a:lstStyle/>
          <a:p>
            <a:pPr algn="ctr" rtl="1">
              <a:lnSpc>
                <a:spcPct val="300000"/>
              </a:lnSpc>
            </a:pPr>
            <a:r>
              <a:rPr lang="fa-IR" sz="1400" dirty="0">
                <a:solidFill>
                  <a:srgbClr val="0D5060"/>
                </a:solidFill>
                <a:latin typeface="Kalameh" pitchFamily="2" charset="-78"/>
                <a:cs typeface="B Mitra" panose="00000400000000000000" pitchFamily="2" charset="-78"/>
              </a:rPr>
              <a:t>فروشگاه مینارو ارائه دهنده انواع فایل های کاربردی با بهترین کیفیت این متن تست می باشد</a:t>
            </a:r>
            <a:r>
              <a:rPr lang="en-US" sz="1400" dirty="0">
                <a:solidFill>
                  <a:srgbClr val="0D5060"/>
                </a:solidFill>
                <a:latin typeface="Kalameh" pitchFamily="2" charset="-78"/>
                <a:cs typeface="B Mitra" panose="00000400000000000000" pitchFamily="2" charset="-78"/>
              </a:rPr>
              <a:t> </a:t>
            </a:r>
            <a:r>
              <a:rPr lang="fa-IR" sz="1400" dirty="0">
                <a:solidFill>
                  <a:srgbClr val="0D5060"/>
                </a:solidFill>
                <a:latin typeface="Kalameh" pitchFamily="2" charset="-78"/>
                <a:cs typeface="B Mitra"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میباشد.</a:t>
            </a:r>
            <a:endParaRPr lang="en-US" sz="1400" dirty="0">
              <a:solidFill>
                <a:srgbClr val="0D5060"/>
              </a:solidFill>
              <a:cs typeface="B Mitra" panose="00000400000000000000" pitchFamily="2" charset="-78"/>
            </a:endParaRPr>
          </a:p>
        </p:txBody>
      </p:sp>
    </p:spTree>
    <p:extLst>
      <p:ext uri="{BB962C8B-B14F-4D97-AF65-F5344CB8AC3E}">
        <p14:creationId xmlns:p14="http://schemas.microsoft.com/office/powerpoint/2010/main" val="2955229449"/>
      </p:ext>
    </p:extLst>
  </p:cSld>
  <p:clrMapOvr>
    <a:masterClrMapping/>
  </p:clrMapOvr>
  <mc:AlternateContent xmlns:mc="http://schemas.openxmlformats.org/markup-compatibility/2006">
    <mc:Choice xmlns:p14="http://schemas.microsoft.com/office/powerpoint/2010/main" Requires="p14">
      <p:transition spd="slow" p14:dur="1200">
        <p:dissolve/>
      </p:transition>
    </mc:Choice>
    <mc:Fallback>
      <p:transition spd="slow">
        <p:dissolv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5"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randombar(vertical)">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1000"/>
                                        <p:tgtEl>
                                          <p:spTgt spid="2"/>
                                        </p:tgtEl>
                                      </p:cBhvr>
                                    </p:animEffect>
                                    <p:anim calcmode="lin" valueType="num">
                                      <p:cBhvr>
                                        <p:cTn id="13" dur="1000" fill="hold"/>
                                        <p:tgtEl>
                                          <p:spTgt spid="2"/>
                                        </p:tgtEl>
                                        <p:attrNameLst>
                                          <p:attrName>ppt_x</p:attrName>
                                        </p:attrNameLst>
                                      </p:cBhvr>
                                      <p:tavLst>
                                        <p:tav tm="0">
                                          <p:val>
                                            <p:strVal val="#ppt_x"/>
                                          </p:val>
                                        </p:tav>
                                        <p:tav tm="100000">
                                          <p:val>
                                            <p:strVal val="#ppt_x"/>
                                          </p:val>
                                        </p:tav>
                                      </p:tavLst>
                                    </p:anim>
                                    <p:anim calcmode="lin" valueType="num">
                                      <p:cBhvr>
                                        <p:cTn id="14"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1000"/>
                                        <p:tgtEl>
                                          <p:spTgt spid="8"/>
                                        </p:tgtEl>
                                      </p:cBhvr>
                                    </p:animEffect>
                                    <p:anim calcmode="lin" valueType="num">
                                      <p:cBhvr>
                                        <p:cTn id="20" dur="1000" fill="hold"/>
                                        <p:tgtEl>
                                          <p:spTgt spid="8"/>
                                        </p:tgtEl>
                                        <p:attrNameLst>
                                          <p:attrName>ppt_x</p:attrName>
                                        </p:attrNameLst>
                                      </p:cBhvr>
                                      <p:tavLst>
                                        <p:tav tm="0">
                                          <p:val>
                                            <p:strVal val="#ppt_x"/>
                                          </p:val>
                                        </p:tav>
                                        <p:tav tm="100000">
                                          <p:val>
                                            <p:strVal val="#ppt_x"/>
                                          </p:val>
                                        </p:tav>
                                      </p:tavLst>
                                    </p:anim>
                                    <p:anim calcmode="lin" valueType="num">
                                      <p:cBhvr>
                                        <p:cTn id="21"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grpId="0" nodeType="clickEffect">
                                  <p:stCondLst>
                                    <p:cond delay="0"/>
                                  </p:stCondLst>
                                  <p:childTnLst>
                                    <p:set>
                                      <p:cBhvr>
                                        <p:cTn id="25" dur="1" fill="hold">
                                          <p:stCondLst>
                                            <p:cond delay="0"/>
                                          </p:stCondLst>
                                        </p:cTn>
                                        <p:tgtEl>
                                          <p:spTgt spid="10"/>
                                        </p:tgtEl>
                                        <p:attrNameLst>
                                          <p:attrName>style.visibility</p:attrName>
                                        </p:attrNameLst>
                                      </p:cBhvr>
                                      <p:to>
                                        <p:strVal val="visible"/>
                                      </p:to>
                                    </p:set>
                                    <p:animEffect transition="in" filter="fade">
                                      <p:cBhvr>
                                        <p:cTn id="26" dur="1000"/>
                                        <p:tgtEl>
                                          <p:spTgt spid="10"/>
                                        </p:tgtEl>
                                      </p:cBhvr>
                                    </p:animEffect>
                                    <p:anim calcmode="lin" valueType="num">
                                      <p:cBhvr>
                                        <p:cTn id="27" dur="1000" fill="hold"/>
                                        <p:tgtEl>
                                          <p:spTgt spid="10"/>
                                        </p:tgtEl>
                                        <p:attrNameLst>
                                          <p:attrName>ppt_x</p:attrName>
                                        </p:attrNameLst>
                                      </p:cBhvr>
                                      <p:tavLst>
                                        <p:tav tm="0">
                                          <p:val>
                                            <p:strVal val="#ppt_x"/>
                                          </p:val>
                                        </p:tav>
                                        <p:tav tm="100000">
                                          <p:val>
                                            <p:strVal val="#ppt_x"/>
                                          </p:val>
                                        </p:tav>
                                      </p:tavLst>
                                    </p:anim>
                                    <p:anim calcmode="lin" valueType="num">
                                      <p:cBhvr>
                                        <p:cTn id="28"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6F85903E-B038-FDAE-49DE-AA726A18B1FF}"/>
              </a:ext>
            </a:extLst>
          </p:cNvPr>
          <p:cNvGrpSpPr/>
          <p:nvPr/>
        </p:nvGrpSpPr>
        <p:grpSpPr>
          <a:xfrm>
            <a:off x="369193" y="706253"/>
            <a:ext cx="5445493" cy="5445493"/>
            <a:chOff x="3604517" y="683514"/>
            <a:chExt cx="6309360" cy="6309360"/>
          </a:xfrm>
        </p:grpSpPr>
        <p:sp>
          <p:nvSpPr>
            <p:cNvPr id="3" name="Star: 8 Points 2">
              <a:extLst>
                <a:ext uri="{FF2B5EF4-FFF2-40B4-BE49-F238E27FC236}">
                  <a16:creationId xmlns:a16="http://schemas.microsoft.com/office/drawing/2014/main" id="{B113C8AD-E4B9-CE87-6AC1-F14E27A92059}"/>
                </a:ext>
              </a:extLst>
            </p:cNvPr>
            <p:cNvSpPr/>
            <p:nvPr/>
          </p:nvSpPr>
          <p:spPr>
            <a:xfrm>
              <a:off x="3604517" y="683514"/>
              <a:ext cx="6309360" cy="6309360"/>
            </a:xfrm>
            <a:prstGeom prst="star8">
              <a:avLst/>
            </a:prstGeom>
            <a:solidFill>
              <a:srgbClr val="EEF7F9"/>
            </a:solidFill>
            <a:ln>
              <a:noFill/>
            </a:ln>
            <a:effectLst>
              <a:outerShdw blurRad="50800" dist="38100" dir="8100000" algn="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4" name="Star: 8 Points 3">
              <a:extLst>
                <a:ext uri="{FF2B5EF4-FFF2-40B4-BE49-F238E27FC236}">
                  <a16:creationId xmlns:a16="http://schemas.microsoft.com/office/drawing/2014/main" id="{3AE432E1-2056-329B-55E1-5A2F0453C3C2}"/>
                </a:ext>
              </a:extLst>
            </p:cNvPr>
            <p:cNvSpPr/>
            <p:nvPr/>
          </p:nvSpPr>
          <p:spPr>
            <a:xfrm>
              <a:off x="3878837" y="957834"/>
              <a:ext cx="5760720" cy="5760720"/>
            </a:xfrm>
            <a:prstGeom prst="star8">
              <a:avLst/>
            </a:prstGeom>
            <a:noFill/>
            <a:ln w="57150">
              <a:solidFill>
                <a:srgbClr val="0D5060"/>
              </a:solidFill>
            </a:ln>
            <a:effectLst>
              <a:innerShdw blurRad="127000" dist="50800" dir="10800000">
                <a:schemeClr val="accent5">
                  <a:lumMod val="75000"/>
                  <a:alpha val="50000"/>
                </a:schemeClr>
              </a:innerShdw>
            </a:effectLst>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fa-IR"/>
            </a:p>
          </p:txBody>
        </p:sp>
      </p:grpSp>
      <p:grpSp>
        <p:nvGrpSpPr>
          <p:cNvPr id="5" name="Group 4">
            <a:extLst>
              <a:ext uri="{FF2B5EF4-FFF2-40B4-BE49-F238E27FC236}">
                <a16:creationId xmlns:a16="http://schemas.microsoft.com/office/drawing/2014/main" id="{29A21EE4-E87B-12BB-B16A-E0E67E9EAC46}"/>
              </a:ext>
            </a:extLst>
          </p:cNvPr>
          <p:cNvGrpSpPr/>
          <p:nvPr/>
        </p:nvGrpSpPr>
        <p:grpSpPr>
          <a:xfrm>
            <a:off x="6140553" y="706252"/>
            <a:ext cx="5445493" cy="5445493"/>
            <a:chOff x="3604517" y="683514"/>
            <a:chExt cx="6309360" cy="6309360"/>
          </a:xfrm>
        </p:grpSpPr>
        <p:sp>
          <p:nvSpPr>
            <p:cNvPr id="6" name="Star: 8 Points 5">
              <a:extLst>
                <a:ext uri="{FF2B5EF4-FFF2-40B4-BE49-F238E27FC236}">
                  <a16:creationId xmlns:a16="http://schemas.microsoft.com/office/drawing/2014/main" id="{40D40C83-C481-581B-FD76-023D976617E2}"/>
                </a:ext>
              </a:extLst>
            </p:cNvPr>
            <p:cNvSpPr/>
            <p:nvPr/>
          </p:nvSpPr>
          <p:spPr>
            <a:xfrm>
              <a:off x="3604517" y="683514"/>
              <a:ext cx="6309360" cy="6309360"/>
            </a:xfrm>
            <a:prstGeom prst="star8">
              <a:avLst/>
            </a:prstGeom>
            <a:solidFill>
              <a:srgbClr val="EEF7F9"/>
            </a:solidFill>
            <a:ln>
              <a:noFill/>
            </a:ln>
            <a:effectLst>
              <a:outerShdw blurRad="50800" dist="38100" dir="8100000" algn="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7" name="Star: 8 Points 6">
              <a:extLst>
                <a:ext uri="{FF2B5EF4-FFF2-40B4-BE49-F238E27FC236}">
                  <a16:creationId xmlns:a16="http://schemas.microsoft.com/office/drawing/2014/main" id="{DFCA9602-CAD5-937B-CCAC-4355244C42FC}"/>
                </a:ext>
              </a:extLst>
            </p:cNvPr>
            <p:cNvSpPr/>
            <p:nvPr/>
          </p:nvSpPr>
          <p:spPr>
            <a:xfrm>
              <a:off x="3878837" y="957834"/>
              <a:ext cx="5760720" cy="5760720"/>
            </a:xfrm>
            <a:prstGeom prst="star8">
              <a:avLst/>
            </a:prstGeom>
            <a:noFill/>
            <a:ln w="57150">
              <a:solidFill>
                <a:srgbClr val="0D5060"/>
              </a:solidFill>
            </a:ln>
            <a:effectLst>
              <a:innerShdw blurRad="127000" dist="50800" dir="10800000">
                <a:schemeClr val="accent5">
                  <a:lumMod val="75000"/>
                  <a:alpha val="50000"/>
                </a:schemeClr>
              </a:innerShdw>
            </a:effectLst>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fa-IR"/>
            </a:p>
          </p:txBody>
        </p:sp>
      </p:grpSp>
      <p:pic>
        <p:nvPicPr>
          <p:cNvPr id="8" name="Graphic 7">
            <a:extLst>
              <a:ext uri="{FF2B5EF4-FFF2-40B4-BE49-F238E27FC236}">
                <a16:creationId xmlns:a16="http://schemas.microsoft.com/office/drawing/2014/main" id="{1AA1C585-B04F-549E-A758-131C11D5ED05}"/>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flipH="1">
            <a:off x="2930071" y="2585545"/>
            <a:ext cx="5295710" cy="4518733"/>
          </a:xfrm>
          <a:prstGeom prst="rect">
            <a:avLst/>
          </a:prstGeom>
        </p:spPr>
      </p:pic>
      <p:sp>
        <p:nvSpPr>
          <p:cNvPr id="9" name="TextBox 8">
            <a:extLst>
              <a:ext uri="{FF2B5EF4-FFF2-40B4-BE49-F238E27FC236}">
                <a16:creationId xmlns:a16="http://schemas.microsoft.com/office/drawing/2014/main" id="{A9B70FDD-3D7F-0CEF-E69B-C07E3E432448}"/>
              </a:ext>
            </a:extLst>
          </p:cNvPr>
          <p:cNvSpPr txBox="1"/>
          <p:nvPr/>
        </p:nvSpPr>
        <p:spPr>
          <a:xfrm>
            <a:off x="3493037" y="295966"/>
            <a:ext cx="5196049" cy="515526"/>
          </a:xfrm>
          <a:prstGeom prst="rect">
            <a:avLst/>
          </a:prstGeom>
          <a:noFill/>
        </p:spPr>
        <p:txBody>
          <a:bodyPr wrap="square" rtlCol="0">
            <a:spAutoFit/>
          </a:bodyPr>
          <a:lstStyle/>
          <a:p>
            <a:pPr algn="ctr" rtl="1">
              <a:lnSpc>
                <a:spcPct val="150000"/>
              </a:lnSpc>
            </a:pPr>
            <a:r>
              <a:rPr lang="fa-IR" sz="2000" b="1" dirty="0">
                <a:solidFill>
                  <a:schemeClr val="bg1"/>
                </a:solidFill>
                <a:cs typeface="B Mitra" panose="00000400000000000000" pitchFamily="2" charset="-78"/>
              </a:rPr>
              <a:t>تیتر عنوان اصلی خود را بنویسید</a:t>
            </a:r>
            <a:endParaRPr lang="en-US" sz="8800" b="1" dirty="0">
              <a:solidFill>
                <a:schemeClr val="bg1"/>
              </a:solidFill>
              <a:cs typeface="B Mitra" panose="00000400000000000000" pitchFamily="2" charset="-78"/>
            </a:endParaRPr>
          </a:p>
        </p:txBody>
      </p:sp>
      <p:sp>
        <p:nvSpPr>
          <p:cNvPr id="10" name="TextBox 9">
            <a:extLst>
              <a:ext uri="{FF2B5EF4-FFF2-40B4-BE49-F238E27FC236}">
                <a16:creationId xmlns:a16="http://schemas.microsoft.com/office/drawing/2014/main" id="{4FD21C2F-2BF0-6A7F-AA9C-443D2A39215A}"/>
              </a:ext>
            </a:extLst>
          </p:cNvPr>
          <p:cNvSpPr txBox="1"/>
          <p:nvPr/>
        </p:nvSpPr>
        <p:spPr>
          <a:xfrm>
            <a:off x="1341507" y="1820866"/>
            <a:ext cx="3500864" cy="3216265"/>
          </a:xfrm>
          <a:prstGeom prst="rect">
            <a:avLst/>
          </a:prstGeom>
          <a:noFill/>
        </p:spPr>
        <p:txBody>
          <a:bodyPr wrap="square">
            <a:spAutoFit/>
          </a:bodyPr>
          <a:lstStyle/>
          <a:p>
            <a:pPr algn="ctr" rtl="1">
              <a:lnSpc>
                <a:spcPct val="300000"/>
              </a:lnSpc>
            </a:pPr>
            <a:r>
              <a:rPr lang="fa-IR" sz="1400" dirty="0">
                <a:solidFill>
                  <a:srgbClr val="0D5060"/>
                </a:solidFill>
                <a:latin typeface="Kalameh" pitchFamily="2" charset="-78"/>
                <a:cs typeface="B Mitra" panose="00000400000000000000" pitchFamily="2" charset="-78"/>
              </a:rPr>
              <a:t>فروشگاه مینارو ارائه دهنده انواع فایل های کاربردی با بهترین کیفیت این متن تست می باشد</a:t>
            </a:r>
            <a:r>
              <a:rPr lang="en-US" sz="1400" dirty="0">
                <a:solidFill>
                  <a:srgbClr val="0D5060"/>
                </a:solidFill>
                <a:latin typeface="Kalameh" pitchFamily="2" charset="-78"/>
                <a:cs typeface="B Mitra" panose="00000400000000000000" pitchFamily="2" charset="-78"/>
              </a:rPr>
              <a:t> </a:t>
            </a:r>
            <a:r>
              <a:rPr lang="fa-IR" sz="1400" dirty="0">
                <a:solidFill>
                  <a:srgbClr val="0D5060"/>
                </a:solidFill>
                <a:latin typeface="Kalameh" pitchFamily="2" charset="-78"/>
                <a:cs typeface="B Mitra"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میباشد.</a:t>
            </a:r>
            <a:endParaRPr lang="en-US" sz="1400" dirty="0">
              <a:solidFill>
                <a:srgbClr val="0D5060"/>
              </a:solidFill>
              <a:cs typeface="B Mitra" panose="00000400000000000000" pitchFamily="2" charset="-78"/>
            </a:endParaRPr>
          </a:p>
        </p:txBody>
      </p:sp>
      <p:sp>
        <p:nvSpPr>
          <p:cNvPr id="11" name="TextBox 10">
            <a:extLst>
              <a:ext uri="{FF2B5EF4-FFF2-40B4-BE49-F238E27FC236}">
                <a16:creationId xmlns:a16="http://schemas.microsoft.com/office/drawing/2014/main" id="{9D974E8A-20F3-4AD7-A7DE-4D17A2BEDDFB}"/>
              </a:ext>
            </a:extLst>
          </p:cNvPr>
          <p:cNvSpPr txBox="1"/>
          <p:nvPr/>
        </p:nvSpPr>
        <p:spPr>
          <a:xfrm>
            <a:off x="7112867" y="1803614"/>
            <a:ext cx="3500864" cy="3216265"/>
          </a:xfrm>
          <a:prstGeom prst="rect">
            <a:avLst/>
          </a:prstGeom>
          <a:noFill/>
        </p:spPr>
        <p:txBody>
          <a:bodyPr wrap="square">
            <a:spAutoFit/>
          </a:bodyPr>
          <a:lstStyle/>
          <a:p>
            <a:pPr algn="ctr" rtl="1">
              <a:lnSpc>
                <a:spcPct val="300000"/>
              </a:lnSpc>
            </a:pPr>
            <a:r>
              <a:rPr lang="fa-IR" sz="1400" dirty="0">
                <a:solidFill>
                  <a:srgbClr val="0D5060"/>
                </a:solidFill>
                <a:latin typeface="Kalameh" pitchFamily="2" charset="-78"/>
                <a:cs typeface="B Mitra" panose="00000400000000000000" pitchFamily="2" charset="-78"/>
              </a:rPr>
              <a:t>فروشگاه مینارو ارائه دهنده انواع فایل های کاربردی با بهترین کیفیت این متن تست می باشد</a:t>
            </a:r>
            <a:r>
              <a:rPr lang="en-US" sz="1400" dirty="0">
                <a:solidFill>
                  <a:srgbClr val="0D5060"/>
                </a:solidFill>
                <a:latin typeface="Kalameh" pitchFamily="2" charset="-78"/>
                <a:cs typeface="B Mitra" panose="00000400000000000000" pitchFamily="2" charset="-78"/>
              </a:rPr>
              <a:t> </a:t>
            </a:r>
            <a:r>
              <a:rPr lang="fa-IR" sz="1400" dirty="0">
                <a:solidFill>
                  <a:srgbClr val="0D5060"/>
                </a:solidFill>
                <a:latin typeface="Kalameh" pitchFamily="2" charset="-78"/>
                <a:cs typeface="B Mitra"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میباشد.</a:t>
            </a:r>
            <a:endParaRPr lang="en-US" sz="1400" dirty="0">
              <a:solidFill>
                <a:srgbClr val="0D5060"/>
              </a:solidFill>
              <a:cs typeface="B Mitra" panose="00000400000000000000" pitchFamily="2" charset="-78"/>
            </a:endParaRPr>
          </a:p>
        </p:txBody>
      </p:sp>
    </p:spTree>
    <p:extLst>
      <p:ext uri="{BB962C8B-B14F-4D97-AF65-F5344CB8AC3E}">
        <p14:creationId xmlns:p14="http://schemas.microsoft.com/office/powerpoint/2010/main" val="21601981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fade">
                                      <p:cBhvr>
                                        <p:cTn id="14" dur="1000"/>
                                        <p:tgtEl>
                                          <p:spTgt spid="11"/>
                                        </p:tgtEl>
                                      </p:cBhvr>
                                    </p:animEffect>
                                    <p:anim calcmode="lin" valueType="num">
                                      <p:cBhvr>
                                        <p:cTn id="15" dur="1000" fill="hold"/>
                                        <p:tgtEl>
                                          <p:spTgt spid="11"/>
                                        </p:tgtEl>
                                        <p:attrNameLst>
                                          <p:attrName>ppt_x</p:attrName>
                                        </p:attrNameLst>
                                      </p:cBhvr>
                                      <p:tavLst>
                                        <p:tav tm="0">
                                          <p:val>
                                            <p:strVal val="#ppt_x"/>
                                          </p:val>
                                        </p:tav>
                                        <p:tav tm="100000">
                                          <p:val>
                                            <p:strVal val="#ppt_x"/>
                                          </p:val>
                                        </p:tav>
                                      </p:tavLst>
                                    </p:anim>
                                    <p:anim calcmode="lin" valueType="num">
                                      <p:cBhvr>
                                        <p:cTn id="16"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8">
            <a:extLst>
              <a:ext uri="{FF2B5EF4-FFF2-40B4-BE49-F238E27FC236}">
                <a16:creationId xmlns:a16="http://schemas.microsoft.com/office/drawing/2014/main" id="{B4C08EB0-DF9E-A9D6-F7F5-19231EC2DD15}"/>
              </a:ext>
            </a:extLst>
          </p:cNvPr>
          <p:cNvGrpSpPr/>
          <p:nvPr/>
        </p:nvGrpSpPr>
        <p:grpSpPr>
          <a:xfrm>
            <a:off x="728828" y="2286750"/>
            <a:ext cx="3114213" cy="3114213"/>
            <a:chOff x="756537" y="1510634"/>
            <a:chExt cx="3114213" cy="3114213"/>
          </a:xfrm>
        </p:grpSpPr>
        <p:sp>
          <p:nvSpPr>
            <p:cNvPr id="2" name="Oval 1">
              <a:extLst>
                <a:ext uri="{FF2B5EF4-FFF2-40B4-BE49-F238E27FC236}">
                  <a16:creationId xmlns:a16="http://schemas.microsoft.com/office/drawing/2014/main" id="{30C9A10D-8088-A4C4-E909-B6AB89F2B010}"/>
                </a:ext>
              </a:extLst>
            </p:cNvPr>
            <p:cNvSpPr/>
            <p:nvPr/>
          </p:nvSpPr>
          <p:spPr>
            <a:xfrm>
              <a:off x="756537" y="1510634"/>
              <a:ext cx="3114213" cy="3114213"/>
            </a:xfrm>
            <a:prstGeom prst="ellipse">
              <a:avLst/>
            </a:prstGeom>
            <a:solidFill>
              <a:srgbClr val="EEF7F9"/>
            </a:solidFill>
            <a:ln>
              <a:noFill/>
            </a:ln>
            <a:effectLst>
              <a:outerShdw blurRad="139700" dist="38100" dir="10800000" algn="r" rotWithShape="0">
                <a:schemeClr val="accent5">
                  <a:lumMod val="75000"/>
                  <a:alpha val="40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3" name="Oval 2">
              <a:extLst>
                <a:ext uri="{FF2B5EF4-FFF2-40B4-BE49-F238E27FC236}">
                  <a16:creationId xmlns:a16="http://schemas.microsoft.com/office/drawing/2014/main" id="{82D8FE2A-0E83-DAF5-37B6-3828F7DABD35}"/>
                </a:ext>
              </a:extLst>
            </p:cNvPr>
            <p:cNvSpPr/>
            <p:nvPr/>
          </p:nvSpPr>
          <p:spPr>
            <a:xfrm>
              <a:off x="898503" y="1652600"/>
              <a:ext cx="2830280" cy="2830280"/>
            </a:xfrm>
            <a:prstGeom prst="ellipse">
              <a:avLst/>
            </a:prstGeom>
            <a:noFill/>
            <a:ln w="76200">
              <a:solidFill>
                <a:srgbClr val="0D5060"/>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fa-IR"/>
            </a:p>
          </p:txBody>
        </p:sp>
      </p:grpSp>
      <p:grpSp>
        <p:nvGrpSpPr>
          <p:cNvPr id="10" name="Group 9">
            <a:extLst>
              <a:ext uri="{FF2B5EF4-FFF2-40B4-BE49-F238E27FC236}">
                <a16:creationId xmlns:a16="http://schemas.microsoft.com/office/drawing/2014/main" id="{E80DAA87-5DAF-A87C-AE97-9610B59357DD}"/>
              </a:ext>
            </a:extLst>
          </p:cNvPr>
          <p:cNvGrpSpPr/>
          <p:nvPr/>
        </p:nvGrpSpPr>
        <p:grpSpPr>
          <a:xfrm>
            <a:off x="4580424" y="999194"/>
            <a:ext cx="3114213" cy="3114213"/>
            <a:chOff x="4663551" y="693216"/>
            <a:chExt cx="3114213" cy="3114213"/>
          </a:xfrm>
        </p:grpSpPr>
        <p:sp>
          <p:nvSpPr>
            <p:cNvPr id="4" name="Oval 3">
              <a:extLst>
                <a:ext uri="{FF2B5EF4-FFF2-40B4-BE49-F238E27FC236}">
                  <a16:creationId xmlns:a16="http://schemas.microsoft.com/office/drawing/2014/main" id="{C7F584BC-49B1-63F6-7261-8F3418A821F5}"/>
                </a:ext>
              </a:extLst>
            </p:cNvPr>
            <p:cNvSpPr/>
            <p:nvPr/>
          </p:nvSpPr>
          <p:spPr>
            <a:xfrm>
              <a:off x="4663551" y="693216"/>
              <a:ext cx="3114213" cy="3114213"/>
            </a:xfrm>
            <a:prstGeom prst="ellipse">
              <a:avLst/>
            </a:prstGeom>
            <a:solidFill>
              <a:srgbClr val="EEF7F9"/>
            </a:solidFill>
            <a:ln>
              <a:noFill/>
            </a:ln>
            <a:effectLst>
              <a:outerShdw blurRad="139700" dist="38100" dir="10800000" algn="r" rotWithShape="0">
                <a:schemeClr val="accent5">
                  <a:lumMod val="75000"/>
                  <a:alpha val="40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5" name="Oval 4">
              <a:extLst>
                <a:ext uri="{FF2B5EF4-FFF2-40B4-BE49-F238E27FC236}">
                  <a16:creationId xmlns:a16="http://schemas.microsoft.com/office/drawing/2014/main" id="{46FD7155-1DA2-D777-A944-FBF610C0611D}"/>
                </a:ext>
              </a:extLst>
            </p:cNvPr>
            <p:cNvSpPr/>
            <p:nvPr/>
          </p:nvSpPr>
          <p:spPr>
            <a:xfrm>
              <a:off x="4805517" y="835182"/>
              <a:ext cx="2830280" cy="2830280"/>
            </a:xfrm>
            <a:prstGeom prst="ellipse">
              <a:avLst/>
            </a:prstGeom>
            <a:noFill/>
            <a:ln w="76200">
              <a:solidFill>
                <a:srgbClr val="0D5060"/>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fa-IR"/>
            </a:p>
          </p:txBody>
        </p:sp>
      </p:grpSp>
      <p:grpSp>
        <p:nvGrpSpPr>
          <p:cNvPr id="8" name="Group 7">
            <a:extLst>
              <a:ext uri="{FF2B5EF4-FFF2-40B4-BE49-F238E27FC236}">
                <a16:creationId xmlns:a16="http://schemas.microsoft.com/office/drawing/2014/main" id="{FBC8DBE5-1463-90C2-F861-F69F3454953D}"/>
              </a:ext>
            </a:extLst>
          </p:cNvPr>
          <p:cNvGrpSpPr/>
          <p:nvPr/>
        </p:nvGrpSpPr>
        <p:grpSpPr>
          <a:xfrm>
            <a:off x="8432020" y="2286750"/>
            <a:ext cx="3114213" cy="3114213"/>
            <a:chOff x="8459729" y="1871893"/>
            <a:chExt cx="3114213" cy="3114213"/>
          </a:xfrm>
        </p:grpSpPr>
        <p:sp>
          <p:nvSpPr>
            <p:cNvPr id="6" name="Oval 5">
              <a:extLst>
                <a:ext uri="{FF2B5EF4-FFF2-40B4-BE49-F238E27FC236}">
                  <a16:creationId xmlns:a16="http://schemas.microsoft.com/office/drawing/2014/main" id="{CB273B46-427B-62C6-37CC-FF4E9BDE4F46}"/>
                </a:ext>
              </a:extLst>
            </p:cNvPr>
            <p:cNvSpPr/>
            <p:nvPr/>
          </p:nvSpPr>
          <p:spPr>
            <a:xfrm>
              <a:off x="8459729" y="1871893"/>
              <a:ext cx="3114213" cy="3114213"/>
            </a:xfrm>
            <a:prstGeom prst="ellipse">
              <a:avLst/>
            </a:prstGeom>
            <a:solidFill>
              <a:srgbClr val="EEF7F9"/>
            </a:solidFill>
            <a:ln>
              <a:noFill/>
            </a:ln>
            <a:effectLst>
              <a:outerShdw blurRad="139700" dist="38100" dir="10800000" algn="r" rotWithShape="0">
                <a:schemeClr val="accent5">
                  <a:lumMod val="75000"/>
                  <a:alpha val="40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7" name="Oval 6">
              <a:extLst>
                <a:ext uri="{FF2B5EF4-FFF2-40B4-BE49-F238E27FC236}">
                  <a16:creationId xmlns:a16="http://schemas.microsoft.com/office/drawing/2014/main" id="{5B0F443F-FF9C-1C85-3E94-9B40BD38B035}"/>
                </a:ext>
              </a:extLst>
            </p:cNvPr>
            <p:cNvSpPr/>
            <p:nvPr/>
          </p:nvSpPr>
          <p:spPr>
            <a:xfrm>
              <a:off x="8601695" y="2013859"/>
              <a:ext cx="2830280" cy="2830280"/>
            </a:xfrm>
            <a:prstGeom prst="ellipse">
              <a:avLst/>
            </a:prstGeom>
            <a:noFill/>
            <a:ln w="76200">
              <a:solidFill>
                <a:srgbClr val="0D5060"/>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fa-IR"/>
            </a:p>
          </p:txBody>
        </p:sp>
      </p:grpSp>
      <p:sp>
        <p:nvSpPr>
          <p:cNvPr id="17" name="Freeform: Shape 16">
            <a:extLst>
              <a:ext uri="{FF2B5EF4-FFF2-40B4-BE49-F238E27FC236}">
                <a16:creationId xmlns:a16="http://schemas.microsoft.com/office/drawing/2014/main" id="{222346C7-8DB5-2E6F-80A6-AC11B3D75857}"/>
              </a:ext>
            </a:extLst>
          </p:cNvPr>
          <p:cNvSpPr/>
          <p:nvPr/>
        </p:nvSpPr>
        <p:spPr>
          <a:xfrm rot="16200000" flipV="1">
            <a:off x="4966508" y="4013160"/>
            <a:ext cx="2342060" cy="4517194"/>
          </a:xfrm>
          <a:custGeom>
            <a:avLst/>
            <a:gdLst>
              <a:gd name="connsiteX0" fmla="*/ 2342060 w 2342060"/>
              <a:gd name="connsiteY0" fmla="*/ 2258597 h 4517194"/>
              <a:gd name="connsiteX1" fmla="*/ 2220234 w 2342060"/>
              <a:gd name="connsiteY1" fmla="*/ 2134904 h 4517194"/>
              <a:gd name="connsiteX2" fmla="*/ 2022024 w 2342060"/>
              <a:gd name="connsiteY2" fmla="*/ 1723550 h 4517194"/>
              <a:gd name="connsiteX3" fmla="*/ 1985507 w 2342060"/>
              <a:gd name="connsiteY3" fmla="*/ 1525529 h 4517194"/>
              <a:gd name="connsiteX4" fmla="*/ 1754628 w 2342060"/>
              <a:gd name="connsiteY4" fmla="*/ 1179017 h 4517194"/>
              <a:gd name="connsiteX5" fmla="*/ 1748629 w 2342060"/>
              <a:gd name="connsiteY5" fmla="*/ 1176385 h 4517194"/>
              <a:gd name="connsiteX6" fmla="*/ 1746900 w 2342060"/>
              <a:gd name="connsiteY6" fmla="*/ 1167593 h 4517194"/>
              <a:gd name="connsiteX7" fmla="*/ 1446549 w 2342060"/>
              <a:gd name="connsiteY7" fmla="*/ 797987 h 4517194"/>
              <a:gd name="connsiteX8" fmla="*/ 1438769 w 2342060"/>
              <a:gd name="connsiteY8" fmla="*/ 796764 h 4517194"/>
              <a:gd name="connsiteX9" fmla="*/ 1436712 w 2342060"/>
              <a:gd name="connsiteY9" fmla="*/ 785728 h 4517194"/>
              <a:gd name="connsiteX10" fmla="*/ 1032163 w 2342060"/>
              <a:gd name="connsiteY10" fmla="*/ 333710 h 4517194"/>
              <a:gd name="connsiteX11" fmla="*/ 799620 w 2342060"/>
              <a:gd name="connsiteY11" fmla="*/ 333710 h 4517194"/>
              <a:gd name="connsiteX12" fmla="*/ 796185 w 2342060"/>
              <a:gd name="connsiteY12" fmla="*/ 326900 h 4517194"/>
              <a:gd name="connsiteX13" fmla="*/ 353667 w 2342060"/>
              <a:gd name="connsiteY13" fmla="*/ 0 h 4517194"/>
              <a:gd name="connsiteX14" fmla="*/ 0 w 2342060"/>
              <a:gd name="connsiteY14" fmla="*/ 0 h 4517194"/>
              <a:gd name="connsiteX15" fmla="*/ 0 w 2342060"/>
              <a:gd name="connsiteY15" fmla="*/ 4517194 h 4517194"/>
              <a:gd name="connsiteX16" fmla="*/ 353667 w 2342060"/>
              <a:gd name="connsiteY16" fmla="*/ 4517194 h 4517194"/>
              <a:gd name="connsiteX17" fmla="*/ 796185 w 2342060"/>
              <a:gd name="connsiteY17" fmla="*/ 4190308 h 4517194"/>
              <a:gd name="connsiteX18" fmla="*/ 799620 w 2342060"/>
              <a:gd name="connsiteY18" fmla="*/ 4183496 h 4517194"/>
              <a:gd name="connsiteX19" fmla="*/ 1032163 w 2342060"/>
              <a:gd name="connsiteY19" fmla="*/ 4183482 h 4517194"/>
              <a:gd name="connsiteX20" fmla="*/ 1436712 w 2342060"/>
              <a:gd name="connsiteY20" fmla="*/ 3731482 h 4517194"/>
              <a:gd name="connsiteX21" fmla="*/ 1438769 w 2342060"/>
              <a:gd name="connsiteY21" fmla="*/ 3720445 h 4517194"/>
              <a:gd name="connsiteX22" fmla="*/ 1446549 w 2342060"/>
              <a:gd name="connsiteY22" fmla="*/ 3719222 h 4517194"/>
              <a:gd name="connsiteX23" fmla="*/ 1746900 w 2342060"/>
              <a:gd name="connsiteY23" fmla="*/ 3349599 h 4517194"/>
              <a:gd name="connsiteX24" fmla="*/ 1748629 w 2342060"/>
              <a:gd name="connsiteY24" fmla="*/ 3340808 h 4517194"/>
              <a:gd name="connsiteX25" fmla="*/ 1754628 w 2342060"/>
              <a:gd name="connsiteY25" fmla="*/ 3338177 h 4517194"/>
              <a:gd name="connsiteX26" fmla="*/ 1985507 w 2342060"/>
              <a:gd name="connsiteY26" fmla="*/ 2991680 h 4517194"/>
              <a:gd name="connsiteX27" fmla="*/ 2022024 w 2342060"/>
              <a:gd name="connsiteY27" fmla="*/ 2793657 h 4517194"/>
              <a:gd name="connsiteX28" fmla="*/ 2220234 w 2342060"/>
              <a:gd name="connsiteY28" fmla="*/ 2382274 h 45171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2342060" h="4517194">
                <a:moveTo>
                  <a:pt x="2342060" y="2258597"/>
                </a:moveTo>
                <a:lnTo>
                  <a:pt x="2220234" y="2134904"/>
                </a:lnTo>
                <a:cubicBezTo>
                  <a:pt x="2123149" y="2036365"/>
                  <a:pt x="2052764" y="1890275"/>
                  <a:pt x="2022024" y="1723550"/>
                </a:cubicBezTo>
                <a:lnTo>
                  <a:pt x="1985507" y="1525529"/>
                </a:lnTo>
                <a:cubicBezTo>
                  <a:pt x="1955160" y="1360925"/>
                  <a:pt x="1866691" y="1228147"/>
                  <a:pt x="1754628" y="1179017"/>
                </a:cubicBezTo>
                <a:lnTo>
                  <a:pt x="1748629" y="1176385"/>
                </a:lnTo>
                <a:lnTo>
                  <a:pt x="1746900" y="1167593"/>
                </a:lnTo>
                <a:cubicBezTo>
                  <a:pt x="1707892" y="968643"/>
                  <a:pt x="1587191" y="820107"/>
                  <a:pt x="1446549" y="797987"/>
                </a:cubicBezTo>
                <a:lnTo>
                  <a:pt x="1438769" y="796764"/>
                </a:lnTo>
                <a:lnTo>
                  <a:pt x="1436712" y="785728"/>
                </a:lnTo>
                <a:cubicBezTo>
                  <a:pt x="1387317" y="519581"/>
                  <a:pt x="1220960" y="333710"/>
                  <a:pt x="1032163" y="333710"/>
                </a:cubicBezTo>
                <a:lnTo>
                  <a:pt x="799620" y="333710"/>
                </a:lnTo>
                <a:lnTo>
                  <a:pt x="796185" y="326900"/>
                </a:lnTo>
                <a:cubicBezTo>
                  <a:pt x="693058" y="122191"/>
                  <a:pt x="527624" y="0"/>
                  <a:pt x="353667" y="0"/>
                </a:cubicBezTo>
                <a:lnTo>
                  <a:pt x="0" y="0"/>
                </a:lnTo>
                <a:lnTo>
                  <a:pt x="0" y="4517194"/>
                </a:lnTo>
                <a:lnTo>
                  <a:pt x="353667" y="4517194"/>
                </a:lnTo>
                <a:cubicBezTo>
                  <a:pt x="527624" y="4517194"/>
                  <a:pt x="693058" y="4395001"/>
                  <a:pt x="796185" y="4190308"/>
                </a:cubicBezTo>
                <a:lnTo>
                  <a:pt x="799620" y="4183496"/>
                </a:lnTo>
                <a:lnTo>
                  <a:pt x="1032163" y="4183482"/>
                </a:lnTo>
                <a:cubicBezTo>
                  <a:pt x="1220960" y="4183482"/>
                  <a:pt x="1387317" y="3997611"/>
                  <a:pt x="1436712" y="3731482"/>
                </a:cubicBezTo>
                <a:lnTo>
                  <a:pt x="1438769" y="3720445"/>
                </a:lnTo>
                <a:lnTo>
                  <a:pt x="1446549" y="3719222"/>
                </a:lnTo>
                <a:cubicBezTo>
                  <a:pt x="1587201" y="3697087"/>
                  <a:pt x="1707904" y="3548551"/>
                  <a:pt x="1746900" y="3349599"/>
                </a:cubicBezTo>
                <a:lnTo>
                  <a:pt x="1748629" y="3340808"/>
                </a:lnTo>
                <a:lnTo>
                  <a:pt x="1754628" y="3338177"/>
                </a:lnTo>
                <a:cubicBezTo>
                  <a:pt x="1866691" y="3289045"/>
                  <a:pt x="1955160" y="3156267"/>
                  <a:pt x="1985507" y="2991680"/>
                </a:cubicBezTo>
                <a:lnTo>
                  <a:pt x="2022024" y="2793657"/>
                </a:lnTo>
                <a:cubicBezTo>
                  <a:pt x="2052764" y="2626949"/>
                  <a:pt x="2123149" y="2480859"/>
                  <a:pt x="2220234" y="2382274"/>
                </a:cubicBezTo>
                <a:close/>
              </a:path>
            </a:pathLst>
          </a:custGeom>
          <a:solidFill>
            <a:srgbClr val="EFF7F9"/>
          </a:solidFill>
          <a:ln w="76200" cap="flat">
            <a:solidFill>
              <a:srgbClr val="0D5060"/>
            </a:solidFill>
            <a:prstDash val="solid"/>
            <a:miter/>
          </a:ln>
          <a:effectLst>
            <a:innerShdw blurRad="152400" dist="50800" dir="10800000">
              <a:schemeClr val="bg1">
                <a:lumMod val="50000"/>
                <a:alpha val="50000"/>
              </a:schemeClr>
            </a:innerShdw>
          </a:effectLst>
        </p:spPr>
        <p:txBody>
          <a:bodyPr wrap="square" rtlCol="1" anchor="ctr">
            <a:noAutofit/>
          </a:bodyPr>
          <a:lstStyle/>
          <a:p>
            <a:pPr algn="r" rtl="1"/>
            <a:endParaRPr lang="fa-IR" dirty="0"/>
          </a:p>
        </p:txBody>
      </p:sp>
      <p:pic>
        <p:nvPicPr>
          <p:cNvPr id="19" name="Graphic 18">
            <a:extLst>
              <a:ext uri="{FF2B5EF4-FFF2-40B4-BE49-F238E27FC236}">
                <a16:creationId xmlns:a16="http://schemas.microsoft.com/office/drawing/2014/main" id="{7141E907-AFCB-B2A9-191E-40958DED65F8}"/>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701074" y="3982720"/>
            <a:ext cx="4151141" cy="3670314"/>
          </a:xfrm>
          <a:prstGeom prst="rect">
            <a:avLst/>
          </a:prstGeom>
        </p:spPr>
      </p:pic>
      <p:sp>
        <p:nvSpPr>
          <p:cNvPr id="20" name="TextBox 19">
            <a:extLst>
              <a:ext uri="{FF2B5EF4-FFF2-40B4-BE49-F238E27FC236}">
                <a16:creationId xmlns:a16="http://schemas.microsoft.com/office/drawing/2014/main" id="{5C499685-B599-3641-4A57-81067D0DAA19}"/>
              </a:ext>
            </a:extLst>
          </p:cNvPr>
          <p:cNvSpPr txBox="1"/>
          <p:nvPr/>
        </p:nvSpPr>
        <p:spPr>
          <a:xfrm>
            <a:off x="3493037" y="295966"/>
            <a:ext cx="5196049" cy="515526"/>
          </a:xfrm>
          <a:prstGeom prst="rect">
            <a:avLst/>
          </a:prstGeom>
          <a:noFill/>
        </p:spPr>
        <p:txBody>
          <a:bodyPr wrap="square" rtlCol="0">
            <a:spAutoFit/>
          </a:bodyPr>
          <a:lstStyle/>
          <a:p>
            <a:pPr algn="ctr" rtl="1">
              <a:lnSpc>
                <a:spcPct val="150000"/>
              </a:lnSpc>
            </a:pPr>
            <a:r>
              <a:rPr lang="fa-IR" sz="2000" b="1" dirty="0">
                <a:solidFill>
                  <a:schemeClr val="bg1"/>
                </a:solidFill>
                <a:cs typeface="B Mitra" panose="00000400000000000000" pitchFamily="2" charset="-78"/>
              </a:rPr>
              <a:t>تیتر عنوان اصلی خود را بنویسید</a:t>
            </a:r>
            <a:endParaRPr lang="en-US" sz="8800" b="1" dirty="0">
              <a:solidFill>
                <a:schemeClr val="bg1"/>
              </a:solidFill>
              <a:cs typeface="B Mitra" panose="00000400000000000000" pitchFamily="2" charset="-78"/>
            </a:endParaRPr>
          </a:p>
        </p:txBody>
      </p:sp>
      <p:sp>
        <p:nvSpPr>
          <p:cNvPr id="21" name="TextBox 20">
            <a:extLst>
              <a:ext uri="{FF2B5EF4-FFF2-40B4-BE49-F238E27FC236}">
                <a16:creationId xmlns:a16="http://schemas.microsoft.com/office/drawing/2014/main" id="{4988C604-9427-5221-2276-2E960C648868}"/>
              </a:ext>
            </a:extLst>
          </p:cNvPr>
          <p:cNvSpPr txBox="1"/>
          <p:nvPr/>
        </p:nvSpPr>
        <p:spPr>
          <a:xfrm>
            <a:off x="933283" y="2989776"/>
            <a:ext cx="2705303" cy="1708160"/>
          </a:xfrm>
          <a:prstGeom prst="rect">
            <a:avLst/>
          </a:prstGeom>
          <a:noFill/>
        </p:spPr>
        <p:txBody>
          <a:bodyPr wrap="square">
            <a:spAutoFit/>
          </a:bodyPr>
          <a:lstStyle/>
          <a:p>
            <a:pPr algn="ctr">
              <a:lnSpc>
                <a:spcPct val="150000"/>
              </a:lnSpc>
            </a:pPr>
            <a:r>
              <a:rPr lang="fa-IR" sz="2400" dirty="0">
                <a:solidFill>
                  <a:srgbClr val="0D5060"/>
                </a:solidFill>
                <a:latin typeface="Kalameh" pitchFamily="2" charset="-78"/>
                <a:cs typeface="B Mitra" panose="00000400000000000000" pitchFamily="2" charset="-78"/>
              </a:rPr>
              <a:t>فروشگاه مینارو ارائه دهنده انواع فایل های کاربردی با بهترین کیفیت</a:t>
            </a:r>
            <a:endParaRPr lang="en-US" sz="2400" dirty="0">
              <a:solidFill>
                <a:srgbClr val="0D5060"/>
              </a:solidFill>
            </a:endParaRPr>
          </a:p>
        </p:txBody>
      </p:sp>
      <p:sp>
        <p:nvSpPr>
          <p:cNvPr id="22" name="TextBox 21">
            <a:extLst>
              <a:ext uri="{FF2B5EF4-FFF2-40B4-BE49-F238E27FC236}">
                <a16:creationId xmlns:a16="http://schemas.microsoft.com/office/drawing/2014/main" id="{EE833984-7226-ED8D-9A2C-941646FF50E7}"/>
              </a:ext>
            </a:extLst>
          </p:cNvPr>
          <p:cNvSpPr txBox="1"/>
          <p:nvPr/>
        </p:nvSpPr>
        <p:spPr>
          <a:xfrm>
            <a:off x="4784878" y="1720840"/>
            <a:ext cx="2705303" cy="1708160"/>
          </a:xfrm>
          <a:prstGeom prst="rect">
            <a:avLst/>
          </a:prstGeom>
          <a:noFill/>
        </p:spPr>
        <p:txBody>
          <a:bodyPr wrap="square">
            <a:spAutoFit/>
          </a:bodyPr>
          <a:lstStyle/>
          <a:p>
            <a:pPr algn="ctr">
              <a:lnSpc>
                <a:spcPct val="150000"/>
              </a:lnSpc>
            </a:pPr>
            <a:r>
              <a:rPr lang="fa-IR" sz="2400" dirty="0">
                <a:solidFill>
                  <a:srgbClr val="0D5060"/>
                </a:solidFill>
                <a:latin typeface="Kalameh" pitchFamily="2" charset="-78"/>
                <a:cs typeface="B Mitra" panose="00000400000000000000" pitchFamily="2" charset="-78"/>
              </a:rPr>
              <a:t>فروشگاه مینارو ارائه دهنده انواع فایل های کاربردی با بهترین کیفیت</a:t>
            </a:r>
            <a:endParaRPr lang="en-US" sz="2400" dirty="0">
              <a:solidFill>
                <a:srgbClr val="0D5060"/>
              </a:solidFill>
            </a:endParaRPr>
          </a:p>
        </p:txBody>
      </p:sp>
      <p:sp>
        <p:nvSpPr>
          <p:cNvPr id="23" name="TextBox 22">
            <a:extLst>
              <a:ext uri="{FF2B5EF4-FFF2-40B4-BE49-F238E27FC236}">
                <a16:creationId xmlns:a16="http://schemas.microsoft.com/office/drawing/2014/main" id="{209EFFAB-B9F8-8421-EFB8-AE6C1A3F50A2}"/>
              </a:ext>
            </a:extLst>
          </p:cNvPr>
          <p:cNvSpPr txBox="1"/>
          <p:nvPr/>
        </p:nvSpPr>
        <p:spPr>
          <a:xfrm>
            <a:off x="8622664" y="2989776"/>
            <a:ext cx="2705303" cy="1708160"/>
          </a:xfrm>
          <a:prstGeom prst="rect">
            <a:avLst/>
          </a:prstGeom>
          <a:noFill/>
        </p:spPr>
        <p:txBody>
          <a:bodyPr wrap="square">
            <a:spAutoFit/>
          </a:bodyPr>
          <a:lstStyle/>
          <a:p>
            <a:pPr algn="ctr">
              <a:lnSpc>
                <a:spcPct val="150000"/>
              </a:lnSpc>
            </a:pPr>
            <a:r>
              <a:rPr lang="fa-IR" sz="2400" dirty="0">
                <a:solidFill>
                  <a:srgbClr val="0D5060"/>
                </a:solidFill>
                <a:latin typeface="Kalameh" pitchFamily="2" charset="-78"/>
                <a:cs typeface="B Mitra" panose="00000400000000000000" pitchFamily="2" charset="-78"/>
              </a:rPr>
              <a:t>فروشگاه مینارو ارائه دهنده انواع فایل های کاربردی با بهترین کیفیت</a:t>
            </a:r>
            <a:endParaRPr lang="en-US" sz="2400" dirty="0">
              <a:solidFill>
                <a:srgbClr val="0D5060"/>
              </a:solidFill>
            </a:endParaRPr>
          </a:p>
        </p:txBody>
      </p:sp>
    </p:spTree>
    <p:extLst>
      <p:ext uri="{BB962C8B-B14F-4D97-AF65-F5344CB8AC3E}">
        <p14:creationId xmlns:p14="http://schemas.microsoft.com/office/powerpoint/2010/main" val="3954216510"/>
      </p:ext>
    </p:extLst>
  </p:cSld>
  <p:clrMapOvr>
    <a:masterClrMapping/>
  </p:clrMapOvr>
  <mc:AlternateContent xmlns:mc="http://schemas.openxmlformats.org/markup-compatibility/2006">
    <mc:Choice xmlns:p14="http://schemas.microsoft.com/office/powerpoint/2010/main" Requires="p14">
      <p:transition spd="slow" p14:dur="3000">
        <p14:shred/>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5"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randombar(vertical)">
                                      <p:cBhvr>
                                        <p:cTn id="7" dur="1000"/>
                                        <p:tgtEl>
                                          <p:spTgt spid="20"/>
                                        </p:tgtEl>
                                      </p:cBhvr>
                                    </p:animEffect>
                                  </p:childTnLst>
                                </p:cTn>
                              </p:par>
                            </p:childTnLst>
                          </p:cTn>
                        </p:par>
                        <p:par>
                          <p:cTn id="8" fill="hold">
                            <p:stCondLst>
                              <p:cond delay="1000"/>
                            </p:stCondLst>
                            <p:childTnLst>
                              <p:par>
                                <p:cTn id="9" presetID="22" presetClass="entr" presetSubtype="4" fill="hold" nodeType="after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wipe(down)">
                                      <p:cBhvr>
                                        <p:cTn id="11" dur="1000"/>
                                        <p:tgtEl>
                                          <p:spTgt spid="19"/>
                                        </p:tgtEl>
                                      </p:cBhvr>
                                    </p:animEffect>
                                  </p:childTnLst>
                                </p:cTn>
                              </p:par>
                            </p:childTnLst>
                          </p:cTn>
                        </p:par>
                        <p:par>
                          <p:cTn id="12" fill="hold">
                            <p:stCondLst>
                              <p:cond delay="2000"/>
                            </p:stCondLst>
                            <p:childTnLst>
                              <p:par>
                                <p:cTn id="13" presetID="53" presetClass="entr" presetSubtype="16" fill="hold" nodeType="after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p:cTn id="15" dur="1000" fill="hold"/>
                                        <p:tgtEl>
                                          <p:spTgt spid="9"/>
                                        </p:tgtEl>
                                        <p:attrNameLst>
                                          <p:attrName>ppt_w</p:attrName>
                                        </p:attrNameLst>
                                      </p:cBhvr>
                                      <p:tavLst>
                                        <p:tav tm="0">
                                          <p:val>
                                            <p:fltVal val="0"/>
                                          </p:val>
                                        </p:tav>
                                        <p:tav tm="100000">
                                          <p:val>
                                            <p:strVal val="#ppt_w"/>
                                          </p:val>
                                        </p:tav>
                                      </p:tavLst>
                                    </p:anim>
                                    <p:anim calcmode="lin" valueType="num">
                                      <p:cBhvr>
                                        <p:cTn id="16" dur="1000" fill="hold"/>
                                        <p:tgtEl>
                                          <p:spTgt spid="9"/>
                                        </p:tgtEl>
                                        <p:attrNameLst>
                                          <p:attrName>ppt_h</p:attrName>
                                        </p:attrNameLst>
                                      </p:cBhvr>
                                      <p:tavLst>
                                        <p:tav tm="0">
                                          <p:val>
                                            <p:fltVal val="0"/>
                                          </p:val>
                                        </p:tav>
                                        <p:tav tm="100000">
                                          <p:val>
                                            <p:strVal val="#ppt_h"/>
                                          </p:val>
                                        </p:tav>
                                      </p:tavLst>
                                    </p:anim>
                                    <p:animEffect transition="in" filter="fade">
                                      <p:cBhvr>
                                        <p:cTn id="17" dur="1000"/>
                                        <p:tgtEl>
                                          <p:spTgt spid="9"/>
                                        </p:tgtEl>
                                      </p:cBhvr>
                                    </p:animEffect>
                                  </p:childTnLst>
                                </p:cTn>
                              </p:par>
                            </p:childTnLst>
                          </p:cTn>
                        </p:par>
                        <p:par>
                          <p:cTn id="18" fill="hold">
                            <p:stCondLst>
                              <p:cond delay="3000"/>
                            </p:stCondLst>
                            <p:childTnLst>
                              <p:par>
                                <p:cTn id="19" presetID="53" presetClass="entr" presetSubtype="16" fill="hold" nodeType="afterEffect">
                                  <p:stCondLst>
                                    <p:cond delay="0"/>
                                  </p:stCondLst>
                                  <p:childTnLst>
                                    <p:set>
                                      <p:cBhvr>
                                        <p:cTn id="20" dur="1" fill="hold">
                                          <p:stCondLst>
                                            <p:cond delay="0"/>
                                          </p:stCondLst>
                                        </p:cTn>
                                        <p:tgtEl>
                                          <p:spTgt spid="10"/>
                                        </p:tgtEl>
                                        <p:attrNameLst>
                                          <p:attrName>style.visibility</p:attrName>
                                        </p:attrNameLst>
                                      </p:cBhvr>
                                      <p:to>
                                        <p:strVal val="visible"/>
                                      </p:to>
                                    </p:set>
                                    <p:anim calcmode="lin" valueType="num">
                                      <p:cBhvr>
                                        <p:cTn id="21" dur="1000" fill="hold"/>
                                        <p:tgtEl>
                                          <p:spTgt spid="10"/>
                                        </p:tgtEl>
                                        <p:attrNameLst>
                                          <p:attrName>ppt_w</p:attrName>
                                        </p:attrNameLst>
                                      </p:cBhvr>
                                      <p:tavLst>
                                        <p:tav tm="0">
                                          <p:val>
                                            <p:fltVal val="0"/>
                                          </p:val>
                                        </p:tav>
                                        <p:tav tm="100000">
                                          <p:val>
                                            <p:strVal val="#ppt_w"/>
                                          </p:val>
                                        </p:tav>
                                      </p:tavLst>
                                    </p:anim>
                                    <p:anim calcmode="lin" valueType="num">
                                      <p:cBhvr>
                                        <p:cTn id="22" dur="1000" fill="hold"/>
                                        <p:tgtEl>
                                          <p:spTgt spid="10"/>
                                        </p:tgtEl>
                                        <p:attrNameLst>
                                          <p:attrName>ppt_h</p:attrName>
                                        </p:attrNameLst>
                                      </p:cBhvr>
                                      <p:tavLst>
                                        <p:tav tm="0">
                                          <p:val>
                                            <p:fltVal val="0"/>
                                          </p:val>
                                        </p:tav>
                                        <p:tav tm="100000">
                                          <p:val>
                                            <p:strVal val="#ppt_h"/>
                                          </p:val>
                                        </p:tav>
                                      </p:tavLst>
                                    </p:anim>
                                    <p:animEffect transition="in" filter="fade">
                                      <p:cBhvr>
                                        <p:cTn id="23" dur="1000"/>
                                        <p:tgtEl>
                                          <p:spTgt spid="10"/>
                                        </p:tgtEl>
                                      </p:cBhvr>
                                    </p:animEffect>
                                  </p:childTnLst>
                                </p:cTn>
                              </p:par>
                            </p:childTnLst>
                          </p:cTn>
                        </p:par>
                        <p:par>
                          <p:cTn id="24" fill="hold">
                            <p:stCondLst>
                              <p:cond delay="4000"/>
                            </p:stCondLst>
                            <p:childTnLst>
                              <p:par>
                                <p:cTn id="25" presetID="53" presetClass="entr" presetSubtype="16" fill="hold" nodeType="afterEffect">
                                  <p:stCondLst>
                                    <p:cond delay="0"/>
                                  </p:stCondLst>
                                  <p:childTnLst>
                                    <p:set>
                                      <p:cBhvr>
                                        <p:cTn id="26" dur="1" fill="hold">
                                          <p:stCondLst>
                                            <p:cond delay="0"/>
                                          </p:stCondLst>
                                        </p:cTn>
                                        <p:tgtEl>
                                          <p:spTgt spid="8"/>
                                        </p:tgtEl>
                                        <p:attrNameLst>
                                          <p:attrName>style.visibility</p:attrName>
                                        </p:attrNameLst>
                                      </p:cBhvr>
                                      <p:to>
                                        <p:strVal val="visible"/>
                                      </p:to>
                                    </p:set>
                                    <p:anim calcmode="lin" valueType="num">
                                      <p:cBhvr>
                                        <p:cTn id="27" dur="1000" fill="hold"/>
                                        <p:tgtEl>
                                          <p:spTgt spid="8"/>
                                        </p:tgtEl>
                                        <p:attrNameLst>
                                          <p:attrName>ppt_w</p:attrName>
                                        </p:attrNameLst>
                                      </p:cBhvr>
                                      <p:tavLst>
                                        <p:tav tm="0">
                                          <p:val>
                                            <p:fltVal val="0"/>
                                          </p:val>
                                        </p:tav>
                                        <p:tav tm="100000">
                                          <p:val>
                                            <p:strVal val="#ppt_w"/>
                                          </p:val>
                                        </p:tav>
                                      </p:tavLst>
                                    </p:anim>
                                    <p:anim calcmode="lin" valueType="num">
                                      <p:cBhvr>
                                        <p:cTn id="28" dur="1000" fill="hold"/>
                                        <p:tgtEl>
                                          <p:spTgt spid="8"/>
                                        </p:tgtEl>
                                        <p:attrNameLst>
                                          <p:attrName>ppt_h</p:attrName>
                                        </p:attrNameLst>
                                      </p:cBhvr>
                                      <p:tavLst>
                                        <p:tav tm="0">
                                          <p:val>
                                            <p:fltVal val="0"/>
                                          </p:val>
                                        </p:tav>
                                        <p:tav tm="100000">
                                          <p:val>
                                            <p:strVal val="#ppt_h"/>
                                          </p:val>
                                        </p:tav>
                                      </p:tavLst>
                                    </p:anim>
                                    <p:animEffect transition="in" filter="fade">
                                      <p:cBhvr>
                                        <p:cTn id="29" dur="1000"/>
                                        <p:tgtEl>
                                          <p:spTgt spid="8"/>
                                        </p:tgtEl>
                                      </p:cBhvr>
                                    </p:animEffect>
                                  </p:childTnLst>
                                </p:cTn>
                              </p:par>
                            </p:childTnLst>
                          </p:cTn>
                        </p:par>
                        <p:par>
                          <p:cTn id="30" fill="hold">
                            <p:stCondLst>
                              <p:cond delay="5000"/>
                            </p:stCondLst>
                            <p:childTnLst>
                              <p:par>
                                <p:cTn id="31" presetID="14" presetClass="entr" presetSubtype="5" fill="hold" grpId="0" nodeType="afterEffect">
                                  <p:stCondLst>
                                    <p:cond delay="0"/>
                                  </p:stCondLst>
                                  <p:childTnLst>
                                    <p:set>
                                      <p:cBhvr>
                                        <p:cTn id="32" dur="1" fill="hold">
                                          <p:stCondLst>
                                            <p:cond delay="0"/>
                                          </p:stCondLst>
                                        </p:cTn>
                                        <p:tgtEl>
                                          <p:spTgt spid="21"/>
                                        </p:tgtEl>
                                        <p:attrNameLst>
                                          <p:attrName>style.visibility</p:attrName>
                                        </p:attrNameLst>
                                      </p:cBhvr>
                                      <p:to>
                                        <p:strVal val="visible"/>
                                      </p:to>
                                    </p:set>
                                    <p:animEffect transition="in" filter="randombar(vertical)">
                                      <p:cBhvr>
                                        <p:cTn id="33" dur="1000"/>
                                        <p:tgtEl>
                                          <p:spTgt spid="21"/>
                                        </p:tgtEl>
                                      </p:cBhvr>
                                    </p:animEffect>
                                  </p:childTnLst>
                                </p:cTn>
                              </p:par>
                            </p:childTnLst>
                          </p:cTn>
                        </p:par>
                        <p:par>
                          <p:cTn id="34" fill="hold">
                            <p:stCondLst>
                              <p:cond delay="6000"/>
                            </p:stCondLst>
                            <p:childTnLst>
                              <p:par>
                                <p:cTn id="35" presetID="14" presetClass="entr" presetSubtype="5" fill="hold" grpId="0" nodeType="afterEffect">
                                  <p:stCondLst>
                                    <p:cond delay="0"/>
                                  </p:stCondLst>
                                  <p:childTnLst>
                                    <p:set>
                                      <p:cBhvr>
                                        <p:cTn id="36" dur="1" fill="hold">
                                          <p:stCondLst>
                                            <p:cond delay="0"/>
                                          </p:stCondLst>
                                        </p:cTn>
                                        <p:tgtEl>
                                          <p:spTgt spid="22"/>
                                        </p:tgtEl>
                                        <p:attrNameLst>
                                          <p:attrName>style.visibility</p:attrName>
                                        </p:attrNameLst>
                                      </p:cBhvr>
                                      <p:to>
                                        <p:strVal val="visible"/>
                                      </p:to>
                                    </p:set>
                                    <p:animEffect transition="in" filter="randombar(vertical)">
                                      <p:cBhvr>
                                        <p:cTn id="37" dur="1000"/>
                                        <p:tgtEl>
                                          <p:spTgt spid="22"/>
                                        </p:tgtEl>
                                      </p:cBhvr>
                                    </p:animEffect>
                                  </p:childTnLst>
                                </p:cTn>
                              </p:par>
                            </p:childTnLst>
                          </p:cTn>
                        </p:par>
                        <p:par>
                          <p:cTn id="38" fill="hold">
                            <p:stCondLst>
                              <p:cond delay="7000"/>
                            </p:stCondLst>
                            <p:childTnLst>
                              <p:par>
                                <p:cTn id="39" presetID="14" presetClass="entr" presetSubtype="5" fill="hold" grpId="0" nodeType="afterEffect">
                                  <p:stCondLst>
                                    <p:cond delay="0"/>
                                  </p:stCondLst>
                                  <p:childTnLst>
                                    <p:set>
                                      <p:cBhvr>
                                        <p:cTn id="40" dur="1" fill="hold">
                                          <p:stCondLst>
                                            <p:cond delay="0"/>
                                          </p:stCondLst>
                                        </p:cTn>
                                        <p:tgtEl>
                                          <p:spTgt spid="23"/>
                                        </p:tgtEl>
                                        <p:attrNameLst>
                                          <p:attrName>style.visibility</p:attrName>
                                        </p:attrNameLst>
                                      </p:cBhvr>
                                      <p:to>
                                        <p:strVal val="visible"/>
                                      </p:to>
                                    </p:set>
                                    <p:animEffect transition="in" filter="randombar(vertical)">
                                      <p:cBhvr>
                                        <p:cTn id="41" dur="10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p:bldP spid="22" grpId="0"/>
      <p:bldP spid="2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Shape 3">
            <a:extLst>
              <a:ext uri="{FF2B5EF4-FFF2-40B4-BE49-F238E27FC236}">
                <a16:creationId xmlns:a16="http://schemas.microsoft.com/office/drawing/2014/main" id="{A9AB5103-5336-CC21-C3B8-EE95C507D807}"/>
              </a:ext>
            </a:extLst>
          </p:cNvPr>
          <p:cNvSpPr/>
          <p:nvPr/>
        </p:nvSpPr>
        <p:spPr>
          <a:xfrm rot="16200000" flipV="1">
            <a:off x="1651808" y="4029488"/>
            <a:ext cx="2342060" cy="4517194"/>
          </a:xfrm>
          <a:custGeom>
            <a:avLst/>
            <a:gdLst>
              <a:gd name="connsiteX0" fmla="*/ 2342060 w 2342060"/>
              <a:gd name="connsiteY0" fmla="*/ 2258597 h 4517194"/>
              <a:gd name="connsiteX1" fmla="*/ 2220234 w 2342060"/>
              <a:gd name="connsiteY1" fmla="*/ 2134904 h 4517194"/>
              <a:gd name="connsiteX2" fmla="*/ 2022024 w 2342060"/>
              <a:gd name="connsiteY2" fmla="*/ 1723550 h 4517194"/>
              <a:gd name="connsiteX3" fmla="*/ 1985507 w 2342060"/>
              <a:gd name="connsiteY3" fmla="*/ 1525529 h 4517194"/>
              <a:gd name="connsiteX4" fmla="*/ 1754628 w 2342060"/>
              <a:gd name="connsiteY4" fmla="*/ 1179017 h 4517194"/>
              <a:gd name="connsiteX5" fmla="*/ 1748629 w 2342060"/>
              <a:gd name="connsiteY5" fmla="*/ 1176385 h 4517194"/>
              <a:gd name="connsiteX6" fmla="*/ 1746900 w 2342060"/>
              <a:gd name="connsiteY6" fmla="*/ 1167593 h 4517194"/>
              <a:gd name="connsiteX7" fmla="*/ 1446549 w 2342060"/>
              <a:gd name="connsiteY7" fmla="*/ 797987 h 4517194"/>
              <a:gd name="connsiteX8" fmla="*/ 1438769 w 2342060"/>
              <a:gd name="connsiteY8" fmla="*/ 796764 h 4517194"/>
              <a:gd name="connsiteX9" fmla="*/ 1436712 w 2342060"/>
              <a:gd name="connsiteY9" fmla="*/ 785728 h 4517194"/>
              <a:gd name="connsiteX10" fmla="*/ 1032163 w 2342060"/>
              <a:gd name="connsiteY10" fmla="*/ 333710 h 4517194"/>
              <a:gd name="connsiteX11" fmla="*/ 799620 w 2342060"/>
              <a:gd name="connsiteY11" fmla="*/ 333710 h 4517194"/>
              <a:gd name="connsiteX12" fmla="*/ 796185 w 2342060"/>
              <a:gd name="connsiteY12" fmla="*/ 326900 h 4517194"/>
              <a:gd name="connsiteX13" fmla="*/ 353667 w 2342060"/>
              <a:gd name="connsiteY13" fmla="*/ 0 h 4517194"/>
              <a:gd name="connsiteX14" fmla="*/ 0 w 2342060"/>
              <a:gd name="connsiteY14" fmla="*/ 0 h 4517194"/>
              <a:gd name="connsiteX15" fmla="*/ 0 w 2342060"/>
              <a:gd name="connsiteY15" fmla="*/ 4517194 h 4517194"/>
              <a:gd name="connsiteX16" fmla="*/ 353667 w 2342060"/>
              <a:gd name="connsiteY16" fmla="*/ 4517194 h 4517194"/>
              <a:gd name="connsiteX17" fmla="*/ 796185 w 2342060"/>
              <a:gd name="connsiteY17" fmla="*/ 4190308 h 4517194"/>
              <a:gd name="connsiteX18" fmla="*/ 799620 w 2342060"/>
              <a:gd name="connsiteY18" fmla="*/ 4183496 h 4517194"/>
              <a:gd name="connsiteX19" fmla="*/ 1032163 w 2342060"/>
              <a:gd name="connsiteY19" fmla="*/ 4183482 h 4517194"/>
              <a:gd name="connsiteX20" fmla="*/ 1436712 w 2342060"/>
              <a:gd name="connsiteY20" fmla="*/ 3731482 h 4517194"/>
              <a:gd name="connsiteX21" fmla="*/ 1438769 w 2342060"/>
              <a:gd name="connsiteY21" fmla="*/ 3720445 h 4517194"/>
              <a:gd name="connsiteX22" fmla="*/ 1446549 w 2342060"/>
              <a:gd name="connsiteY22" fmla="*/ 3719222 h 4517194"/>
              <a:gd name="connsiteX23" fmla="*/ 1746900 w 2342060"/>
              <a:gd name="connsiteY23" fmla="*/ 3349599 h 4517194"/>
              <a:gd name="connsiteX24" fmla="*/ 1748629 w 2342060"/>
              <a:gd name="connsiteY24" fmla="*/ 3340808 h 4517194"/>
              <a:gd name="connsiteX25" fmla="*/ 1754628 w 2342060"/>
              <a:gd name="connsiteY25" fmla="*/ 3338177 h 4517194"/>
              <a:gd name="connsiteX26" fmla="*/ 1985507 w 2342060"/>
              <a:gd name="connsiteY26" fmla="*/ 2991680 h 4517194"/>
              <a:gd name="connsiteX27" fmla="*/ 2022024 w 2342060"/>
              <a:gd name="connsiteY27" fmla="*/ 2793657 h 4517194"/>
              <a:gd name="connsiteX28" fmla="*/ 2220234 w 2342060"/>
              <a:gd name="connsiteY28" fmla="*/ 2382274 h 45171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2342060" h="4517194">
                <a:moveTo>
                  <a:pt x="2342060" y="2258597"/>
                </a:moveTo>
                <a:lnTo>
                  <a:pt x="2220234" y="2134904"/>
                </a:lnTo>
                <a:cubicBezTo>
                  <a:pt x="2123149" y="2036365"/>
                  <a:pt x="2052764" y="1890275"/>
                  <a:pt x="2022024" y="1723550"/>
                </a:cubicBezTo>
                <a:lnTo>
                  <a:pt x="1985507" y="1525529"/>
                </a:lnTo>
                <a:cubicBezTo>
                  <a:pt x="1955160" y="1360925"/>
                  <a:pt x="1866691" y="1228147"/>
                  <a:pt x="1754628" y="1179017"/>
                </a:cubicBezTo>
                <a:lnTo>
                  <a:pt x="1748629" y="1176385"/>
                </a:lnTo>
                <a:lnTo>
                  <a:pt x="1746900" y="1167593"/>
                </a:lnTo>
                <a:cubicBezTo>
                  <a:pt x="1707892" y="968643"/>
                  <a:pt x="1587191" y="820107"/>
                  <a:pt x="1446549" y="797987"/>
                </a:cubicBezTo>
                <a:lnTo>
                  <a:pt x="1438769" y="796764"/>
                </a:lnTo>
                <a:lnTo>
                  <a:pt x="1436712" y="785728"/>
                </a:lnTo>
                <a:cubicBezTo>
                  <a:pt x="1387317" y="519581"/>
                  <a:pt x="1220960" y="333710"/>
                  <a:pt x="1032163" y="333710"/>
                </a:cubicBezTo>
                <a:lnTo>
                  <a:pt x="799620" y="333710"/>
                </a:lnTo>
                <a:lnTo>
                  <a:pt x="796185" y="326900"/>
                </a:lnTo>
                <a:cubicBezTo>
                  <a:pt x="693058" y="122191"/>
                  <a:pt x="527624" y="0"/>
                  <a:pt x="353667" y="0"/>
                </a:cubicBezTo>
                <a:lnTo>
                  <a:pt x="0" y="0"/>
                </a:lnTo>
                <a:lnTo>
                  <a:pt x="0" y="4517194"/>
                </a:lnTo>
                <a:lnTo>
                  <a:pt x="353667" y="4517194"/>
                </a:lnTo>
                <a:cubicBezTo>
                  <a:pt x="527624" y="4517194"/>
                  <a:pt x="693058" y="4395001"/>
                  <a:pt x="796185" y="4190308"/>
                </a:cubicBezTo>
                <a:lnTo>
                  <a:pt x="799620" y="4183496"/>
                </a:lnTo>
                <a:lnTo>
                  <a:pt x="1032163" y="4183482"/>
                </a:lnTo>
                <a:cubicBezTo>
                  <a:pt x="1220960" y="4183482"/>
                  <a:pt x="1387317" y="3997611"/>
                  <a:pt x="1436712" y="3731482"/>
                </a:cubicBezTo>
                <a:lnTo>
                  <a:pt x="1438769" y="3720445"/>
                </a:lnTo>
                <a:lnTo>
                  <a:pt x="1446549" y="3719222"/>
                </a:lnTo>
                <a:cubicBezTo>
                  <a:pt x="1587201" y="3697087"/>
                  <a:pt x="1707904" y="3548551"/>
                  <a:pt x="1746900" y="3349599"/>
                </a:cubicBezTo>
                <a:lnTo>
                  <a:pt x="1748629" y="3340808"/>
                </a:lnTo>
                <a:lnTo>
                  <a:pt x="1754628" y="3338177"/>
                </a:lnTo>
                <a:cubicBezTo>
                  <a:pt x="1866691" y="3289045"/>
                  <a:pt x="1955160" y="3156267"/>
                  <a:pt x="1985507" y="2991680"/>
                </a:cubicBezTo>
                <a:lnTo>
                  <a:pt x="2022024" y="2793657"/>
                </a:lnTo>
                <a:cubicBezTo>
                  <a:pt x="2052764" y="2626949"/>
                  <a:pt x="2123149" y="2480859"/>
                  <a:pt x="2220234" y="2382274"/>
                </a:cubicBezTo>
                <a:close/>
              </a:path>
            </a:pathLst>
          </a:custGeom>
          <a:solidFill>
            <a:srgbClr val="EFF7F9"/>
          </a:solidFill>
          <a:ln w="76200" cap="flat">
            <a:solidFill>
              <a:srgbClr val="0D5060"/>
            </a:solidFill>
            <a:prstDash val="solid"/>
            <a:miter/>
          </a:ln>
          <a:effectLst>
            <a:innerShdw blurRad="152400" dist="50800" dir="10800000">
              <a:schemeClr val="bg1">
                <a:lumMod val="50000"/>
                <a:alpha val="50000"/>
              </a:schemeClr>
            </a:innerShdw>
          </a:effectLst>
        </p:spPr>
        <p:txBody>
          <a:bodyPr wrap="square" rtlCol="1" anchor="ctr">
            <a:noAutofit/>
          </a:bodyPr>
          <a:lstStyle/>
          <a:p>
            <a:pPr algn="r" rtl="1"/>
            <a:endParaRPr lang="fa-IR" dirty="0"/>
          </a:p>
        </p:txBody>
      </p:sp>
      <p:pic>
        <p:nvPicPr>
          <p:cNvPr id="3" name="Graphic 2">
            <a:extLst>
              <a:ext uri="{FF2B5EF4-FFF2-40B4-BE49-F238E27FC236}">
                <a16:creationId xmlns:a16="http://schemas.microsoft.com/office/drawing/2014/main" id="{50F4D56F-42EC-AE57-2E46-3746BF22A27E}"/>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flipH="1">
            <a:off x="155802" y="1371600"/>
            <a:ext cx="6298824" cy="5364616"/>
          </a:xfrm>
          <a:prstGeom prst="rect">
            <a:avLst/>
          </a:prstGeom>
        </p:spPr>
      </p:pic>
      <p:sp>
        <p:nvSpPr>
          <p:cNvPr id="5" name="TextBox 4">
            <a:extLst>
              <a:ext uri="{FF2B5EF4-FFF2-40B4-BE49-F238E27FC236}">
                <a16:creationId xmlns:a16="http://schemas.microsoft.com/office/drawing/2014/main" id="{0713255A-5273-0AD1-B065-BC90001CD3AC}"/>
              </a:ext>
            </a:extLst>
          </p:cNvPr>
          <p:cNvSpPr txBox="1"/>
          <p:nvPr/>
        </p:nvSpPr>
        <p:spPr>
          <a:xfrm>
            <a:off x="3493037" y="295966"/>
            <a:ext cx="5196049" cy="515526"/>
          </a:xfrm>
          <a:prstGeom prst="rect">
            <a:avLst/>
          </a:prstGeom>
          <a:noFill/>
        </p:spPr>
        <p:txBody>
          <a:bodyPr wrap="square" rtlCol="0">
            <a:spAutoFit/>
          </a:bodyPr>
          <a:lstStyle/>
          <a:p>
            <a:pPr algn="ctr" rtl="1">
              <a:lnSpc>
                <a:spcPct val="150000"/>
              </a:lnSpc>
            </a:pPr>
            <a:r>
              <a:rPr lang="fa-IR" sz="2000" b="1" dirty="0">
                <a:solidFill>
                  <a:schemeClr val="bg1"/>
                </a:solidFill>
                <a:cs typeface="B Mitra" panose="00000400000000000000" pitchFamily="2" charset="-78"/>
              </a:rPr>
              <a:t>تیتر عنوان اصلی خود را بنویسید</a:t>
            </a:r>
            <a:endParaRPr lang="en-US" sz="8800" b="1" dirty="0">
              <a:solidFill>
                <a:schemeClr val="bg1"/>
              </a:solidFill>
              <a:cs typeface="B Mitra" panose="00000400000000000000" pitchFamily="2" charset="-78"/>
            </a:endParaRPr>
          </a:p>
        </p:txBody>
      </p:sp>
      <p:sp>
        <p:nvSpPr>
          <p:cNvPr id="6" name="TextBox 5">
            <a:extLst>
              <a:ext uri="{FF2B5EF4-FFF2-40B4-BE49-F238E27FC236}">
                <a16:creationId xmlns:a16="http://schemas.microsoft.com/office/drawing/2014/main" id="{2449B99B-F758-C2B8-D80A-E9F7B175C1FF}"/>
              </a:ext>
            </a:extLst>
          </p:cNvPr>
          <p:cNvSpPr txBox="1"/>
          <p:nvPr/>
        </p:nvSpPr>
        <p:spPr>
          <a:xfrm>
            <a:off x="6695440" y="1371600"/>
            <a:ext cx="5119867" cy="4555093"/>
          </a:xfrm>
          <a:prstGeom prst="rect">
            <a:avLst/>
          </a:prstGeom>
          <a:noFill/>
        </p:spPr>
        <p:txBody>
          <a:bodyPr wrap="square">
            <a:spAutoFit/>
          </a:bodyPr>
          <a:lstStyle/>
          <a:p>
            <a:pPr algn="ctr" rtl="1">
              <a:lnSpc>
                <a:spcPct val="300000"/>
              </a:lnSpc>
            </a:pPr>
            <a:r>
              <a:rPr lang="fa-IR" sz="2000" dirty="0">
                <a:solidFill>
                  <a:schemeClr val="bg1"/>
                </a:solidFill>
                <a:latin typeface="Kalameh" pitchFamily="2" charset="-78"/>
                <a:cs typeface="B Mitra" panose="00000400000000000000" pitchFamily="2" charset="-78"/>
              </a:rPr>
              <a:t>فروشگاه مینارو ارائه دهنده انواع فایل های کاربردی با بهترین کیفیت این متن تست می باشد</a:t>
            </a:r>
            <a:r>
              <a:rPr lang="en-US" sz="2000" dirty="0">
                <a:solidFill>
                  <a:schemeClr val="bg1"/>
                </a:solidFill>
                <a:latin typeface="Kalameh" pitchFamily="2" charset="-78"/>
                <a:cs typeface="B Mitra" panose="00000400000000000000" pitchFamily="2" charset="-78"/>
              </a:rPr>
              <a:t> </a:t>
            </a:r>
            <a:r>
              <a:rPr lang="fa-IR" sz="2000" dirty="0">
                <a:solidFill>
                  <a:schemeClr val="bg1"/>
                </a:solidFill>
                <a:latin typeface="Kalameh" pitchFamily="2" charset="-78"/>
                <a:cs typeface="B Mitra"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میباشد.</a:t>
            </a:r>
            <a:endParaRPr lang="en-US" sz="2000" dirty="0">
              <a:solidFill>
                <a:schemeClr val="bg1"/>
              </a:solidFill>
              <a:cs typeface="B Mitra" panose="00000400000000000000" pitchFamily="2" charset="-78"/>
            </a:endParaRPr>
          </a:p>
        </p:txBody>
      </p:sp>
    </p:spTree>
    <p:extLst>
      <p:ext uri="{BB962C8B-B14F-4D97-AF65-F5344CB8AC3E}">
        <p14:creationId xmlns:p14="http://schemas.microsoft.com/office/powerpoint/2010/main" val="3321720425"/>
      </p:ext>
    </p:extLst>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5"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randombar(vertical)">
                                      <p:cBhvr>
                                        <p:cTn id="7" dur="1000"/>
                                        <p:tgtEl>
                                          <p:spTgt spid="5"/>
                                        </p:tgtEl>
                                      </p:cBhvr>
                                    </p:animEffect>
                                  </p:childTnLst>
                                </p:cTn>
                              </p:par>
                            </p:childTnLst>
                          </p:cTn>
                        </p:par>
                        <p:par>
                          <p:cTn id="8" fill="hold">
                            <p:stCondLst>
                              <p:cond delay="1000"/>
                            </p:stCondLst>
                            <p:childTnLst>
                              <p:par>
                                <p:cTn id="9" presetID="22" presetClass="entr" presetSubtype="4"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down)">
                                      <p:cBhvr>
                                        <p:cTn id="11" dur="1000"/>
                                        <p:tgtEl>
                                          <p:spTgt spid="3"/>
                                        </p:tgtEl>
                                      </p:cBhvr>
                                    </p:animEffect>
                                  </p:childTnLst>
                                </p:cTn>
                              </p:par>
                            </p:childTnLst>
                          </p:cTn>
                        </p:par>
                        <p:par>
                          <p:cTn id="12" fill="hold">
                            <p:stCondLst>
                              <p:cond delay="2000"/>
                            </p:stCondLst>
                            <p:childTnLst>
                              <p:par>
                                <p:cTn id="13" presetID="22" presetClass="entr" presetSubtype="4"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down)">
                                      <p:cBhvr>
                                        <p:cTn id="15"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oogle Shape;3263;p88">
            <a:extLst>
              <a:ext uri="{FF2B5EF4-FFF2-40B4-BE49-F238E27FC236}">
                <a16:creationId xmlns:a16="http://schemas.microsoft.com/office/drawing/2014/main" id="{DC37D77C-FDC5-174C-6F36-66D64E9353B3}"/>
              </a:ext>
            </a:extLst>
          </p:cNvPr>
          <p:cNvGrpSpPr/>
          <p:nvPr/>
        </p:nvGrpSpPr>
        <p:grpSpPr>
          <a:xfrm flipH="1">
            <a:off x="9724209" y="3045017"/>
            <a:ext cx="624647" cy="624603"/>
            <a:chOff x="1028700" y="1567675"/>
            <a:chExt cx="346900" cy="346875"/>
          </a:xfrm>
          <a:solidFill>
            <a:schemeClr val="bg1"/>
          </a:solidFill>
        </p:grpSpPr>
        <p:sp>
          <p:nvSpPr>
            <p:cNvPr id="3" name="Google Shape;3264;p88">
              <a:extLst>
                <a:ext uri="{FF2B5EF4-FFF2-40B4-BE49-F238E27FC236}">
                  <a16:creationId xmlns:a16="http://schemas.microsoft.com/office/drawing/2014/main" id="{95D4BB03-D636-80BA-A2F4-DE098E44AD02}"/>
                </a:ext>
              </a:extLst>
            </p:cNvPr>
            <p:cNvSpPr/>
            <p:nvPr/>
          </p:nvSpPr>
          <p:spPr>
            <a:xfrm>
              <a:off x="1028700" y="1567675"/>
              <a:ext cx="346900" cy="346875"/>
            </a:xfrm>
            <a:custGeom>
              <a:avLst/>
              <a:gdLst/>
              <a:ahLst/>
              <a:cxnLst/>
              <a:rect l="l" t="t" r="r" b="b"/>
              <a:pathLst>
                <a:path w="13876" h="13875" extrusionOk="0">
                  <a:moveTo>
                    <a:pt x="5084" y="535"/>
                  </a:moveTo>
                  <a:cubicBezTo>
                    <a:pt x="5142" y="535"/>
                    <a:pt x="5202" y="554"/>
                    <a:pt x="5255" y="595"/>
                  </a:cubicBezTo>
                  <a:cubicBezTo>
                    <a:pt x="5268" y="608"/>
                    <a:pt x="5273" y="614"/>
                    <a:pt x="5285" y="625"/>
                  </a:cubicBezTo>
                  <a:cubicBezTo>
                    <a:pt x="5355" y="706"/>
                    <a:pt x="5373" y="811"/>
                    <a:pt x="5338" y="905"/>
                  </a:cubicBezTo>
                  <a:lnTo>
                    <a:pt x="4175" y="3986"/>
                  </a:lnTo>
                  <a:cubicBezTo>
                    <a:pt x="4122" y="4126"/>
                    <a:pt x="4192" y="4283"/>
                    <a:pt x="4332" y="4336"/>
                  </a:cubicBezTo>
                  <a:cubicBezTo>
                    <a:pt x="4363" y="4348"/>
                    <a:pt x="4395" y="4353"/>
                    <a:pt x="4427" y="4353"/>
                  </a:cubicBezTo>
                  <a:cubicBezTo>
                    <a:pt x="4535" y="4353"/>
                    <a:pt x="4636" y="4287"/>
                    <a:pt x="4677" y="4178"/>
                  </a:cubicBezTo>
                  <a:lnTo>
                    <a:pt x="5729" y="1391"/>
                  </a:lnTo>
                  <a:cubicBezTo>
                    <a:pt x="5764" y="1302"/>
                    <a:pt x="5846" y="1239"/>
                    <a:pt x="5951" y="1227"/>
                  </a:cubicBezTo>
                  <a:cubicBezTo>
                    <a:pt x="5957" y="1224"/>
                    <a:pt x="5964" y="1222"/>
                    <a:pt x="5972" y="1222"/>
                  </a:cubicBezTo>
                  <a:cubicBezTo>
                    <a:pt x="5979" y="1222"/>
                    <a:pt x="5986" y="1224"/>
                    <a:pt x="5991" y="1227"/>
                  </a:cubicBezTo>
                  <a:cubicBezTo>
                    <a:pt x="6174" y="1245"/>
                    <a:pt x="6272" y="1415"/>
                    <a:pt x="6215" y="1572"/>
                  </a:cubicBezTo>
                  <a:lnTo>
                    <a:pt x="5233" y="4331"/>
                  </a:lnTo>
                  <a:cubicBezTo>
                    <a:pt x="5179" y="4471"/>
                    <a:pt x="5255" y="4628"/>
                    <a:pt x="5395" y="4676"/>
                  </a:cubicBezTo>
                  <a:cubicBezTo>
                    <a:pt x="5425" y="4687"/>
                    <a:pt x="5454" y="4693"/>
                    <a:pt x="5484" y="4693"/>
                  </a:cubicBezTo>
                  <a:cubicBezTo>
                    <a:pt x="5595" y="4693"/>
                    <a:pt x="5700" y="4622"/>
                    <a:pt x="5740" y="4512"/>
                  </a:cubicBezTo>
                  <a:lnTo>
                    <a:pt x="6436" y="2572"/>
                  </a:lnTo>
                  <a:cubicBezTo>
                    <a:pt x="6576" y="2694"/>
                    <a:pt x="6665" y="2875"/>
                    <a:pt x="6665" y="3068"/>
                  </a:cubicBezTo>
                  <a:lnTo>
                    <a:pt x="6665" y="4886"/>
                  </a:lnTo>
                  <a:cubicBezTo>
                    <a:pt x="6641" y="4868"/>
                    <a:pt x="6617" y="4851"/>
                    <a:pt x="6595" y="4833"/>
                  </a:cubicBezTo>
                  <a:cubicBezTo>
                    <a:pt x="6550" y="4806"/>
                    <a:pt x="6500" y="4793"/>
                    <a:pt x="6451" y="4793"/>
                  </a:cubicBezTo>
                  <a:cubicBezTo>
                    <a:pt x="6391" y="4793"/>
                    <a:pt x="6332" y="4813"/>
                    <a:pt x="6285" y="4851"/>
                  </a:cubicBezTo>
                  <a:cubicBezTo>
                    <a:pt x="6126" y="4973"/>
                    <a:pt x="6150" y="5202"/>
                    <a:pt x="6307" y="5294"/>
                  </a:cubicBezTo>
                  <a:cubicBezTo>
                    <a:pt x="6536" y="5435"/>
                    <a:pt x="6665" y="5693"/>
                    <a:pt x="6665" y="5955"/>
                  </a:cubicBezTo>
                  <a:lnTo>
                    <a:pt x="6665" y="7498"/>
                  </a:lnTo>
                  <a:cubicBezTo>
                    <a:pt x="6665" y="8234"/>
                    <a:pt x="6307" y="8936"/>
                    <a:pt x="5718" y="9375"/>
                  </a:cubicBezTo>
                  <a:cubicBezTo>
                    <a:pt x="5670" y="9403"/>
                    <a:pt x="5635" y="9456"/>
                    <a:pt x="5618" y="9508"/>
                  </a:cubicBezTo>
                  <a:lnTo>
                    <a:pt x="4437" y="13308"/>
                  </a:lnTo>
                  <a:lnTo>
                    <a:pt x="680" y="13308"/>
                  </a:lnTo>
                  <a:lnTo>
                    <a:pt x="2169" y="9567"/>
                  </a:lnTo>
                  <a:cubicBezTo>
                    <a:pt x="2427" y="8912"/>
                    <a:pt x="2387" y="8188"/>
                    <a:pt x="2064" y="7562"/>
                  </a:cubicBezTo>
                  <a:lnTo>
                    <a:pt x="1398" y="6294"/>
                  </a:lnTo>
                  <a:cubicBezTo>
                    <a:pt x="1281" y="6078"/>
                    <a:pt x="1235" y="5833"/>
                    <a:pt x="1252" y="5587"/>
                  </a:cubicBezTo>
                  <a:lnTo>
                    <a:pt x="1346" y="4406"/>
                  </a:lnTo>
                  <a:cubicBezTo>
                    <a:pt x="1363" y="4178"/>
                    <a:pt x="1433" y="3956"/>
                    <a:pt x="1551" y="3757"/>
                  </a:cubicBezTo>
                  <a:lnTo>
                    <a:pt x="1819" y="3290"/>
                  </a:lnTo>
                  <a:cubicBezTo>
                    <a:pt x="1876" y="3193"/>
                    <a:pt x="1976" y="3139"/>
                    <a:pt x="2081" y="3139"/>
                  </a:cubicBezTo>
                  <a:cubicBezTo>
                    <a:pt x="2129" y="3139"/>
                    <a:pt x="2177" y="3150"/>
                    <a:pt x="2223" y="3174"/>
                  </a:cubicBezTo>
                  <a:cubicBezTo>
                    <a:pt x="2352" y="3238"/>
                    <a:pt x="2415" y="3384"/>
                    <a:pt x="2380" y="3524"/>
                  </a:cubicBezTo>
                  <a:lnTo>
                    <a:pt x="2129" y="4430"/>
                  </a:lnTo>
                  <a:cubicBezTo>
                    <a:pt x="2117" y="4453"/>
                    <a:pt x="2117" y="4482"/>
                    <a:pt x="2117" y="4506"/>
                  </a:cubicBezTo>
                  <a:lnTo>
                    <a:pt x="2117" y="5377"/>
                  </a:lnTo>
                  <a:cubicBezTo>
                    <a:pt x="2117" y="5529"/>
                    <a:pt x="2239" y="5645"/>
                    <a:pt x="2387" y="5645"/>
                  </a:cubicBezTo>
                  <a:cubicBezTo>
                    <a:pt x="3064" y="5651"/>
                    <a:pt x="3672" y="6025"/>
                    <a:pt x="3976" y="6632"/>
                  </a:cubicBezTo>
                  <a:cubicBezTo>
                    <a:pt x="4021" y="6727"/>
                    <a:pt x="4114" y="6781"/>
                    <a:pt x="4213" y="6781"/>
                  </a:cubicBezTo>
                  <a:cubicBezTo>
                    <a:pt x="4255" y="6781"/>
                    <a:pt x="4297" y="6771"/>
                    <a:pt x="4338" y="6750"/>
                  </a:cubicBezTo>
                  <a:cubicBezTo>
                    <a:pt x="4472" y="6686"/>
                    <a:pt x="4526" y="6522"/>
                    <a:pt x="4461" y="6387"/>
                  </a:cubicBezTo>
                  <a:cubicBezTo>
                    <a:pt x="4105" y="5680"/>
                    <a:pt x="3432" y="5213"/>
                    <a:pt x="2655" y="5125"/>
                  </a:cubicBezTo>
                  <a:lnTo>
                    <a:pt x="2655" y="4541"/>
                  </a:lnTo>
                  <a:lnTo>
                    <a:pt x="2900" y="3670"/>
                  </a:lnTo>
                  <a:cubicBezTo>
                    <a:pt x="2965" y="3430"/>
                    <a:pt x="2924" y="3185"/>
                    <a:pt x="2795" y="2993"/>
                  </a:cubicBezTo>
                  <a:lnTo>
                    <a:pt x="3549" y="994"/>
                  </a:lnTo>
                  <a:cubicBezTo>
                    <a:pt x="3566" y="952"/>
                    <a:pt x="3596" y="911"/>
                    <a:pt x="3636" y="876"/>
                  </a:cubicBezTo>
                  <a:cubicBezTo>
                    <a:pt x="3689" y="835"/>
                    <a:pt x="3747" y="816"/>
                    <a:pt x="3807" y="816"/>
                  </a:cubicBezTo>
                  <a:cubicBezTo>
                    <a:pt x="3842" y="816"/>
                    <a:pt x="3877" y="822"/>
                    <a:pt x="3911" y="835"/>
                  </a:cubicBezTo>
                  <a:cubicBezTo>
                    <a:pt x="4046" y="894"/>
                    <a:pt x="4116" y="1051"/>
                    <a:pt x="4063" y="1186"/>
                  </a:cubicBezTo>
                  <a:lnTo>
                    <a:pt x="3134" y="3641"/>
                  </a:lnTo>
                  <a:cubicBezTo>
                    <a:pt x="3081" y="3781"/>
                    <a:pt x="3151" y="3939"/>
                    <a:pt x="3291" y="3991"/>
                  </a:cubicBezTo>
                  <a:cubicBezTo>
                    <a:pt x="3323" y="4003"/>
                    <a:pt x="3356" y="4009"/>
                    <a:pt x="3388" y="4009"/>
                  </a:cubicBezTo>
                  <a:cubicBezTo>
                    <a:pt x="3498" y="4009"/>
                    <a:pt x="3602" y="3943"/>
                    <a:pt x="3642" y="3834"/>
                  </a:cubicBezTo>
                  <a:lnTo>
                    <a:pt x="4823" y="713"/>
                  </a:lnTo>
                  <a:cubicBezTo>
                    <a:pt x="4866" y="605"/>
                    <a:pt x="4972" y="535"/>
                    <a:pt x="5084" y="535"/>
                  </a:cubicBezTo>
                  <a:close/>
                  <a:moveTo>
                    <a:pt x="5087" y="1"/>
                  </a:moveTo>
                  <a:cubicBezTo>
                    <a:pt x="4772" y="1"/>
                    <a:pt x="4474" y="183"/>
                    <a:pt x="4338" y="479"/>
                  </a:cubicBezTo>
                  <a:cubicBezTo>
                    <a:pt x="4273" y="426"/>
                    <a:pt x="4198" y="379"/>
                    <a:pt x="4116" y="344"/>
                  </a:cubicBezTo>
                  <a:cubicBezTo>
                    <a:pt x="4015" y="304"/>
                    <a:pt x="3909" y="284"/>
                    <a:pt x="3804" y="284"/>
                  </a:cubicBezTo>
                  <a:cubicBezTo>
                    <a:pt x="3695" y="284"/>
                    <a:pt x="3586" y="306"/>
                    <a:pt x="3485" y="350"/>
                  </a:cubicBezTo>
                  <a:cubicBezTo>
                    <a:pt x="3280" y="444"/>
                    <a:pt x="3129" y="601"/>
                    <a:pt x="3046" y="811"/>
                  </a:cubicBezTo>
                  <a:lnTo>
                    <a:pt x="2352" y="2648"/>
                  </a:lnTo>
                  <a:cubicBezTo>
                    <a:pt x="2265" y="2619"/>
                    <a:pt x="2176" y="2605"/>
                    <a:pt x="2088" y="2605"/>
                  </a:cubicBezTo>
                  <a:cubicBezTo>
                    <a:pt x="1795" y="2605"/>
                    <a:pt x="1510" y="2758"/>
                    <a:pt x="1357" y="3028"/>
                  </a:cubicBezTo>
                  <a:lnTo>
                    <a:pt x="1082" y="3495"/>
                  </a:lnTo>
                  <a:cubicBezTo>
                    <a:pt x="925" y="3757"/>
                    <a:pt x="831" y="4067"/>
                    <a:pt x="809" y="4371"/>
                  </a:cubicBezTo>
                  <a:lnTo>
                    <a:pt x="715" y="5552"/>
                  </a:lnTo>
                  <a:cubicBezTo>
                    <a:pt x="685" y="5896"/>
                    <a:pt x="755" y="6241"/>
                    <a:pt x="920" y="6551"/>
                  </a:cubicBezTo>
                  <a:lnTo>
                    <a:pt x="1586" y="7825"/>
                  </a:lnTo>
                  <a:cubicBezTo>
                    <a:pt x="1837" y="8304"/>
                    <a:pt x="1866" y="8871"/>
                    <a:pt x="1667" y="9375"/>
                  </a:cubicBezTo>
                  <a:lnTo>
                    <a:pt x="30" y="13483"/>
                  </a:lnTo>
                  <a:cubicBezTo>
                    <a:pt x="1" y="13570"/>
                    <a:pt x="8" y="13664"/>
                    <a:pt x="60" y="13734"/>
                  </a:cubicBezTo>
                  <a:cubicBezTo>
                    <a:pt x="108" y="13802"/>
                    <a:pt x="178" y="13847"/>
                    <a:pt x="256" y="13847"/>
                  </a:cubicBezTo>
                  <a:cubicBezTo>
                    <a:pt x="265" y="13847"/>
                    <a:pt x="274" y="13846"/>
                    <a:pt x="283" y="13845"/>
                  </a:cubicBezTo>
                  <a:lnTo>
                    <a:pt x="4642" y="13845"/>
                  </a:lnTo>
                  <a:cubicBezTo>
                    <a:pt x="4649" y="13846"/>
                    <a:pt x="4657" y="13846"/>
                    <a:pt x="4664" y="13846"/>
                  </a:cubicBezTo>
                  <a:cubicBezTo>
                    <a:pt x="4771" y="13846"/>
                    <a:pt x="4866" y="13768"/>
                    <a:pt x="4899" y="13664"/>
                  </a:cubicBezTo>
                  <a:lnTo>
                    <a:pt x="6115" y="9760"/>
                  </a:lnTo>
                  <a:cubicBezTo>
                    <a:pt x="6471" y="9480"/>
                    <a:pt x="6752" y="9122"/>
                    <a:pt x="6938" y="8720"/>
                  </a:cubicBezTo>
                  <a:cubicBezTo>
                    <a:pt x="7126" y="9122"/>
                    <a:pt x="7407" y="9480"/>
                    <a:pt x="7763" y="9760"/>
                  </a:cubicBezTo>
                  <a:lnTo>
                    <a:pt x="8979" y="13664"/>
                  </a:lnTo>
                  <a:cubicBezTo>
                    <a:pt x="9014" y="13775"/>
                    <a:pt x="9236" y="13874"/>
                    <a:pt x="9236" y="13874"/>
                  </a:cubicBezTo>
                  <a:lnTo>
                    <a:pt x="13595" y="13874"/>
                  </a:lnTo>
                  <a:cubicBezTo>
                    <a:pt x="13595" y="13874"/>
                    <a:pt x="13765" y="13810"/>
                    <a:pt x="13818" y="13734"/>
                  </a:cubicBezTo>
                  <a:cubicBezTo>
                    <a:pt x="13870" y="13664"/>
                    <a:pt x="13876" y="13570"/>
                    <a:pt x="13846" y="13483"/>
                  </a:cubicBezTo>
                  <a:lnTo>
                    <a:pt x="13433" y="12437"/>
                  </a:lnTo>
                  <a:cubicBezTo>
                    <a:pt x="13388" y="12329"/>
                    <a:pt x="13284" y="12267"/>
                    <a:pt x="13176" y="12267"/>
                  </a:cubicBezTo>
                  <a:cubicBezTo>
                    <a:pt x="13142" y="12267"/>
                    <a:pt x="13108" y="12273"/>
                    <a:pt x="13075" y="12285"/>
                  </a:cubicBezTo>
                  <a:cubicBezTo>
                    <a:pt x="12942" y="12343"/>
                    <a:pt x="12872" y="12501"/>
                    <a:pt x="12923" y="12636"/>
                  </a:cubicBezTo>
                  <a:lnTo>
                    <a:pt x="13193" y="13308"/>
                  </a:lnTo>
                  <a:lnTo>
                    <a:pt x="9435" y="13308"/>
                  </a:lnTo>
                  <a:lnTo>
                    <a:pt x="8254" y="9521"/>
                  </a:lnTo>
                  <a:cubicBezTo>
                    <a:pt x="8236" y="9462"/>
                    <a:pt x="8201" y="9415"/>
                    <a:pt x="8154" y="9380"/>
                  </a:cubicBezTo>
                  <a:cubicBezTo>
                    <a:pt x="7564" y="8941"/>
                    <a:pt x="7208" y="8246"/>
                    <a:pt x="7202" y="7509"/>
                  </a:cubicBezTo>
                  <a:lnTo>
                    <a:pt x="7202" y="5966"/>
                  </a:lnTo>
                  <a:cubicBezTo>
                    <a:pt x="7208" y="5698"/>
                    <a:pt x="7342" y="5447"/>
                    <a:pt x="7569" y="5300"/>
                  </a:cubicBezTo>
                  <a:cubicBezTo>
                    <a:pt x="7699" y="5219"/>
                    <a:pt x="7734" y="5049"/>
                    <a:pt x="7652" y="4927"/>
                  </a:cubicBezTo>
                  <a:cubicBezTo>
                    <a:pt x="7599" y="4845"/>
                    <a:pt x="7512" y="4800"/>
                    <a:pt x="7423" y="4800"/>
                  </a:cubicBezTo>
                  <a:cubicBezTo>
                    <a:pt x="7373" y="4800"/>
                    <a:pt x="7322" y="4815"/>
                    <a:pt x="7278" y="4844"/>
                  </a:cubicBezTo>
                  <a:cubicBezTo>
                    <a:pt x="7254" y="4862"/>
                    <a:pt x="7231" y="4874"/>
                    <a:pt x="7202" y="4892"/>
                  </a:cubicBezTo>
                  <a:lnTo>
                    <a:pt x="7202" y="3074"/>
                  </a:lnTo>
                  <a:cubicBezTo>
                    <a:pt x="7208" y="2880"/>
                    <a:pt x="7296" y="2699"/>
                    <a:pt x="7436" y="2577"/>
                  </a:cubicBezTo>
                  <a:lnTo>
                    <a:pt x="8131" y="4523"/>
                  </a:lnTo>
                  <a:cubicBezTo>
                    <a:pt x="8173" y="4634"/>
                    <a:pt x="8278" y="4698"/>
                    <a:pt x="8389" y="4698"/>
                  </a:cubicBezTo>
                  <a:cubicBezTo>
                    <a:pt x="8418" y="4698"/>
                    <a:pt x="8446" y="4693"/>
                    <a:pt x="8476" y="4687"/>
                  </a:cubicBezTo>
                  <a:cubicBezTo>
                    <a:pt x="8616" y="4634"/>
                    <a:pt x="8692" y="4482"/>
                    <a:pt x="8640" y="4336"/>
                  </a:cubicBezTo>
                  <a:lnTo>
                    <a:pt x="7652" y="1577"/>
                  </a:lnTo>
                  <a:cubicBezTo>
                    <a:pt x="7605" y="1450"/>
                    <a:pt x="7675" y="1302"/>
                    <a:pt x="7804" y="1251"/>
                  </a:cubicBezTo>
                  <a:cubicBezTo>
                    <a:pt x="7834" y="1239"/>
                    <a:pt x="7866" y="1233"/>
                    <a:pt x="7898" y="1233"/>
                  </a:cubicBezTo>
                  <a:cubicBezTo>
                    <a:pt x="7933" y="1233"/>
                    <a:pt x="7969" y="1241"/>
                    <a:pt x="8003" y="1256"/>
                  </a:cubicBezTo>
                  <a:cubicBezTo>
                    <a:pt x="8067" y="1286"/>
                    <a:pt x="8114" y="1332"/>
                    <a:pt x="8143" y="1402"/>
                  </a:cubicBezTo>
                  <a:lnTo>
                    <a:pt x="9195" y="4185"/>
                  </a:lnTo>
                  <a:cubicBezTo>
                    <a:pt x="9235" y="4293"/>
                    <a:pt x="9339" y="4360"/>
                    <a:pt x="9449" y="4360"/>
                  </a:cubicBezTo>
                  <a:cubicBezTo>
                    <a:pt x="9481" y="4360"/>
                    <a:pt x="9514" y="4354"/>
                    <a:pt x="9546" y="4342"/>
                  </a:cubicBezTo>
                  <a:cubicBezTo>
                    <a:pt x="9686" y="4290"/>
                    <a:pt x="9756" y="4132"/>
                    <a:pt x="9703" y="3997"/>
                  </a:cubicBezTo>
                  <a:lnTo>
                    <a:pt x="8535" y="917"/>
                  </a:lnTo>
                  <a:cubicBezTo>
                    <a:pt x="8511" y="841"/>
                    <a:pt x="8511" y="765"/>
                    <a:pt x="8546" y="695"/>
                  </a:cubicBezTo>
                  <a:cubicBezTo>
                    <a:pt x="8581" y="625"/>
                    <a:pt x="8640" y="579"/>
                    <a:pt x="8715" y="555"/>
                  </a:cubicBezTo>
                  <a:cubicBezTo>
                    <a:pt x="8741" y="547"/>
                    <a:pt x="8768" y="543"/>
                    <a:pt x="8794" y="543"/>
                  </a:cubicBezTo>
                  <a:cubicBezTo>
                    <a:pt x="8904" y="543"/>
                    <a:pt x="9011" y="610"/>
                    <a:pt x="9049" y="719"/>
                  </a:cubicBezTo>
                  <a:lnTo>
                    <a:pt x="10235" y="3845"/>
                  </a:lnTo>
                  <a:cubicBezTo>
                    <a:pt x="10276" y="3954"/>
                    <a:pt x="10376" y="4020"/>
                    <a:pt x="10484" y="4020"/>
                  </a:cubicBezTo>
                  <a:cubicBezTo>
                    <a:pt x="10515" y="4020"/>
                    <a:pt x="10548" y="4015"/>
                    <a:pt x="10580" y="4003"/>
                  </a:cubicBezTo>
                  <a:cubicBezTo>
                    <a:pt x="10720" y="3951"/>
                    <a:pt x="10790" y="3792"/>
                    <a:pt x="10738" y="3652"/>
                  </a:cubicBezTo>
                  <a:lnTo>
                    <a:pt x="9808" y="1197"/>
                  </a:lnTo>
                  <a:cubicBezTo>
                    <a:pt x="9756" y="1057"/>
                    <a:pt x="9826" y="900"/>
                    <a:pt x="9967" y="847"/>
                  </a:cubicBezTo>
                  <a:cubicBezTo>
                    <a:pt x="10002" y="833"/>
                    <a:pt x="10037" y="826"/>
                    <a:pt x="10072" y="826"/>
                  </a:cubicBezTo>
                  <a:cubicBezTo>
                    <a:pt x="10107" y="826"/>
                    <a:pt x="10142" y="833"/>
                    <a:pt x="10177" y="847"/>
                  </a:cubicBezTo>
                  <a:cubicBezTo>
                    <a:pt x="10247" y="876"/>
                    <a:pt x="10299" y="935"/>
                    <a:pt x="10323" y="1005"/>
                  </a:cubicBezTo>
                  <a:lnTo>
                    <a:pt x="11076" y="2998"/>
                  </a:lnTo>
                  <a:cubicBezTo>
                    <a:pt x="10954" y="3196"/>
                    <a:pt x="10913" y="3441"/>
                    <a:pt x="10978" y="3676"/>
                  </a:cubicBezTo>
                  <a:lnTo>
                    <a:pt x="11205" y="4547"/>
                  </a:lnTo>
                  <a:lnTo>
                    <a:pt x="11205" y="5132"/>
                  </a:lnTo>
                  <a:cubicBezTo>
                    <a:pt x="11205" y="5132"/>
                    <a:pt x="9773" y="5686"/>
                    <a:pt x="9417" y="6400"/>
                  </a:cubicBezTo>
                  <a:cubicBezTo>
                    <a:pt x="9352" y="6534"/>
                    <a:pt x="9406" y="6691"/>
                    <a:pt x="9540" y="6762"/>
                  </a:cubicBezTo>
                  <a:cubicBezTo>
                    <a:pt x="9578" y="6780"/>
                    <a:pt x="9619" y="6789"/>
                    <a:pt x="9660" y="6789"/>
                  </a:cubicBezTo>
                  <a:cubicBezTo>
                    <a:pt x="9759" y="6789"/>
                    <a:pt x="9856" y="6734"/>
                    <a:pt x="9902" y="6639"/>
                  </a:cubicBezTo>
                  <a:cubicBezTo>
                    <a:pt x="10206" y="6031"/>
                    <a:pt x="10814" y="5658"/>
                    <a:pt x="11491" y="5658"/>
                  </a:cubicBezTo>
                  <a:cubicBezTo>
                    <a:pt x="11637" y="5658"/>
                    <a:pt x="11761" y="5534"/>
                    <a:pt x="11749" y="5388"/>
                  </a:cubicBezTo>
                  <a:lnTo>
                    <a:pt x="11749" y="4512"/>
                  </a:lnTo>
                  <a:cubicBezTo>
                    <a:pt x="11761" y="4488"/>
                    <a:pt x="11755" y="4465"/>
                    <a:pt x="11749" y="4442"/>
                  </a:cubicBezTo>
                  <a:lnTo>
                    <a:pt x="11497" y="3535"/>
                  </a:lnTo>
                  <a:cubicBezTo>
                    <a:pt x="11462" y="3395"/>
                    <a:pt x="11526" y="3244"/>
                    <a:pt x="11655" y="3179"/>
                  </a:cubicBezTo>
                  <a:cubicBezTo>
                    <a:pt x="11698" y="3158"/>
                    <a:pt x="11743" y="3148"/>
                    <a:pt x="11789" y="3148"/>
                  </a:cubicBezTo>
                  <a:cubicBezTo>
                    <a:pt x="11893" y="3148"/>
                    <a:pt x="11996" y="3202"/>
                    <a:pt x="12052" y="3296"/>
                  </a:cubicBezTo>
                  <a:lnTo>
                    <a:pt x="12327" y="3764"/>
                  </a:lnTo>
                  <a:cubicBezTo>
                    <a:pt x="12438" y="3962"/>
                    <a:pt x="12514" y="4190"/>
                    <a:pt x="12532" y="4418"/>
                  </a:cubicBezTo>
                  <a:lnTo>
                    <a:pt x="12626" y="5599"/>
                  </a:lnTo>
                  <a:cubicBezTo>
                    <a:pt x="12643" y="5839"/>
                    <a:pt x="12597" y="6084"/>
                    <a:pt x="12479" y="6300"/>
                  </a:cubicBezTo>
                  <a:lnTo>
                    <a:pt x="11813" y="7574"/>
                  </a:lnTo>
                  <a:cubicBezTo>
                    <a:pt x="11486" y="8194"/>
                    <a:pt x="11451" y="8924"/>
                    <a:pt x="11707" y="9572"/>
                  </a:cubicBezTo>
                  <a:lnTo>
                    <a:pt x="12030" y="10373"/>
                  </a:lnTo>
                  <a:cubicBezTo>
                    <a:pt x="12071" y="10479"/>
                    <a:pt x="12170" y="10543"/>
                    <a:pt x="12281" y="10543"/>
                  </a:cubicBezTo>
                  <a:cubicBezTo>
                    <a:pt x="12310" y="10543"/>
                    <a:pt x="12346" y="10537"/>
                    <a:pt x="12381" y="10525"/>
                  </a:cubicBezTo>
                  <a:cubicBezTo>
                    <a:pt x="12521" y="10473"/>
                    <a:pt x="12584" y="10314"/>
                    <a:pt x="12532" y="10174"/>
                  </a:cubicBezTo>
                  <a:lnTo>
                    <a:pt x="12211" y="9375"/>
                  </a:lnTo>
                  <a:cubicBezTo>
                    <a:pt x="12012" y="8871"/>
                    <a:pt x="12041" y="8304"/>
                    <a:pt x="12292" y="7825"/>
                  </a:cubicBezTo>
                  <a:lnTo>
                    <a:pt x="12958" y="6551"/>
                  </a:lnTo>
                  <a:cubicBezTo>
                    <a:pt x="13123" y="6241"/>
                    <a:pt x="13193" y="5896"/>
                    <a:pt x="13163" y="5552"/>
                  </a:cubicBezTo>
                  <a:lnTo>
                    <a:pt x="13069" y="4371"/>
                  </a:lnTo>
                  <a:cubicBezTo>
                    <a:pt x="13047" y="4067"/>
                    <a:pt x="12947" y="3757"/>
                    <a:pt x="12794" y="3495"/>
                  </a:cubicBezTo>
                  <a:lnTo>
                    <a:pt x="12521" y="3028"/>
                  </a:lnTo>
                  <a:cubicBezTo>
                    <a:pt x="12363" y="2758"/>
                    <a:pt x="12081" y="2605"/>
                    <a:pt x="11789" y="2605"/>
                  </a:cubicBezTo>
                  <a:cubicBezTo>
                    <a:pt x="11702" y="2605"/>
                    <a:pt x="11613" y="2619"/>
                    <a:pt x="11526" y="2648"/>
                  </a:cubicBezTo>
                  <a:lnTo>
                    <a:pt x="10831" y="811"/>
                  </a:lnTo>
                  <a:cubicBezTo>
                    <a:pt x="10749" y="601"/>
                    <a:pt x="10598" y="444"/>
                    <a:pt x="10393" y="350"/>
                  </a:cubicBezTo>
                  <a:cubicBezTo>
                    <a:pt x="10292" y="306"/>
                    <a:pt x="10183" y="284"/>
                    <a:pt x="10074" y="284"/>
                  </a:cubicBezTo>
                  <a:cubicBezTo>
                    <a:pt x="9969" y="284"/>
                    <a:pt x="9863" y="304"/>
                    <a:pt x="9762" y="344"/>
                  </a:cubicBezTo>
                  <a:cubicBezTo>
                    <a:pt x="9680" y="379"/>
                    <a:pt x="9603" y="426"/>
                    <a:pt x="9540" y="479"/>
                  </a:cubicBezTo>
                  <a:cubicBezTo>
                    <a:pt x="9404" y="183"/>
                    <a:pt x="9106" y="1"/>
                    <a:pt x="8791" y="1"/>
                  </a:cubicBezTo>
                  <a:cubicBezTo>
                    <a:pt x="8714" y="1"/>
                    <a:pt x="8635" y="11"/>
                    <a:pt x="8558" y="34"/>
                  </a:cubicBezTo>
                  <a:cubicBezTo>
                    <a:pt x="8341" y="105"/>
                    <a:pt x="8160" y="257"/>
                    <a:pt x="8060" y="455"/>
                  </a:cubicBezTo>
                  <a:cubicBezTo>
                    <a:pt x="8025" y="531"/>
                    <a:pt x="7997" y="614"/>
                    <a:pt x="7985" y="695"/>
                  </a:cubicBezTo>
                  <a:cubicBezTo>
                    <a:pt x="7959" y="693"/>
                    <a:pt x="7934" y="692"/>
                    <a:pt x="7909" y="692"/>
                  </a:cubicBezTo>
                  <a:cubicBezTo>
                    <a:pt x="7806" y="692"/>
                    <a:pt x="7702" y="710"/>
                    <a:pt x="7599" y="748"/>
                  </a:cubicBezTo>
                  <a:cubicBezTo>
                    <a:pt x="7202" y="911"/>
                    <a:pt x="6997" y="1356"/>
                    <a:pt x="7143" y="1758"/>
                  </a:cubicBezTo>
                  <a:lnTo>
                    <a:pt x="7248" y="2051"/>
                  </a:lnTo>
                  <a:cubicBezTo>
                    <a:pt x="7132" y="2122"/>
                    <a:pt x="7027" y="2214"/>
                    <a:pt x="6938" y="2319"/>
                  </a:cubicBezTo>
                  <a:cubicBezTo>
                    <a:pt x="6851" y="2214"/>
                    <a:pt x="6746" y="2122"/>
                    <a:pt x="6630" y="2051"/>
                  </a:cubicBezTo>
                  <a:lnTo>
                    <a:pt x="6735" y="1758"/>
                  </a:lnTo>
                  <a:cubicBezTo>
                    <a:pt x="6875" y="1356"/>
                    <a:pt x="6676" y="911"/>
                    <a:pt x="6279" y="748"/>
                  </a:cubicBezTo>
                  <a:cubicBezTo>
                    <a:pt x="6176" y="710"/>
                    <a:pt x="6072" y="692"/>
                    <a:pt x="5969" y="692"/>
                  </a:cubicBezTo>
                  <a:cubicBezTo>
                    <a:pt x="5944" y="692"/>
                    <a:pt x="5919" y="693"/>
                    <a:pt x="5893" y="695"/>
                  </a:cubicBezTo>
                  <a:cubicBezTo>
                    <a:pt x="5875" y="614"/>
                    <a:pt x="5851" y="531"/>
                    <a:pt x="5816" y="455"/>
                  </a:cubicBezTo>
                  <a:cubicBezTo>
                    <a:pt x="5718" y="257"/>
                    <a:pt x="5536" y="105"/>
                    <a:pt x="5320" y="34"/>
                  </a:cubicBezTo>
                  <a:cubicBezTo>
                    <a:pt x="5243" y="11"/>
                    <a:pt x="5164" y="1"/>
                    <a:pt x="5087" y="1"/>
                  </a:cubicBezTo>
                  <a:close/>
                </a:path>
              </a:pathLst>
            </a:custGeom>
            <a:grpFill/>
            <a:ln>
              <a:noFill/>
            </a:ln>
          </p:spPr>
          <p:txBody>
            <a:bodyPr spcFirstLastPara="1" wrap="square" lIns="121900" tIns="121900" rIns="121900" bIns="121900" anchor="ctr" anchorCtr="0">
              <a:noAutofit/>
            </a:bodyPr>
            <a:lstStyle/>
            <a:p>
              <a:endParaRPr sz="2400"/>
            </a:p>
          </p:txBody>
        </p:sp>
        <p:sp>
          <p:nvSpPr>
            <p:cNvPr id="4" name="Google Shape;3265;p88">
              <a:extLst>
                <a:ext uri="{FF2B5EF4-FFF2-40B4-BE49-F238E27FC236}">
                  <a16:creationId xmlns:a16="http://schemas.microsoft.com/office/drawing/2014/main" id="{AEFB2C23-4E12-145B-6648-169AE7165DD5}"/>
                </a:ext>
              </a:extLst>
            </p:cNvPr>
            <p:cNvSpPr/>
            <p:nvPr/>
          </p:nvSpPr>
          <p:spPr>
            <a:xfrm>
              <a:off x="1340100" y="1846000"/>
              <a:ext cx="13600" cy="13600"/>
            </a:xfrm>
            <a:custGeom>
              <a:avLst/>
              <a:gdLst/>
              <a:ahLst/>
              <a:cxnLst/>
              <a:rect l="l" t="t" r="r" b="b"/>
              <a:pathLst>
                <a:path w="544" h="544" extrusionOk="0">
                  <a:moveTo>
                    <a:pt x="275" y="1"/>
                  </a:moveTo>
                  <a:cubicBezTo>
                    <a:pt x="122" y="1"/>
                    <a:pt x="0" y="123"/>
                    <a:pt x="0" y="275"/>
                  </a:cubicBezTo>
                  <a:cubicBezTo>
                    <a:pt x="0" y="421"/>
                    <a:pt x="122" y="543"/>
                    <a:pt x="275" y="543"/>
                  </a:cubicBezTo>
                  <a:cubicBezTo>
                    <a:pt x="421" y="543"/>
                    <a:pt x="543" y="421"/>
                    <a:pt x="543" y="275"/>
                  </a:cubicBezTo>
                  <a:cubicBezTo>
                    <a:pt x="543" y="123"/>
                    <a:pt x="421" y="1"/>
                    <a:pt x="275" y="1"/>
                  </a:cubicBezTo>
                  <a:close/>
                </a:path>
              </a:pathLst>
            </a:custGeom>
            <a:grpFill/>
            <a:ln>
              <a:noFill/>
            </a:ln>
          </p:spPr>
          <p:txBody>
            <a:bodyPr spcFirstLastPara="1" wrap="square" lIns="121900" tIns="121900" rIns="121900" bIns="121900" anchor="ctr" anchorCtr="0">
              <a:noAutofit/>
            </a:bodyPr>
            <a:lstStyle/>
            <a:p>
              <a:endParaRPr sz="2400"/>
            </a:p>
          </p:txBody>
        </p:sp>
      </p:grpSp>
      <p:grpSp>
        <p:nvGrpSpPr>
          <p:cNvPr id="5" name="Google Shape;3266;p88">
            <a:extLst>
              <a:ext uri="{FF2B5EF4-FFF2-40B4-BE49-F238E27FC236}">
                <a16:creationId xmlns:a16="http://schemas.microsoft.com/office/drawing/2014/main" id="{0424D234-A095-90B6-155E-52031D360704}"/>
              </a:ext>
            </a:extLst>
          </p:cNvPr>
          <p:cNvGrpSpPr/>
          <p:nvPr/>
        </p:nvGrpSpPr>
        <p:grpSpPr>
          <a:xfrm flipH="1">
            <a:off x="1911145" y="4076318"/>
            <a:ext cx="626133" cy="623747"/>
            <a:chOff x="7825625" y="3252350"/>
            <a:chExt cx="347725" cy="346400"/>
          </a:xfrm>
          <a:solidFill>
            <a:schemeClr val="bg1"/>
          </a:solidFill>
        </p:grpSpPr>
        <p:sp>
          <p:nvSpPr>
            <p:cNvPr id="6" name="Google Shape;3267;p88">
              <a:extLst>
                <a:ext uri="{FF2B5EF4-FFF2-40B4-BE49-F238E27FC236}">
                  <a16:creationId xmlns:a16="http://schemas.microsoft.com/office/drawing/2014/main" id="{DEC97AEA-75B9-F0A8-C964-EEB13163D5AF}"/>
                </a:ext>
              </a:extLst>
            </p:cNvPr>
            <p:cNvSpPr/>
            <p:nvPr/>
          </p:nvSpPr>
          <p:spPr>
            <a:xfrm>
              <a:off x="7825625" y="3252350"/>
              <a:ext cx="347725" cy="346400"/>
            </a:xfrm>
            <a:custGeom>
              <a:avLst/>
              <a:gdLst/>
              <a:ahLst/>
              <a:cxnLst/>
              <a:rect l="l" t="t" r="r" b="b"/>
              <a:pathLst>
                <a:path w="13909" h="13856" extrusionOk="0">
                  <a:moveTo>
                    <a:pt x="6954" y="1"/>
                  </a:moveTo>
                  <a:cubicBezTo>
                    <a:pt x="6882" y="1"/>
                    <a:pt x="6813" y="29"/>
                    <a:pt x="6762" y="80"/>
                  </a:cubicBezTo>
                  <a:lnTo>
                    <a:pt x="5681" y="1161"/>
                  </a:lnTo>
                  <a:cubicBezTo>
                    <a:pt x="5581" y="1255"/>
                    <a:pt x="5563" y="1412"/>
                    <a:pt x="5646" y="1518"/>
                  </a:cubicBezTo>
                  <a:cubicBezTo>
                    <a:pt x="5703" y="1590"/>
                    <a:pt x="5785" y="1627"/>
                    <a:pt x="5866" y="1627"/>
                  </a:cubicBezTo>
                  <a:cubicBezTo>
                    <a:pt x="5935" y="1627"/>
                    <a:pt x="6003" y="1600"/>
                    <a:pt x="6054" y="1547"/>
                  </a:cubicBezTo>
                  <a:lnTo>
                    <a:pt x="6954" y="653"/>
                  </a:lnTo>
                  <a:lnTo>
                    <a:pt x="8713" y="2412"/>
                  </a:lnTo>
                  <a:cubicBezTo>
                    <a:pt x="8761" y="2459"/>
                    <a:pt x="8831" y="2488"/>
                    <a:pt x="8901" y="2488"/>
                  </a:cubicBezTo>
                  <a:lnTo>
                    <a:pt x="11391" y="2488"/>
                  </a:lnTo>
                  <a:lnTo>
                    <a:pt x="11391" y="4978"/>
                  </a:lnTo>
                  <a:cubicBezTo>
                    <a:pt x="11391" y="5048"/>
                    <a:pt x="11419" y="5118"/>
                    <a:pt x="11467" y="5170"/>
                  </a:cubicBezTo>
                  <a:lnTo>
                    <a:pt x="13226" y="6923"/>
                  </a:lnTo>
                  <a:lnTo>
                    <a:pt x="11467" y="8684"/>
                  </a:lnTo>
                  <a:cubicBezTo>
                    <a:pt x="11419" y="8736"/>
                    <a:pt x="11391" y="8806"/>
                    <a:pt x="11391" y="8876"/>
                  </a:cubicBezTo>
                  <a:lnTo>
                    <a:pt x="11391" y="11366"/>
                  </a:lnTo>
                  <a:lnTo>
                    <a:pt x="8901" y="11366"/>
                  </a:lnTo>
                  <a:cubicBezTo>
                    <a:pt x="8831" y="11366"/>
                    <a:pt x="8761" y="11395"/>
                    <a:pt x="8708" y="11441"/>
                  </a:cubicBezTo>
                  <a:lnTo>
                    <a:pt x="6954" y="13200"/>
                  </a:lnTo>
                  <a:lnTo>
                    <a:pt x="5196" y="11441"/>
                  </a:lnTo>
                  <a:cubicBezTo>
                    <a:pt x="5142" y="11395"/>
                    <a:pt x="5072" y="11366"/>
                    <a:pt x="5002" y="11366"/>
                  </a:cubicBezTo>
                  <a:lnTo>
                    <a:pt x="2512" y="11366"/>
                  </a:lnTo>
                  <a:lnTo>
                    <a:pt x="2512" y="8876"/>
                  </a:lnTo>
                  <a:cubicBezTo>
                    <a:pt x="2512" y="8800"/>
                    <a:pt x="2484" y="8736"/>
                    <a:pt x="2437" y="8684"/>
                  </a:cubicBezTo>
                  <a:lnTo>
                    <a:pt x="678" y="6923"/>
                  </a:lnTo>
                  <a:lnTo>
                    <a:pt x="2437" y="5164"/>
                  </a:lnTo>
                  <a:cubicBezTo>
                    <a:pt x="2484" y="5118"/>
                    <a:pt x="2512" y="5048"/>
                    <a:pt x="2512" y="4978"/>
                  </a:cubicBezTo>
                  <a:lnTo>
                    <a:pt x="2512" y="2488"/>
                  </a:lnTo>
                  <a:lnTo>
                    <a:pt x="3775" y="2488"/>
                  </a:lnTo>
                  <a:cubicBezTo>
                    <a:pt x="3909" y="2488"/>
                    <a:pt x="4033" y="2394"/>
                    <a:pt x="4050" y="2260"/>
                  </a:cubicBezTo>
                  <a:cubicBezTo>
                    <a:pt x="4073" y="2091"/>
                    <a:pt x="3944" y="1951"/>
                    <a:pt x="3782" y="1951"/>
                  </a:cubicBezTo>
                  <a:lnTo>
                    <a:pt x="2244" y="1951"/>
                  </a:lnTo>
                  <a:cubicBezTo>
                    <a:pt x="2099" y="1951"/>
                    <a:pt x="1975" y="2067"/>
                    <a:pt x="1975" y="2219"/>
                  </a:cubicBezTo>
                  <a:lnTo>
                    <a:pt x="1975" y="4867"/>
                  </a:lnTo>
                  <a:lnTo>
                    <a:pt x="105" y="6737"/>
                  </a:lnTo>
                  <a:cubicBezTo>
                    <a:pt x="0" y="6842"/>
                    <a:pt x="0" y="7012"/>
                    <a:pt x="105" y="7117"/>
                  </a:cubicBezTo>
                  <a:lnTo>
                    <a:pt x="1975" y="8987"/>
                  </a:lnTo>
                  <a:lnTo>
                    <a:pt x="1975" y="11635"/>
                  </a:lnTo>
                  <a:cubicBezTo>
                    <a:pt x="1975" y="11786"/>
                    <a:pt x="2099" y="11903"/>
                    <a:pt x="2244" y="11903"/>
                  </a:cubicBezTo>
                  <a:lnTo>
                    <a:pt x="4891" y="11903"/>
                  </a:lnTo>
                  <a:lnTo>
                    <a:pt x="6762" y="13774"/>
                  </a:lnTo>
                  <a:cubicBezTo>
                    <a:pt x="6814" y="13826"/>
                    <a:pt x="6884" y="13855"/>
                    <a:pt x="6954" y="13855"/>
                  </a:cubicBezTo>
                  <a:cubicBezTo>
                    <a:pt x="7019" y="13855"/>
                    <a:pt x="7089" y="13826"/>
                    <a:pt x="7141" y="13774"/>
                  </a:cubicBezTo>
                  <a:lnTo>
                    <a:pt x="9012" y="11903"/>
                  </a:lnTo>
                  <a:lnTo>
                    <a:pt x="11659" y="11903"/>
                  </a:lnTo>
                  <a:cubicBezTo>
                    <a:pt x="11812" y="11903"/>
                    <a:pt x="11928" y="11786"/>
                    <a:pt x="11928" y="11635"/>
                  </a:cubicBezTo>
                  <a:lnTo>
                    <a:pt x="11928" y="8987"/>
                  </a:lnTo>
                  <a:lnTo>
                    <a:pt x="13798" y="7117"/>
                  </a:lnTo>
                  <a:cubicBezTo>
                    <a:pt x="13909" y="7012"/>
                    <a:pt x="13909" y="6842"/>
                    <a:pt x="13798" y="6737"/>
                  </a:cubicBezTo>
                  <a:lnTo>
                    <a:pt x="11928" y="4867"/>
                  </a:lnTo>
                  <a:lnTo>
                    <a:pt x="11928" y="2219"/>
                  </a:lnTo>
                  <a:cubicBezTo>
                    <a:pt x="11928" y="2067"/>
                    <a:pt x="11812" y="1951"/>
                    <a:pt x="11659" y="1951"/>
                  </a:cubicBezTo>
                  <a:lnTo>
                    <a:pt x="9018" y="1951"/>
                  </a:lnTo>
                  <a:lnTo>
                    <a:pt x="7148" y="80"/>
                  </a:lnTo>
                  <a:cubicBezTo>
                    <a:pt x="7130" y="63"/>
                    <a:pt x="7106" y="45"/>
                    <a:pt x="7084" y="34"/>
                  </a:cubicBezTo>
                  <a:cubicBezTo>
                    <a:pt x="7042" y="11"/>
                    <a:pt x="6997" y="1"/>
                    <a:pt x="6954" y="1"/>
                  </a:cubicBezTo>
                  <a:close/>
                </a:path>
              </a:pathLst>
            </a:custGeom>
            <a:grpFill/>
            <a:ln>
              <a:noFill/>
            </a:ln>
          </p:spPr>
          <p:txBody>
            <a:bodyPr spcFirstLastPara="1" wrap="square" lIns="121900" tIns="121900" rIns="121900" bIns="121900" anchor="ctr" anchorCtr="0">
              <a:noAutofit/>
            </a:bodyPr>
            <a:lstStyle/>
            <a:p>
              <a:endParaRPr sz="2400"/>
            </a:p>
          </p:txBody>
        </p:sp>
        <p:sp>
          <p:nvSpPr>
            <p:cNvPr id="7" name="Google Shape;3268;p88">
              <a:extLst>
                <a:ext uri="{FF2B5EF4-FFF2-40B4-BE49-F238E27FC236}">
                  <a16:creationId xmlns:a16="http://schemas.microsoft.com/office/drawing/2014/main" id="{51981A34-79D9-458E-2DFD-BE8BA91DAF83}"/>
                </a:ext>
              </a:extLst>
            </p:cNvPr>
            <p:cNvSpPr/>
            <p:nvPr/>
          </p:nvSpPr>
          <p:spPr>
            <a:xfrm>
              <a:off x="7867700" y="3294450"/>
              <a:ext cx="263450" cy="262225"/>
            </a:xfrm>
            <a:custGeom>
              <a:avLst/>
              <a:gdLst/>
              <a:ahLst/>
              <a:cxnLst/>
              <a:rect l="l" t="t" r="r" b="b"/>
              <a:pathLst>
                <a:path w="10538" h="10489" extrusionOk="0">
                  <a:moveTo>
                    <a:pt x="5271" y="653"/>
                  </a:moveTo>
                  <a:lnTo>
                    <a:pt x="6534" y="1915"/>
                  </a:lnTo>
                  <a:cubicBezTo>
                    <a:pt x="6587" y="1967"/>
                    <a:pt x="6657" y="1996"/>
                    <a:pt x="6727" y="1996"/>
                  </a:cubicBezTo>
                  <a:lnTo>
                    <a:pt x="8516" y="1996"/>
                  </a:lnTo>
                  <a:lnTo>
                    <a:pt x="8516" y="3785"/>
                  </a:lnTo>
                  <a:cubicBezTo>
                    <a:pt x="8516" y="3855"/>
                    <a:pt x="8544" y="3925"/>
                    <a:pt x="8597" y="3977"/>
                  </a:cubicBezTo>
                  <a:lnTo>
                    <a:pt x="9860" y="5239"/>
                  </a:lnTo>
                  <a:lnTo>
                    <a:pt x="8597" y="6509"/>
                  </a:lnTo>
                  <a:cubicBezTo>
                    <a:pt x="8544" y="6561"/>
                    <a:pt x="8516" y="6625"/>
                    <a:pt x="8516" y="6701"/>
                  </a:cubicBezTo>
                  <a:lnTo>
                    <a:pt x="8516" y="8489"/>
                  </a:lnTo>
                  <a:lnTo>
                    <a:pt x="6727" y="8489"/>
                  </a:lnTo>
                  <a:cubicBezTo>
                    <a:pt x="6657" y="8489"/>
                    <a:pt x="6587" y="8519"/>
                    <a:pt x="6534" y="8571"/>
                  </a:cubicBezTo>
                  <a:lnTo>
                    <a:pt x="5271" y="9833"/>
                  </a:lnTo>
                  <a:lnTo>
                    <a:pt x="4003" y="8571"/>
                  </a:lnTo>
                  <a:cubicBezTo>
                    <a:pt x="3950" y="8519"/>
                    <a:pt x="3887" y="8489"/>
                    <a:pt x="3810" y="8489"/>
                  </a:cubicBezTo>
                  <a:lnTo>
                    <a:pt x="2022" y="8489"/>
                  </a:lnTo>
                  <a:lnTo>
                    <a:pt x="2022" y="6701"/>
                  </a:lnTo>
                  <a:cubicBezTo>
                    <a:pt x="2022" y="6625"/>
                    <a:pt x="1993" y="6561"/>
                    <a:pt x="1940" y="6509"/>
                  </a:cubicBezTo>
                  <a:lnTo>
                    <a:pt x="678" y="5239"/>
                  </a:lnTo>
                  <a:lnTo>
                    <a:pt x="1940" y="3977"/>
                  </a:lnTo>
                  <a:cubicBezTo>
                    <a:pt x="1993" y="3925"/>
                    <a:pt x="2022" y="3855"/>
                    <a:pt x="2022" y="3785"/>
                  </a:cubicBezTo>
                  <a:lnTo>
                    <a:pt x="2022" y="1996"/>
                  </a:lnTo>
                  <a:lnTo>
                    <a:pt x="3810" y="1996"/>
                  </a:lnTo>
                  <a:cubicBezTo>
                    <a:pt x="3887" y="1996"/>
                    <a:pt x="3950" y="1967"/>
                    <a:pt x="4003" y="1915"/>
                  </a:cubicBezTo>
                  <a:lnTo>
                    <a:pt x="5271" y="653"/>
                  </a:lnTo>
                  <a:close/>
                  <a:moveTo>
                    <a:pt x="5269" y="0"/>
                  </a:moveTo>
                  <a:cubicBezTo>
                    <a:pt x="5200" y="0"/>
                    <a:pt x="5132" y="26"/>
                    <a:pt x="5079" y="79"/>
                  </a:cubicBezTo>
                  <a:lnTo>
                    <a:pt x="3699" y="1452"/>
                  </a:lnTo>
                  <a:lnTo>
                    <a:pt x="1754" y="1452"/>
                  </a:lnTo>
                  <a:cubicBezTo>
                    <a:pt x="1601" y="1452"/>
                    <a:pt x="1479" y="1576"/>
                    <a:pt x="1479" y="1727"/>
                  </a:cubicBezTo>
                  <a:lnTo>
                    <a:pt x="1479" y="3674"/>
                  </a:lnTo>
                  <a:lnTo>
                    <a:pt x="106" y="5053"/>
                  </a:lnTo>
                  <a:cubicBezTo>
                    <a:pt x="0" y="5158"/>
                    <a:pt x="0" y="5328"/>
                    <a:pt x="106" y="5433"/>
                  </a:cubicBezTo>
                  <a:lnTo>
                    <a:pt x="1479" y="6812"/>
                  </a:lnTo>
                  <a:lnTo>
                    <a:pt x="1479" y="8759"/>
                  </a:lnTo>
                  <a:cubicBezTo>
                    <a:pt x="1479" y="8910"/>
                    <a:pt x="1601" y="9033"/>
                    <a:pt x="1754" y="9033"/>
                  </a:cubicBezTo>
                  <a:lnTo>
                    <a:pt x="3699" y="9033"/>
                  </a:lnTo>
                  <a:lnTo>
                    <a:pt x="5079" y="10407"/>
                  </a:lnTo>
                  <a:cubicBezTo>
                    <a:pt x="5131" y="10459"/>
                    <a:pt x="5201" y="10488"/>
                    <a:pt x="5271" y="10488"/>
                  </a:cubicBezTo>
                  <a:cubicBezTo>
                    <a:pt x="5336" y="10488"/>
                    <a:pt x="5406" y="10459"/>
                    <a:pt x="5458" y="10407"/>
                  </a:cubicBezTo>
                  <a:lnTo>
                    <a:pt x="6838" y="9033"/>
                  </a:lnTo>
                  <a:lnTo>
                    <a:pt x="8784" y="9033"/>
                  </a:lnTo>
                  <a:cubicBezTo>
                    <a:pt x="8937" y="9033"/>
                    <a:pt x="9059" y="8910"/>
                    <a:pt x="9059" y="8759"/>
                  </a:cubicBezTo>
                  <a:lnTo>
                    <a:pt x="9059" y="6812"/>
                  </a:lnTo>
                  <a:lnTo>
                    <a:pt x="10432" y="5433"/>
                  </a:lnTo>
                  <a:cubicBezTo>
                    <a:pt x="10537" y="5328"/>
                    <a:pt x="10537" y="5158"/>
                    <a:pt x="10432" y="5053"/>
                  </a:cubicBezTo>
                  <a:lnTo>
                    <a:pt x="9059" y="3674"/>
                  </a:lnTo>
                  <a:lnTo>
                    <a:pt x="9059" y="1727"/>
                  </a:lnTo>
                  <a:cubicBezTo>
                    <a:pt x="9059" y="1576"/>
                    <a:pt x="8937" y="1452"/>
                    <a:pt x="8784" y="1452"/>
                  </a:cubicBezTo>
                  <a:lnTo>
                    <a:pt x="6838" y="1452"/>
                  </a:lnTo>
                  <a:lnTo>
                    <a:pt x="5458" y="79"/>
                  </a:lnTo>
                  <a:cubicBezTo>
                    <a:pt x="5405" y="26"/>
                    <a:pt x="5337" y="0"/>
                    <a:pt x="5269" y="0"/>
                  </a:cubicBezTo>
                  <a:close/>
                </a:path>
              </a:pathLst>
            </a:custGeom>
            <a:grpFill/>
            <a:ln>
              <a:noFill/>
            </a:ln>
          </p:spPr>
          <p:txBody>
            <a:bodyPr spcFirstLastPara="1" wrap="square" lIns="121900" tIns="121900" rIns="121900" bIns="121900" anchor="ctr" anchorCtr="0">
              <a:noAutofit/>
            </a:bodyPr>
            <a:lstStyle/>
            <a:p>
              <a:endParaRPr sz="2400"/>
            </a:p>
          </p:txBody>
        </p:sp>
        <p:sp>
          <p:nvSpPr>
            <p:cNvPr id="8" name="Google Shape;3269;p88">
              <a:extLst>
                <a:ext uri="{FF2B5EF4-FFF2-40B4-BE49-F238E27FC236}">
                  <a16:creationId xmlns:a16="http://schemas.microsoft.com/office/drawing/2014/main" id="{9BCD81B0-2336-DAC8-DD76-56E6045D7D2D}"/>
                </a:ext>
              </a:extLst>
            </p:cNvPr>
            <p:cNvSpPr/>
            <p:nvPr/>
          </p:nvSpPr>
          <p:spPr>
            <a:xfrm>
              <a:off x="7928475" y="3355675"/>
              <a:ext cx="140425" cy="140075"/>
            </a:xfrm>
            <a:custGeom>
              <a:avLst/>
              <a:gdLst/>
              <a:ahLst/>
              <a:cxnLst/>
              <a:rect l="l" t="t" r="r" b="b"/>
              <a:pathLst>
                <a:path w="5617" h="5603" extrusionOk="0">
                  <a:moveTo>
                    <a:pt x="1578" y="850"/>
                  </a:moveTo>
                  <a:cubicBezTo>
                    <a:pt x="1462" y="1137"/>
                    <a:pt x="1403" y="1447"/>
                    <a:pt x="1403" y="1762"/>
                  </a:cubicBezTo>
                  <a:cubicBezTo>
                    <a:pt x="1403" y="3106"/>
                    <a:pt x="2495" y="4193"/>
                    <a:pt x="3841" y="4193"/>
                  </a:cubicBezTo>
                  <a:cubicBezTo>
                    <a:pt x="4156" y="4193"/>
                    <a:pt x="4459" y="4135"/>
                    <a:pt x="4745" y="4018"/>
                  </a:cubicBezTo>
                  <a:lnTo>
                    <a:pt x="4745" y="4018"/>
                  </a:lnTo>
                  <a:cubicBezTo>
                    <a:pt x="4618" y="4217"/>
                    <a:pt x="4454" y="4398"/>
                    <a:pt x="4273" y="4551"/>
                  </a:cubicBezTo>
                  <a:cubicBezTo>
                    <a:pt x="3863" y="4877"/>
                    <a:pt x="3355" y="5058"/>
                    <a:pt x="2829" y="5058"/>
                  </a:cubicBezTo>
                  <a:cubicBezTo>
                    <a:pt x="1567" y="5058"/>
                    <a:pt x="537" y="4036"/>
                    <a:pt x="537" y="2773"/>
                  </a:cubicBezTo>
                  <a:cubicBezTo>
                    <a:pt x="537" y="2247"/>
                    <a:pt x="720" y="1733"/>
                    <a:pt x="1052" y="1330"/>
                  </a:cubicBezTo>
                  <a:cubicBezTo>
                    <a:pt x="1198" y="1142"/>
                    <a:pt x="1379" y="985"/>
                    <a:pt x="1578" y="850"/>
                  </a:cubicBezTo>
                  <a:close/>
                  <a:moveTo>
                    <a:pt x="2273" y="1"/>
                  </a:moveTo>
                  <a:cubicBezTo>
                    <a:pt x="2252" y="1"/>
                    <a:pt x="2231" y="3"/>
                    <a:pt x="2209" y="9"/>
                  </a:cubicBezTo>
                  <a:cubicBezTo>
                    <a:pt x="1589" y="144"/>
                    <a:pt x="1028" y="494"/>
                    <a:pt x="631" y="991"/>
                  </a:cubicBezTo>
                  <a:cubicBezTo>
                    <a:pt x="222" y="1493"/>
                    <a:pt x="0" y="2124"/>
                    <a:pt x="0" y="2773"/>
                  </a:cubicBezTo>
                  <a:cubicBezTo>
                    <a:pt x="0" y="4333"/>
                    <a:pt x="1268" y="5603"/>
                    <a:pt x="2829" y="5603"/>
                  </a:cubicBezTo>
                  <a:cubicBezTo>
                    <a:pt x="3477" y="5603"/>
                    <a:pt x="4108" y="5380"/>
                    <a:pt x="4612" y="4971"/>
                  </a:cubicBezTo>
                  <a:cubicBezTo>
                    <a:pt x="5109" y="4567"/>
                    <a:pt x="5454" y="4006"/>
                    <a:pt x="5594" y="3386"/>
                  </a:cubicBezTo>
                  <a:cubicBezTo>
                    <a:pt x="5616" y="3276"/>
                    <a:pt x="5564" y="3154"/>
                    <a:pt x="5459" y="3095"/>
                  </a:cubicBezTo>
                  <a:cubicBezTo>
                    <a:pt x="5420" y="3071"/>
                    <a:pt x="5375" y="3060"/>
                    <a:pt x="5330" y="3060"/>
                  </a:cubicBezTo>
                  <a:cubicBezTo>
                    <a:pt x="5261" y="3060"/>
                    <a:pt x="5193" y="3086"/>
                    <a:pt x="5144" y="3135"/>
                  </a:cubicBezTo>
                  <a:cubicBezTo>
                    <a:pt x="4787" y="3469"/>
                    <a:pt x="4324" y="3656"/>
                    <a:pt x="3841" y="3656"/>
                  </a:cubicBezTo>
                  <a:cubicBezTo>
                    <a:pt x="2794" y="3656"/>
                    <a:pt x="1947" y="2809"/>
                    <a:pt x="1947" y="1762"/>
                  </a:cubicBezTo>
                  <a:cubicBezTo>
                    <a:pt x="1947" y="1277"/>
                    <a:pt x="2128" y="810"/>
                    <a:pt x="2466" y="459"/>
                  </a:cubicBezTo>
                  <a:cubicBezTo>
                    <a:pt x="2549" y="371"/>
                    <a:pt x="2560" y="243"/>
                    <a:pt x="2501" y="138"/>
                  </a:cubicBezTo>
                  <a:cubicBezTo>
                    <a:pt x="2454" y="52"/>
                    <a:pt x="2367" y="1"/>
                    <a:pt x="2273" y="1"/>
                  </a:cubicBezTo>
                  <a:close/>
                </a:path>
              </a:pathLst>
            </a:custGeom>
            <a:grpFill/>
            <a:ln>
              <a:noFill/>
            </a:ln>
          </p:spPr>
          <p:txBody>
            <a:bodyPr spcFirstLastPara="1" wrap="square" lIns="121900" tIns="121900" rIns="121900" bIns="121900" anchor="ctr" anchorCtr="0">
              <a:noAutofit/>
            </a:bodyPr>
            <a:lstStyle/>
            <a:p>
              <a:endParaRPr sz="2400"/>
            </a:p>
          </p:txBody>
        </p:sp>
        <p:sp>
          <p:nvSpPr>
            <p:cNvPr id="9" name="Google Shape;3270;p88">
              <a:extLst>
                <a:ext uri="{FF2B5EF4-FFF2-40B4-BE49-F238E27FC236}">
                  <a16:creationId xmlns:a16="http://schemas.microsoft.com/office/drawing/2014/main" id="{22BF2B65-ED6C-5529-6F71-B547E8B5157E}"/>
                </a:ext>
              </a:extLst>
            </p:cNvPr>
            <p:cNvSpPr/>
            <p:nvPr/>
          </p:nvSpPr>
          <p:spPr>
            <a:xfrm>
              <a:off x="7995375" y="3355725"/>
              <a:ext cx="75425" cy="73550"/>
            </a:xfrm>
            <a:custGeom>
              <a:avLst/>
              <a:gdLst/>
              <a:ahLst/>
              <a:cxnLst/>
              <a:rect l="l" t="t" r="r" b="b"/>
              <a:pathLst>
                <a:path w="3017" h="2942" extrusionOk="0">
                  <a:moveTo>
                    <a:pt x="1807" y="802"/>
                  </a:moveTo>
                  <a:lnTo>
                    <a:pt x="1789" y="1105"/>
                  </a:lnTo>
                  <a:cubicBezTo>
                    <a:pt x="1783" y="1199"/>
                    <a:pt x="1818" y="1280"/>
                    <a:pt x="1888" y="1339"/>
                  </a:cubicBezTo>
                  <a:lnTo>
                    <a:pt x="2134" y="1533"/>
                  </a:lnTo>
                  <a:lnTo>
                    <a:pt x="1831" y="1609"/>
                  </a:lnTo>
                  <a:cubicBezTo>
                    <a:pt x="1748" y="1626"/>
                    <a:pt x="1678" y="1690"/>
                    <a:pt x="1643" y="1771"/>
                  </a:cubicBezTo>
                  <a:lnTo>
                    <a:pt x="1538" y="2065"/>
                  </a:lnTo>
                  <a:lnTo>
                    <a:pt x="1375" y="1801"/>
                  </a:lnTo>
                  <a:cubicBezTo>
                    <a:pt x="1327" y="1725"/>
                    <a:pt x="1246" y="1679"/>
                    <a:pt x="1152" y="1679"/>
                  </a:cubicBezTo>
                  <a:lnTo>
                    <a:pt x="849" y="1666"/>
                  </a:lnTo>
                  <a:lnTo>
                    <a:pt x="1041" y="1428"/>
                  </a:lnTo>
                  <a:cubicBezTo>
                    <a:pt x="1100" y="1358"/>
                    <a:pt x="1123" y="1264"/>
                    <a:pt x="1094" y="1182"/>
                  </a:cubicBezTo>
                  <a:lnTo>
                    <a:pt x="1012" y="884"/>
                  </a:lnTo>
                  <a:lnTo>
                    <a:pt x="1298" y="994"/>
                  </a:lnTo>
                  <a:cubicBezTo>
                    <a:pt x="1331" y="1008"/>
                    <a:pt x="1365" y="1015"/>
                    <a:pt x="1400" y="1015"/>
                  </a:cubicBezTo>
                  <a:cubicBezTo>
                    <a:pt x="1452" y="1015"/>
                    <a:pt x="1504" y="1000"/>
                    <a:pt x="1550" y="972"/>
                  </a:cubicBezTo>
                  <a:lnTo>
                    <a:pt x="1807" y="802"/>
                  </a:lnTo>
                  <a:close/>
                  <a:moveTo>
                    <a:pt x="2115" y="0"/>
                  </a:moveTo>
                  <a:cubicBezTo>
                    <a:pt x="2062" y="0"/>
                    <a:pt x="2009" y="16"/>
                    <a:pt x="1964" y="48"/>
                  </a:cubicBezTo>
                  <a:lnTo>
                    <a:pt x="1368" y="439"/>
                  </a:lnTo>
                  <a:lnTo>
                    <a:pt x="702" y="177"/>
                  </a:lnTo>
                  <a:cubicBezTo>
                    <a:pt x="671" y="165"/>
                    <a:pt x="637" y="159"/>
                    <a:pt x="604" y="159"/>
                  </a:cubicBezTo>
                  <a:cubicBezTo>
                    <a:pt x="538" y="159"/>
                    <a:pt x="472" y="182"/>
                    <a:pt x="421" y="228"/>
                  </a:cubicBezTo>
                  <a:cubicBezTo>
                    <a:pt x="345" y="299"/>
                    <a:pt x="316" y="404"/>
                    <a:pt x="340" y="503"/>
                  </a:cubicBezTo>
                  <a:lnTo>
                    <a:pt x="539" y="1194"/>
                  </a:lnTo>
                  <a:lnTo>
                    <a:pt x="78" y="1743"/>
                  </a:lnTo>
                  <a:cubicBezTo>
                    <a:pt x="13" y="1819"/>
                    <a:pt x="0" y="1930"/>
                    <a:pt x="42" y="2024"/>
                  </a:cubicBezTo>
                  <a:cubicBezTo>
                    <a:pt x="83" y="2116"/>
                    <a:pt x="176" y="2181"/>
                    <a:pt x="275" y="2181"/>
                  </a:cubicBezTo>
                  <a:lnTo>
                    <a:pt x="989" y="2210"/>
                  </a:lnTo>
                  <a:lnTo>
                    <a:pt x="1375" y="2818"/>
                  </a:lnTo>
                  <a:cubicBezTo>
                    <a:pt x="1421" y="2894"/>
                    <a:pt x="1508" y="2941"/>
                    <a:pt x="1602" y="2941"/>
                  </a:cubicBezTo>
                  <a:lnTo>
                    <a:pt x="1632" y="2941"/>
                  </a:lnTo>
                  <a:cubicBezTo>
                    <a:pt x="1731" y="2929"/>
                    <a:pt x="1818" y="2865"/>
                    <a:pt x="1853" y="2766"/>
                  </a:cubicBezTo>
                  <a:lnTo>
                    <a:pt x="2104" y="2094"/>
                  </a:lnTo>
                  <a:lnTo>
                    <a:pt x="2794" y="1919"/>
                  </a:lnTo>
                  <a:cubicBezTo>
                    <a:pt x="2894" y="1895"/>
                    <a:pt x="2975" y="1813"/>
                    <a:pt x="2994" y="1714"/>
                  </a:cubicBezTo>
                  <a:cubicBezTo>
                    <a:pt x="3016" y="1614"/>
                    <a:pt x="2975" y="1509"/>
                    <a:pt x="2900" y="1445"/>
                  </a:cubicBezTo>
                  <a:lnTo>
                    <a:pt x="2339" y="1000"/>
                  </a:lnTo>
                  <a:lnTo>
                    <a:pt x="2385" y="287"/>
                  </a:lnTo>
                  <a:cubicBezTo>
                    <a:pt x="2392" y="182"/>
                    <a:pt x="2339" y="88"/>
                    <a:pt x="2245" y="36"/>
                  </a:cubicBezTo>
                  <a:cubicBezTo>
                    <a:pt x="2205" y="12"/>
                    <a:pt x="2160" y="0"/>
                    <a:pt x="2115" y="0"/>
                  </a:cubicBezTo>
                  <a:close/>
                </a:path>
              </a:pathLst>
            </a:custGeom>
            <a:grpFill/>
            <a:ln>
              <a:noFill/>
            </a:ln>
          </p:spPr>
          <p:txBody>
            <a:bodyPr spcFirstLastPara="1" wrap="square" lIns="121900" tIns="121900" rIns="121900" bIns="121900" anchor="ctr" anchorCtr="0">
              <a:noAutofit/>
            </a:bodyPr>
            <a:lstStyle/>
            <a:p>
              <a:endParaRPr sz="2400"/>
            </a:p>
          </p:txBody>
        </p:sp>
        <p:sp>
          <p:nvSpPr>
            <p:cNvPr id="10" name="Google Shape;3271;p88">
              <a:extLst>
                <a:ext uri="{FF2B5EF4-FFF2-40B4-BE49-F238E27FC236}">
                  <a16:creationId xmlns:a16="http://schemas.microsoft.com/office/drawing/2014/main" id="{8DB03E44-08B6-6320-6E21-8A2B3876739A}"/>
                </a:ext>
              </a:extLst>
            </p:cNvPr>
            <p:cNvSpPr/>
            <p:nvPr/>
          </p:nvSpPr>
          <p:spPr>
            <a:xfrm>
              <a:off x="7944100" y="3301250"/>
              <a:ext cx="13450" cy="13600"/>
            </a:xfrm>
            <a:custGeom>
              <a:avLst/>
              <a:gdLst/>
              <a:ahLst/>
              <a:cxnLst/>
              <a:rect l="l" t="t" r="r" b="b"/>
              <a:pathLst>
                <a:path w="538" h="544" extrusionOk="0">
                  <a:moveTo>
                    <a:pt x="270" y="1"/>
                  </a:moveTo>
                  <a:cubicBezTo>
                    <a:pt x="123" y="1"/>
                    <a:pt x="1" y="123"/>
                    <a:pt x="1" y="275"/>
                  </a:cubicBezTo>
                  <a:cubicBezTo>
                    <a:pt x="1" y="421"/>
                    <a:pt x="123" y="543"/>
                    <a:pt x="270" y="543"/>
                  </a:cubicBezTo>
                  <a:cubicBezTo>
                    <a:pt x="421" y="543"/>
                    <a:pt x="538" y="421"/>
                    <a:pt x="538" y="275"/>
                  </a:cubicBezTo>
                  <a:cubicBezTo>
                    <a:pt x="538" y="123"/>
                    <a:pt x="421" y="1"/>
                    <a:pt x="270" y="1"/>
                  </a:cubicBezTo>
                  <a:close/>
                </a:path>
              </a:pathLst>
            </a:custGeom>
            <a:grpFill/>
            <a:ln>
              <a:noFill/>
            </a:ln>
          </p:spPr>
          <p:txBody>
            <a:bodyPr spcFirstLastPara="1" wrap="square" lIns="121900" tIns="121900" rIns="121900" bIns="121900" anchor="ctr" anchorCtr="0">
              <a:noAutofit/>
            </a:bodyPr>
            <a:lstStyle/>
            <a:p>
              <a:endParaRPr sz="2400"/>
            </a:p>
          </p:txBody>
        </p:sp>
      </p:grpSp>
      <p:grpSp>
        <p:nvGrpSpPr>
          <p:cNvPr id="11" name="Google Shape;3275;p88">
            <a:extLst>
              <a:ext uri="{FF2B5EF4-FFF2-40B4-BE49-F238E27FC236}">
                <a16:creationId xmlns:a16="http://schemas.microsoft.com/office/drawing/2014/main" id="{A443ECDD-85E5-65E2-161F-21B1825EBC9F}"/>
              </a:ext>
            </a:extLst>
          </p:cNvPr>
          <p:cNvGrpSpPr/>
          <p:nvPr/>
        </p:nvGrpSpPr>
        <p:grpSpPr>
          <a:xfrm flipH="1">
            <a:off x="4563856" y="3144430"/>
            <a:ext cx="537810" cy="622846"/>
            <a:chOff x="7836275" y="1577825"/>
            <a:chExt cx="298675" cy="345900"/>
          </a:xfrm>
          <a:solidFill>
            <a:schemeClr val="bg1"/>
          </a:solidFill>
        </p:grpSpPr>
        <p:sp>
          <p:nvSpPr>
            <p:cNvPr id="12" name="Google Shape;3276;p88">
              <a:extLst>
                <a:ext uri="{FF2B5EF4-FFF2-40B4-BE49-F238E27FC236}">
                  <a16:creationId xmlns:a16="http://schemas.microsoft.com/office/drawing/2014/main" id="{072A616D-6A14-F683-B6B2-626D1B68C524}"/>
                </a:ext>
              </a:extLst>
            </p:cNvPr>
            <p:cNvSpPr/>
            <p:nvPr/>
          </p:nvSpPr>
          <p:spPr>
            <a:xfrm>
              <a:off x="7836275" y="1577825"/>
              <a:ext cx="298675" cy="345900"/>
            </a:xfrm>
            <a:custGeom>
              <a:avLst/>
              <a:gdLst/>
              <a:ahLst/>
              <a:cxnLst/>
              <a:rect l="l" t="t" r="r" b="b"/>
              <a:pathLst>
                <a:path w="11947" h="13836" extrusionOk="0">
                  <a:moveTo>
                    <a:pt x="2175" y="9670"/>
                  </a:moveTo>
                  <a:lnTo>
                    <a:pt x="2175" y="11996"/>
                  </a:lnTo>
                  <a:lnTo>
                    <a:pt x="982" y="11996"/>
                  </a:lnTo>
                  <a:lnTo>
                    <a:pt x="982" y="9670"/>
                  </a:lnTo>
                  <a:close/>
                  <a:moveTo>
                    <a:pt x="11046" y="9670"/>
                  </a:moveTo>
                  <a:lnTo>
                    <a:pt x="11046" y="11996"/>
                  </a:lnTo>
                  <a:lnTo>
                    <a:pt x="9860" y="11996"/>
                  </a:lnTo>
                  <a:lnTo>
                    <a:pt x="9860" y="9670"/>
                  </a:lnTo>
                  <a:close/>
                  <a:moveTo>
                    <a:pt x="6587" y="10967"/>
                  </a:moveTo>
                  <a:lnTo>
                    <a:pt x="6587" y="13293"/>
                  </a:lnTo>
                  <a:lnTo>
                    <a:pt x="5395" y="13293"/>
                  </a:lnTo>
                  <a:lnTo>
                    <a:pt x="5395" y="10967"/>
                  </a:lnTo>
                  <a:close/>
                  <a:moveTo>
                    <a:pt x="5073" y="0"/>
                  </a:moveTo>
                  <a:cubicBezTo>
                    <a:pt x="5052" y="0"/>
                    <a:pt x="5031" y="3"/>
                    <a:pt x="5009" y="9"/>
                  </a:cubicBezTo>
                  <a:cubicBezTo>
                    <a:pt x="3974" y="237"/>
                    <a:pt x="3033" y="821"/>
                    <a:pt x="2361" y="1645"/>
                  </a:cubicBezTo>
                  <a:cubicBezTo>
                    <a:pt x="1684" y="2481"/>
                    <a:pt x="1309" y="3539"/>
                    <a:pt x="1309" y="4620"/>
                  </a:cubicBezTo>
                  <a:lnTo>
                    <a:pt x="1309" y="9126"/>
                  </a:lnTo>
                  <a:lnTo>
                    <a:pt x="386" y="9126"/>
                  </a:lnTo>
                  <a:cubicBezTo>
                    <a:pt x="252" y="9126"/>
                    <a:pt x="130" y="9220"/>
                    <a:pt x="111" y="9354"/>
                  </a:cubicBezTo>
                  <a:cubicBezTo>
                    <a:pt x="88" y="9523"/>
                    <a:pt x="217" y="9670"/>
                    <a:pt x="381" y="9670"/>
                  </a:cubicBezTo>
                  <a:lnTo>
                    <a:pt x="445" y="9670"/>
                  </a:lnTo>
                  <a:lnTo>
                    <a:pt x="445" y="11996"/>
                  </a:lnTo>
                  <a:lnTo>
                    <a:pt x="305" y="11996"/>
                  </a:lnTo>
                  <a:cubicBezTo>
                    <a:pt x="263" y="11996"/>
                    <a:pt x="228" y="12012"/>
                    <a:pt x="205" y="12042"/>
                  </a:cubicBezTo>
                  <a:cubicBezTo>
                    <a:pt x="1" y="12270"/>
                    <a:pt x="158" y="12533"/>
                    <a:pt x="381" y="12533"/>
                  </a:cubicBezTo>
                  <a:lnTo>
                    <a:pt x="2852" y="12533"/>
                  </a:lnTo>
                  <a:cubicBezTo>
                    <a:pt x="2893" y="12533"/>
                    <a:pt x="2928" y="12516"/>
                    <a:pt x="2957" y="12486"/>
                  </a:cubicBezTo>
                  <a:cubicBezTo>
                    <a:pt x="3157" y="12258"/>
                    <a:pt x="2998" y="11996"/>
                    <a:pt x="2776" y="11996"/>
                  </a:cubicBezTo>
                  <a:lnTo>
                    <a:pt x="2717" y="11996"/>
                  </a:lnTo>
                  <a:lnTo>
                    <a:pt x="2717" y="9670"/>
                  </a:lnTo>
                  <a:lnTo>
                    <a:pt x="2771" y="9670"/>
                  </a:lnTo>
                  <a:cubicBezTo>
                    <a:pt x="2905" y="9670"/>
                    <a:pt x="3027" y="9570"/>
                    <a:pt x="3046" y="9436"/>
                  </a:cubicBezTo>
                  <a:cubicBezTo>
                    <a:pt x="3068" y="9272"/>
                    <a:pt x="2941" y="9126"/>
                    <a:pt x="2776" y="9126"/>
                  </a:cubicBezTo>
                  <a:lnTo>
                    <a:pt x="1848" y="9126"/>
                  </a:lnTo>
                  <a:lnTo>
                    <a:pt x="1848" y="6817"/>
                  </a:lnTo>
                  <a:cubicBezTo>
                    <a:pt x="2595" y="8232"/>
                    <a:pt x="4039" y="9225"/>
                    <a:pt x="5716" y="9342"/>
                  </a:cubicBezTo>
                  <a:lnTo>
                    <a:pt x="5716" y="10423"/>
                  </a:lnTo>
                  <a:lnTo>
                    <a:pt x="4799" y="10423"/>
                  </a:lnTo>
                  <a:cubicBezTo>
                    <a:pt x="4664" y="10423"/>
                    <a:pt x="4541" y="10523"/>
                    <a:pt x="4524" y="10657"/>
                  </a:cubicBezTo>
                  <a:cubicBezTo>
                    <a:pt x="4500" y="10820"/>
                    <a:pt x="4629" y="10967"/>
                    <a:pt x="4793" y="10967"/>
                  </a:cubicBezTo>
                  <a:lnTo>
                    <a:pt x="4851" y="10967"/>
                  </a:lnTo>
                  <a:lnTo>
                    <a:pt x="4851" y="13293"/>
                  </a:lnTo>
                  <a:lnTo>
                    <a:pt x="4716" y="13293"/>
                  </a:lnTo>
                  <a:cubicBezTo>
                    <a:pt x="4676" y="13293"/>
                    <a:pt x="4641" y="13310"/>
                    <a:pt x="4611" y="13339"/>
                  </a:cubicBezTo>
                  <a:cubicBezTo>
                    <a:pt x="4413" y="13568"/>
                    <a:pt x="4570" y="13836"/>
                    <a:pt x="4793" y="13836"/>
                  </a:cubicBezTo>
                  <a:lnTo>
                    <a:pt x="7265" y="13836"/>
                  </a:lnTo>
                  <a:cubicBezTo>
                    <a:pt x="7300" y="13836"/>
                    <a:pt x="7341" y="13819"/>
                    <a:pt x="7364" y="13784"/>
                  </a:cubicBezTo>
                  <a:cubicBezTo>
                    <a:pt x="7569" y="13555"/>
                    <a:pt x="7411" y="13293"/>
                    <a:pt x="7189" y="13293"/>
                  </a:cubicBezTo>
                  <a:lnTo>
                    <a:pt x="7125" y="13293"/>
                  </a:lnTo>
                  <a:lnTo>
                    <a:pt x="7125" y="10967"/>
                  </a:lnTo>
                  <a:lnTo>
                    <a:pt x="7184" y="10967"/>
                  </a:lnTo>
                  <a:cubicBezTo>
                    <a:pt x="7318" y="10967"/>
                    <a:pt x="7440" y="10868"/>
                    <a:pt x="7458" y="10733"/>
                  </a:cubicBezTo>
                  <a:cubicBezTo>
                    <a:pt x="7481" y="10569"/>
                    <a:pt x="7353" y="10423"/>
                    <a:pt x="7189" y="10423"/>
                  </a:cubicBezTo>
                  <a:lnTo>
                    <a:pt x="6259" y="10423"/>
                  </a:lnTo>
                  <a:lnTo>
                    <a:pt x="6259" y="9331"/>
                  </a:lnTo>
                  <a:cubicBezTo>
                    <a:pt x="7265" y="9284"/>
                    <a:pt x="8241" y="8915"/>
                    <a:pt x="9024" y="8279"/>
                  </a:cubicBezTo>
                  <a:cubicBezTo>
                    <a:pt x="9498" y="7893"/>
                    <a:pt x="9889" y="7426"/>
                    <a:pt x="10181" y="6900"/>
                  </a:cubicBezTo>
                  <a:lnTo>
                    <a:pt x="10181" y="9126"/>
                  </a:lnTo>
                  <a:lnTo>
                    <a:pt x="9264" y="9126"/>
                  </a:lnTo>
                  <a:cubicBezTo>
                    <a:pt x="9129" y="9126"/>
                    <a:pt x="9007" y="9220"/>
                    <a:pt x="8989" y="9354"/>
                  </a:cubicBezTo>
                  <a:cubicBezTo>
                    <a:pt x="8959" y="9523"/>
                    <a:pt x="9094" y="9670"/>
                    <a:pt x="9252" y="9670"/>
                  </a:cubicBezTo>
                  <a:lnTo>
                    <a:pt x="9317" y="9670"/>
                  </a:lnTo>
                  <a:lnTo>
                    <a:pt x="9317" y="11996"/>
                  </a:lnTo>
                  <a:lnTo>
                    <a:pt x="9264" y="11996"/>
                  </a:lnTo>
                  <a:cubicBezTo>
                    <a:pt x="9129" y="11996"/>
                    <a:pt x="9007" y="12090"/>
                    <a:pt x="8989" y="12223"/>
                  </a:cubicBezTo>
                  <a:cubicBezTo>
                    <a:pt x="8959" y="12393"/>
                    <a:pt x="9094" y="12533"/>
                    <a:pt x="9252" y="12533"/>
                  </a:cubicBezTo>
                  <a:lnTo>
                    <a:pt x="11631" y="12533"/>
                  </a:lnTo>
                  <a:cubicBezTo>
                    <a:pt x="11765" y="12533"/>
                    <a:pt x="11888" y="12440"/>
                    <a:pt x="11905" y="12306"/>
                  </a:cubicBezTo>
                  <a:cubicBezTo>
                    <a:pt x="11929" y="12136"/>
                    <a:pt x="11800" y="11996"/>
                    <a:pt x="11637" y="11996"/>
                  </a:cubicBezTo>
                  <a:lnTo>
                    <a:pt x="11589" y="11996"/>
                  </a:lnTo>
                  <a:lnTo>
                    <a:pt x="11589" y="9670"/>
                  </a:lnTo>
                  <a:lnTo>
                    <a:pt x="11643" y="9670"/>
                  </a:lnTo>
                  <a:cubicBezTo>
                    <a:pt x="11783" y="9670"/>
                    <a:pt x="11899" y="9570"/>
                    <a:pt x="11923" y="9436"/>
                  </a:cubicBezTo>
                  <a:cubicBezTo>
                    <a:pt x="11947" y="9272"/>
                    <a:pt x="11818" y="9126"/>
                    <a:pt x="11654" y="9126"/>
                  </a:cubicBezTo>
                  <a:lnTo>
                    <a:pt x="10725" y="9126"/>
                  </a:lnTo>
                  <a:lnTo>
                    <a:pt x="10725" y="5573"/>
                  </a:lnTo>
                  <a:cubicBezTo>
                    <a:pt x="10725" y="5438"/>
                    <a:pt x="10614" y="5327"/>
                    <a:pt x="10480" y="5327"/>
                  </a:cubicBezTo>
                  <a:lnTo>
                    <a:pt x="10439" y="5327"/>
                  </a:lnTo>
                  <a:cubicBezTo>
                    <a:pt x="10431" y="5327"/>
                    <a:pt x="10424" y="5327"/>
                    <a:pt x="10416" y="5327"/>
                  </a:cubicBezTo>
                  <a:cubicBezTo>
                    <a:pt x="10344" y="5327"/>
                    <a:pt x="10264" y="5350"/>
                    <a:pt x="10210" y="5403"/>
                  </a:cubicBezTo>
                  <a:cubicBezTo>
                    <a:pt x="9555" y="6023"/>
                    <a:pt x="8703" y="6361"/>
                    <a:pt x="7802" y="6361"/>
                  </a:cubicBezTo>
                  <a:cubicBezTo>
                    <a:pt x="7289" y="6361"/>
                    <a:pt x="6798" y="6256"/>
                    <a:pt x="6336" y="6040"/>
                  </a:cubicBezTo>
                  <a:cubicBezTo>
                    <a:pt x="6299" y="6024"/>
                    <a:pt x="6259" y="6016"/>
                    <a:pt x="6219" y="6016"/>
                  </a:cubicBezTo>
                  <a:cubicBezTo>
                    <a:pt x="6128" y="6016"/>
                    <a:pt x="6038" y="6057"/>
                    <a:pt x="5986" y="6134"/>
                  </a:cubicBezTo>
                  <a:cubicBezTo>
                    <a:pt x="5892" y="6274"/>
                    <a:pt x="5951" y="6461"/>
                    <a:pt x="6096" y="6531"/>
                  </a:cubicBezTo>
                  <a:cubicBezTo>
                    <a:pt x="6634" y="6776"/>
                    <a:pt x="7206" y="6905"/>
                    <a:pt x="7802" y="6905"/>
                  </a:cubicBezTo>
                  <a:cubicBezTo>
                    <a:pt x="8538" y="6905"/>
                    <a:pt x="9247" y="6706"/>
                    <a:pt x="9865" y="6339"/>
                  </a:cubicBezTo>
                  <a:lnTo>
                    <a:pt x="9865" y="6339"/>
                  </a:lnTo>
                  <a:cubicBezTo>
                    <a:pt x="9597" y="6935"/>
                    <a:pt x="9194" y="7461"/>
                    <a:pt x="8679" y="7875"/>
                  </a:cubicBezTo>
                  <a:cubicBezTo>
                    <a:pt x="7937" y="8478"/>
                    <a:pt x="7003" y="8810"/>
                    <a:pt x="6043" y="8810"/>
                  </a:cubicBezTo>
                  <a:cubicBezTo>
                    <a:pt x="3729" y="8810"/>
                    <a:pt x="1848" y="6935"/>
                    <a:pt x="1848" y="4620"/>
                  </a:cubicBezTo>
                  <a:cubicBezTo>
                    <a:pt x="1848" y="3667"/>
                    <a:pt x="2180" y="2727"/>
                    <a:pt x="2782" y="1983"/>
                  </a:cubicBezTo>
                  <a:cubicBezTo>
                    <a:pt x="3203" y="1476"/>
                    <a:pt x="3729" y="1066"/>
                    <a:pt x="4325" y="798"/>
                  </a:cubicBezTo>
                  <a:lnTo>
                    <a:pt x="4325" y="798"/>
                  </a:lnTo>
                  <a:cubicBezTo>
                    <a:pt x="3957" y="1417"/>
                    <a:pt x="3758" y="2131"/>
                    <a:pt x="3758" y="2867"/>
                  </a:cubicBezTo>
                  <a:cubicBezTo>
                    <a:pt x="3758" y="3521"/>
                    <a:pt x="3922" y="4176"/>
                    <a:pt x="4225" y="4754"/>
                  </a:cubicBezTo>
                  <a:cubicBezTo>
                    <a:pt x="4274" y="4847"/>
                    <a:pt x="4367" y="4898"/>
                    <a:pt x="4464" y="4898"/>
                  </a:cubicBezTo>
                  <a:cubicBezTo>
                    <a:pt x="4508" y="4898"/>
                    <a:pt x="4552" y="4888"/>
                    <a:pt x="4594" y="4866"/>
                  </a:cubicBezTo>
                  <a:cubicBezTo>
                    <a:pt x="4729" y="4796"/>
                    <a:pt x="4775" y="4632"/>
                    <a:pt x="4705" y="4503"/>
                  </a:cubicBezTo>
                  <a:cubicBezTo>
                    <a:pt x="4443" y="4000"/>
                    <a:pt x="4302" y="3434"/>
                    <a:pt x="4302" y="2867"/>
                  </a:cubicBezTo>
                  <a:cubicBezTo>
                    <a:pt x="4302" y="1967"/>
                    <a:pt x="4641" y="1107"/>
                    <a:pt x="5260" y="459"/>
                  </a:cubicBezTo>
                  <a:cubicBezTo>
                    <a:pt x="5342" y="370"/>
                    <a:pt x="5360" y="243"/>
                    <a:pt x="5301" y="138"/>
                  </a:cubicBezTo>
                  <a:cubicBezTo>
                    <a:pt x="5253" y="52"/>
                    <a:pt x="5167" y="0"/>
                    <a:pt x="5073" y="0"/>
                  </a:cubicBezTo>
                  <a:close/>
                </a:path>
              </a:pathLst>
            </a:custGeom>
            <a:grpFill/>
            <a:ln>
              <a:noFill/>
            </a:ln>
          </p:spPr>
          <p:txBody>
            <a:bodyPr spcFirstLastPara="1" wrap="square" lIns="121900" tIns="121900" rIns="121900" bIns="121900" anchor="ctr" anchorCtr="0">
              <a:noAutofit/>
            </a:bodyPr>
            <a:lstStyle/>
            <a:p>
              <a:endParaRPr sz="2400"/>
            </a:p>
          </p:txBody>
        </p:sp>
        <p:sp>
          <p:nvSpPr>
            <p:cNvPr id="13" name="Google Shape;3277;p88">
              <a:extLst>
                <a:ext uri="{FF2B5EF4-FFF2-40B4-BE49-F238E27FC236}">
                  <a16:creationId xmlns:a16="http://schemas.microsoft.com/office/drawing/2014/main" id="{27EBBE54-818B-955A-2636-C5CAA3949478}"/>
                </a:ext>
              </a:extLst>
            </p:cNvPr>
            <p:cNvSpPr/>
            <p:nvPr/>
          </p:nvSpPr>
          <p:spPr>
            <a:xfrm>
              <a:off x="7959425" y="1710675"/>
              <a:ext cx="13500" cy="13625"/>
            </a:xfrm>
            <a:custGeom>
              <a:avLst/>
              <a:gdLst/>
              <a:ahLst/>
              <a:cxnLst/>
              <a:rect l="l" t="t" r="r" b="b"/>
              <a:pathLst>
                <a:path w="540" h="545" extrusionOk="0">
                  <a:moveTo>
                    <a:pt x="270" y="1"/>
                  </a:moveTo>
                  <a:cubicBezTo>
                    <a:pt x="118" y="1"/>
                    <a:pt x="1" y="124"/>
                    <a:pt x="1" y="276"/>
                  </a:cubicBezTo>
                  <a:cubicBezTo>
                    <a:pt x="1" y="422"/>
                    <a:pt x="118" y="545"/>
                    <a:pt x="270" y="545"/>
                  </a:cubicBezTo>
                  <a:cubicBezTo>
                    <a:pt x="421" y="545"/>
                    <a:pt x="539" y="422"/>
                    <a:pt x="539" y="276"/>
                  </a:cubicBezTo>
                  <a:cubicBezTo>
                    <a:pt x="539" y="124"/>
                    <a:pt x="421" y="1"/>
                    <a:pt x="270" y="1"/>
                  </a:cubicBezTo>
                  <a:close/>
                </a:path>
              </a:pathLst>
            </a:custGeom>
            <a:grpFill/>
            <a:ln>
              <a:noFill/>
            </a:ln>
          </p:spPr>
          <p:txBody>
            <a:bodyPr spcFirstLastPara="1" wrap="square" lIns="121900" tIns="121900" rIns="121900" bIns="121900" anchor="ctr" anchorCtr="0">
              <a:noAutofit/>
            </a:bodyPr>
            <a:lstStyle/>
            <a:p>
              <a:endParaRPr sz="2400"/>
            </a:p>
          </p:txBody>
        </p:sp>
      </p:grpSp>
      <p:grpSp>
        <p:nvGrpSpPr>
          <p:cNvPr id="14" name="Google Shape;3370;p88">
            <a:extLst>
              <a:ext uri="{FF2B5EF4-FFF2-40B4-BE49-F238E27FC236}">
                <a16:creationId xmlns:a16="http://schemas.microsoft.com/office/drawing/2014/main" id="{A078F400-988E-2F60-0D5E-9C7B3FA84538}"/>
              </a:ext>
            </a:extLst>
          </p:cNvPr>
          <p:cNvGrpSpPr/>
          <p:nvPr/>
        </p:nvGrpSpPr>
        <p:grpSpPr>
          <a:xfrm flipH="1">
            <a:off x="6925133" y="4076202"/>
            <a:ext cx="626223" cy="623342"/>
            <a:chOff x="4814725" y="2119650"/>
            <a:chExt cx="347775" cy="346175"/>
          </a:xfrm>
          <a:solidFill>
            <a:schemeClr val="bg1"/>
          </a:solidFill>
        </p:grpSpPr>
        <p:sp>
          <p:nvSpPr>
            <p:cNvPr id="15" name="Google Shape;3371;p88">
              <a:extLst>
                <a:ext uri="{FF2B5EF4-FFF2-40B4-BE49-F238E27FC236}">
                  <a16:creationId xmlns:a16="http://schemas.microsoft.com/office/drawing/2014/main" id="{DED90A8B-1F70-F16A-8BD1-FEA56833FD1B}"/>
                </a:ext>
              </a:extLst>
            </p:cNvPr>
            <p:cNvSpPr/>
            <p:nvPr/>
          </p:nvSpPr>
          <p:spPr>
            <a:xfrm>
              <a:off x="4814725" y="2266350"/>
              <a:ext cx="347775" cy="199475"/>
            </a:xfrm>
            <a:custGeom>
              <a:avLst/>
              <a:gdLst/>
              <a:ahLst/>
              <a:cxnLst/>
              <a:rect l="l" t="t" r="r" b="b"/>
              <a:pathLst>
                <a:path w="13911" h="7979" extrusionOk="0">
                  <a:moveTo>
                    <a:pt x="9726" y="5845"/>
                  </a:moveTo>
                  <a:lnTo>
                    <a:pt x="9726" y="5845"/>
                  </a:lnTo>
                  <a:cubicBezTo>
                    <a:pt x="9691" y="5985"/>
                    <a:pt x="9673" y="6126"/>
                    <a:pt x="9673" y="6277"/>
                  </a:cubicBezTo>
                  <a:cubicBezTo>
                    <a:pt x="9673" y="6342"/>
                    <a:pt x="9678" y="6400"/>
                    <a:pt x="9684" y="6465"/>
                  </a:cubicBezTo>
                  <a:cubicBezTo>
                    <a:pt x="9481" y="6395"/>
                    <a:pt x="9263" y="6353"/>
                    <a:pt x="9047" y="6353"/>
                  </a:cubicBezTo>
                  <a:lnTo>
                    <a:pt x="8890" y="6353"/>
                  </a:lnTo>
                  <a:lnTo>
                    <a:pt x="8469" y="5869"/>
                  </a:lnTo>
                  <a:lnTo>
                    <a:pt x="9474" y="5869"/>
                  </a:lnTo>
                  <a:cubicBezTo>
                    <a:pt x="9562" y="5869"/>
                    <a:pt x="9643" y="5856"/>
                    <a:pt x="9726" y="5845"/>
                  </a:cubicBezTo>
                  <a:close/>
                  <a:moveTo>
                    <a:pt x="12174" y="5109"/>
                  </a:moveTo>
                  <a:cubicBezTo>
                    <a:pt x="12823" y="5109"/>
                    <a:pt x="13344" y="5635"/>
                    <a:pt x="13344" y="6277"/>
                  </a:cubicBezTo>
                  <a:cubicBezTo>
                    <a:pt x="13344" y="6698"/>
                    <a:pt x="13120" y="7067"/>
                    <a:pt x="12788" y="7271"/>
                  </a:cubicBezTo>
                  <a:lnTo>
                    <a:pt x="12046" y="5109"/>
                  </a:lnTo>
                  <a:close/>
                  <a:moveTo>
                    <a:pt x="1788" y="7218"/>
                  </a:moveTo>
                  <a:cubicBezTo>
                    <a:pt x="1824" y="7259"/>
                    <a:pt x="1871" y="7288"/>
                    <a:pt x="1923" y="7294"/>
                  </a:cubicBezTo>
                  <a:lnTo>
                    <a:pt x="2595" y="7434"/>
                  </a:lnTo>
                  <a:lnTo>
                    <a:pt x="1591" y="7434"/>
                  </a:lnTo>
                  <a:cubicBezTo>
                    <a:pt x="1608" y="7382"/>
                    <a:pt x="1619" y="7329"/>
                    <a:pt x="1619" y="7277"/>
                  </a:cubicBezTo>
                  <a:lnTo>
                    <a:pt x="1788" y="7218"/>
                  </a:lnTo>
                  <a:close/>
                  <a:moveTo>
                    <a:pt x="6886" y="7032"/>
                  </a:moveTo>
                  <a:lnTo>
                    <a:pt x="7353" y="7434"/>
                  </a:lnTo>
                  <a:lnTo>
                    <a:pt x="6517" y="7434"/>
                  </a:lnTo>
                  <a:cubicBezTo>
                    <a:pt x="6657" y="7318"/>
                    <a:pt x="6781" y="7183"/>
                    <a:pt x="6886" y="7032"/>
                  </a:cubicBezTo>
                  <a:close/>
                  <a:moveTo>
                    <a:pt x="9053" y="6897"/>
                  </a:moveTo>
                  <a:cubicBezTo>
                    <a:pt x="9468" y="6897"/>
                    <a:pt x="9859" y="7096"/>
                    <a:pt x="10099" y="7434"/>
                  </a:cubicBezTo>
                  <a:lnTo>
                    <a:pt x="8580" y="7434"/>
                  </a:lnTo>
                  <a:lnTo>
                    <a:pt x="8931" y="6897"/>
                  </a:lnTo>
                  <a:close/>
                  <a:moveTo>
                    <a:pt x="1147" y="5558"/>
                  </a:moveTo>
                  <a:cubicBezTo>
                    <a:pt x="1168" y="5558"/>
                    <a:pt x="1189" y="5560"/>
                    <a:pt x="1211" y="5564"/>
                  </a:cubicBezTo>
                  <a:lnTo>
                    <a:pt x="1713" y="5651"/>
                  </a:lnTo>
                  <a:lnTo>
                    <a:pt x="1713" y="6687"/>
                  </a:lnTo>
                  <a:lnTo>
                    <a:pt x="1268" y="6832"/>
                  </a:lnTo>
                  <a:cubicBezTo>
                    <a:pt x="1117" y="6879"/>
                    <a:pt x="1035" y="7037"/>
                    <a:pt x="1076" y="7189"/>
                  </a:cubicBezTo>
                  <a:cubicBezTo>
                    <a:pt x="1087" y="7248"/>
                    <a:pt x="1076" y="7312"/>
                    <a:pt x="1035" y="7364"/>
                  </a:cubicBezTo>
                  <a:cubicBezTo>
                    <a:pt x="997" y="7416"/>
                    <a:pt x="940" y="7445"/>
                    <a:pt x="880" y="7445"/>
                  </a:cubicBezTo>
                  <a:cubicBezTo>
                    <a:pt x="866" y="7445"/>
                    <a:pt x="851" y="7443"/>
                    <a:pt x="836" y="7440"/>
                  </a:cubicBezTo>
                  <a:cubicBezTo>
                    <a:pt x="784" y="7429"/>
                    <a:pt x="736" y="7399"/>
                    <a:pt x="707" y="7358"/>
                  </a:cubicBezTo>
                  <a:cubicBezTo>
                    <a:pt x="591" y="7194"/>
                    <a:pt x="550" y="6997"/>
                    <a:pt x="596" y="6797"/>
                  </a:cubicBezTo>
                  <a:lnTo>
                    <a:pt x="847" y="5792"/>
                  </a:lnTo>
                  <a:cubicBezTo>
                    <a:pt x="884" y="5655"/>
                    <a:pt x="1007" y="5558"/>
                    <a:pt x="1147" y="5558"/>
                  </a:cubicBezTo>
                  <a:close/>
                  <a:moveTo>
                    <a:pt x="11472" y="5109"/>
                  </a:moveTo>
                  <a:lnTo>
                    <a:pt x="12273" y="7440"/>
                  </a:lnTo>
                  <a:cubicBezTo>
                    <a:pt x="12238" y="7447"/>
                    <a:pt x="11374" y="7447"/>
                    <a:pt x="11374" y="7447"/>
                  </a:cubicBezTo>
                  <a:cubicBezTo>
                    <a:pt x="10708" y="7447"/>
                    <a:pt x="10169" y="6886"/>
                    <a:pt x="10204" y="6212"/>
                  </a:cubicBezTo>
                  <a:cubicBezTo>
                    <a:pt x="10239" y="5605"/>
                    <a:pt x="10784" y="5109"/>
                    <a:pt x="11391" y="5109"/>
                  </a:cubicBezTo>
                  <a:close/>
                  <a:moveTo>
                    <a:pt x="5787" y="1"/>
                  </a:moveTo>
                  <a:cubicBezTo>
                    <a:pt x="5661" y="1"/>
                    <a:pt x="5549" y="88"/>
                    <a:pt x="5518" y="216"/>
                  </a:cubicBezTo>
                  <a:cubicBezTo>
                    <a:pt x="5489" y="363"/>
                    <a:pt x="5581" y="509"/>
                    <a:pt x="5729" y="539"/>
                  </a:cubicBezTo>
                  <a:cubicBezTo>
                    <a:pt x="6903" y="777"/>
                    <a:pt x="7955" y="1373"/>
                    <a:pt x="8767" y="2250"/>
                  </a:cubicBezTo>
                  <a:lnTo>
                    <a:pt x="10158" y="3758"/>
                  </a:lnTo>
                  <a:cubicBezTo>
                    <a:pt x="10491" y="4121"/>
                    <a:pt x="10485" y="4682"/>
                    <a:pt x="10152" y="5038"/>
                  </a:cubicBezTo>
                  <a:cubicBezTo>
                    <a:pt x="9985" y="5216"/>
                    <a:pt x="9749" y="5325"/>
                    <a:pt x="9504" y="5325"/>
                  </a:cubicBezTo>
                  <a:cubicBezTo>
                    <a:pt x="9492" y="5325"/>
                    <a:pt x="9480" y="5325"/>
                    <a:pt x="9468" y="5325"/>
                  </a:cubicBezTo>
                  <a:lnTo>
                    <a:pt x="8013" y="5325"/>
                  </a:lnTo>
                  <a:lnTo>
                    <a:pt x="7785" y="5074"/>
                  </a:lnTo>
                  <a:lnTo>
                    <a:pt x="8580" y="4723"/>
                  </a:lnTo>
                  <a:cubicBezTo>
                    <a:pt x="8715" y="4658"/>
                    <a:pt x="8779" y="4501"/>
                    <a:pt x="8715" y="4367"/>
                  </a:cubicBezTo>
                  <a:cubicBezTo>
                    <a:pt x="8671" y="4263"/>
                    <a:pt x="8570" y="4204"/>
                    <a:pt x="8467" y="4204"/>
                  </a:cubicBezTo>
                  <a:cubicBezTo>
                    <a:pt x="8430" y="4204"/>
                    <a:pt x="8393" y="4211"/>
                    <a:pt x="8358" y="4226"/>
                  </a:cubicBezTo>
                  <a:lnTo>
                    <a:pt x="7229" y="4728"/>
                  </a:lnTo>
                  <a:cubicBezTo>
                    <a:pt x="7154" y="4764"/>
                    <a:pt x="7096" y="4834"/>
                    <a:pt x="7078" y="4922"/>
                  </a:cubicBezTo>
                  <a:cubicBezTo>
                    <a:pt x="7061" y="5003"/>
                    <a:pt x="7078" y="5090"/>
                    <a:pt x="7137" y="5155"/>
                  </a:cubicBezTo>
                  <a:lnTo>
                    <a:pt x="8434" y="6646"/>
                  </a:lnTo>
                  <a:lnTo>
                    <a:pt x="8013" y="7307"/>
                  </a:lnTo>
                  <a:lnTo>
                    <a:pt x="6546" y="6020"/>
                  </a:lnTo>
                  <a:cubicBezTo>
                    <a:pt x="6219" y="5734"/>
                    <a:pt x="6037" y="5308"/>
                    <a:pt x="6072" y="4869"/>
                  </a:cubicBezTo>
                  <a:cubicBezTo>
                    <a:pt x="6102" y="4448"/>
                    <a:pt x="6336" y="4051"/>
                    <a:pt x="6692" y="3817"/>
                  </a:cubicBezTo>
                  <a:lnTo>
                    <a:pt x="7657" y="3174"/>
                  </a:lnTo>
                  <a:cubicBezTo>
                    <a:pt x="7785" y="3092"/>
                    <a:pt x="7814" y="2929"/>
                    <a:pt x="7733" y="2800"/>
                  </a:cubicBezTo>
                  <a:cubicBezTo>
                    <a:pt x="7680" y="2723"/>
                    <a:pt x="7594" y="2680"/>
                    <a:pt x="7506" y="2680"/>
                  </a:cubicBezTo>
                  <a:cubicBezTo>
                    <a:pt x="7455" y="2680"/>
                    <a:pt x="7404" y="2694"/>
                    <a:pt x="7358" y="2724"/>
                  </a:cubicBezTo>
                  <a:lnTo>
                    <a:pt x="6395" y="3366"/>
                  </a:lnTo>
                  <a:cubicBezTo>
                    <a:pt x="6290" y="3431"/>
                    <a:pt x="6196" y="3507"/>
                    <a:pt x="6114" y="3590"/>
                  </a:cubicBezTo>
                  <a:lnTo>
                    <a:pt x="5441" y="2578"/>
                  </a:lnTo>
                  <a:cubicBezTo>
                    <a:pt x="5390" y="2500"/>
                    <a:pt x="5303" y="2458"/>
                    <a:pt x="5215" y="2458"/>
                  </a:cubicBezTo>
                  <a:cubicBezTo>
                    <a:pt x="5164" y="2458"/>
                    <a:pt x="5113" y="2472"/>
                    <a:pt x="5068" y="2502"/>
                  </a:cubicBezTo>
                  <a:cubicBezTo>
                    <a:pt x="4939" y="2589"/>
                    <a:pt x="4909" y="2754"/>
                    <a:pt x="4992" y="2881"/>
                  </a:cubicBezTo>
                  <a:lnTo>
                    <a:pt x="5764" y="4051"/>
                  </a:lnTo>
                  <a:cubicBezTo>
                    <a:pt x="5635" y="4291"/>
                    <a:pt x="5553" y="4553"/>
                    <a:pt x="5535" y="4834"/>
                  </a:cubicBezTo>
                  <a:cubicBezTo>
                    <a:pt x="5489" y="5435"/>
                    <a:pt x="5734" y="6032"/>
                    <a:pt x="6190" y="6430"/>
                  </a:cubicBezTo>
                  <a:lnTo>
                    <a:pt x="6476" y="6681"/>
                  </a:lnTo>
                  <a:cubicBezTo>
                    <a:pt x="6190" y="7127"/>
                    <a:pt x="5698" y="7392"/>
                    <a:pt x="5175" y="7392"/>
                  </a:cubicBezTo>
                  <a:cubicBezTo>
                    <a:pt x="5068" y="7392"/>
                    <a:pt x="4960" y="7381"/>
                    <a:pt x="4852" y="7358"/>
                  </a:cubicBezTo>
                  <a:lnTo>
                    <a:pt x="2250" y="6821"/>
                  </a:lnTo>
                  <a:lnTo>
                    <a:pt x="2250" y="5623"/>
                  </a:lnTo>
                  <a:lnTo>
                    <a:pt x="4740" y="5862"/>
                  </a:lnTo>
                  <a:cubicBezTo>
                    <a:pt x="4750" y="5863"/>
                    <a:pt x="4761" y="5864"/>
                    <a:pt x="4771" y="5864"/>
                  </a:cubicBezTo>
                  <a:cubicBezTo>
                    <a:pt x="4906" y="5864"/>
                    <a:pt x="5021" y="5759"/>
                    <a:pt x="5033" y="5623"/>
                  </a:cubicBezTo>
                  <a:cubicBezTo>
                    <a:pt x="5050" y="5470"/>
                    <a:pt x="4939" y="5343"/>
                    <a:pt x="4793" y="5325"/>
                  </a:cubicBezTo>
                  <a:lnTo>
                    <a:pt x="4057" y="5254"/>
                  </a:lnTo>
                  <a:lnTo>
                    <a:pt x="2911" y="3402"/>
                  </a:lnTo>
                  <a:cubicBezTo>
                    <a:pt x="2718" y="3092"/>
                    <a:pt x="2613" y="2730"/>
                    <a:pt x="2613" y="2368"/>
                  </a:cubicBezTo>
                  <a:cubicBezTo>
                    <a:pt x="2613" y="1683"/>
                    <a:pt x="2964" y="1065"/>
                    <a:pt x="3542" y="701"/>
                  </a:cubicBezTo>
                  <a:cubicBezTo>
                    <a:pt x="3660" y="631"/>
                    <a:pt x="3706" y="480"/>
                    <a:pt x="3647" y="351"/>
                  </a:cubicBezTo>
                  <a:cubicBezTo>
                    <a:pt x="3600" y="253"/>
                    <a:pt x="3503" y="200"/>
                    <a:pt x="3404" y="200"/>
                  </a:cubicBezTo>
                  <a:cubicBezTo>
                    <a:pt x="3355" y="200"/>
                    <a:pt x="3306" y="213"/>
                    <a:pt x="3261" y="240"/>
                  </a:cubicBezTo>
                  <a:cubicBezTo>
                    <a:pt x="2519" y="701"/>
                    <a:pt x="2075" y="1497"/>
                    <a:pt x="2075" y="2368"/>
                  </a:cubicBezTo>
                  <a:cubicBezTo>
                    <a:pt x="2075" y="2835"/>
                    <a:pt x="2204" y="3291"/>
                    <a:pt x="2449" y="3682"/>
                  </a:cubicBezTo>
                  <a:lnTo>
                    <a:pt x="3385" y="5190"/>
                  </a:lnTo>
                  <a:lnTo>
                    <a:pt x="2004" y="5055"/>
                  </a:lnTo>
                  <a:cubicBezTo>
                    <a:pt x="1996" y="5055"/>
                    <a:pt x="1988" y="5054"/>
                    <a:pt x="1980" y="5054"/>
                  </a:cubicBezTo>
                  <a:cubicBezTo>
                    <a:pt x="1918" y="5054"/>
                    <a:pt x="1858" y="5073"/>
                    <a:pt x="1812" y="5114"/>
                  </a:cubicBezTo>
                  <a:lnTo>
                    <a:pt x="1310" y="5020"/>
                  </a:lnTo>
                  <a:cubicBezTo>
                    <a:pt x="1258" y="5011"/>
                    <a:pt x="1205" y="5006"/>
                    <a:pt x="1154" y="5006"/>
                  </a:cubicBezTo>
                  <a:cubicBezTo>
                    <a:pt x="768" y="5006"/>
                    <a:pt x="420" y="5265"/>
                    <a:pt x="321" y="5651"/>
                  </a:cubicBezTo>
                  <a:lnTo>
                    <a:pt x="70" y="6657"/>
                  </a:lnTo>
                  <a:cubicBezTo>
                    <a:pt x="0" y="6938"/>
                    <a:pt x="35" y="7229"/>
                    <a:pt x="159" y="7482"/>
                  </a:cubicBezTo>
                  <a:cubicBezTo>
                    <a:pt x="76" y="7534"/>
                    <a:pt x="24" y="7628"/>
                    <a:pt x="35" y="7733"/>
                  </a:cubicBezTo>
                  <a:cubicBezTo>
                    <a:pt x="53" y="7873"/>
                    <a:pt x="175" y="7978"/>
                    <a:pt x="316" y="7978"/>
                  </a:cubicBezTo>
                  <a:lnTo>
                    <a:pt x="13606" y="7978"/>
                  </a:lnTo>
                  <a:cubicBezTo>
                    <a:pt x="13746" y="7978"/>
                    <a:pt x="13864" y="7879"/>
                    <a:pt x="13886" y="7744"/>
                  </a:cubicBezTo>
                  <a:cubicBezTo>
                    <a:pt x="13910" y="7580"/>
                    <a:pt x="13781" y="7434"/>
                    <a:pt x="13618" y="7434"/>
                  </a:cubicBezTo>
                  <a:lnTo>
                    <a:pt x="13419" y="7434"/>
                  </a:lnTo>
                  <a:cubicBezTo>
                    <a:pt x="13705" y="7137"/>
                    <a:pt x="13881" y="6733"/>
                    <a:pt x="13881" y="6290"/>
                  </a:cubicBezTo>
                  <a:cubicBezTo>
                    <a:pt x="13892" y="5343"/>
                    <a:pt x="13098" y="4564"/>
                    <a:pt x="12151" y="4564"/>
                  </a:cubicBezTo>
                  <a:lnTo>
                    <a:pt x="11374" y="4564"/>
                  </a:lnTo>
                  <a:cubicBezTo>
                    <a:pt x="11374" y="4564"/>
                    <a:pt x="11070" y="4588"/>
                    <a:pt x="10930" y="4623"/>
                  </a:cubicBezTo>
                  <a:cubicBezTo>
                    <a:pt x="10994" y="4191"/>
                    <a:pt x="10871" y="3735"/>
                    <a:pt x="10555" y="3396"/>
                  </a:cubicBezTo>
                  <a:lnTo>
                    <a:pt x="9165" y="1888"/>
                  </a:lnTo>
                  <a:cubicBezTo>
                    <a:pt x="8270" y="924"/>
                    <a:pt x="7124" y="275"/>
                    <a:pt x="5839" y="6"/>
                  </a:cubicBezTo>
                  <a:cubicBezTo>
                    <a:pt x="5822" y="2"/>
                    <a:pt x="5804" y="1"/>
                    <a:pt x="5787" y="1"/>
                  </a:cubicBezTo>
                  <a:close/>
                </a:path>
              </a:pathLst>
            </a:custGeom>
            <a:grpFill/>
            <a:ln>
              <a:noFill/>
            </a:ln>
          </p:spPr>
          <p:txBody>
            <a:bodyPr spcFirstLastPara="1" wrap="square" lIns="121900" tIns="121900" rIns="121900" bIns="121900" anchor="ctr" anchorCtr="0">
              <a:noAutofit/>
            </a:bodyPr>
            <a:lstStyle/>
            <a:p>
              <a:endParaRPr sz="2400"/>
            </a:p>
          </p:txBody>
        </p:sp>
        <p:sp>
          <p:nvSpPr>
            <p:cNvPr id="16" name="Google Shape;3372;p88">
              <a:extLst>
                <a:ext uri="{FF2B5EF4-FFF2-40B4-BE49-F238E27FC236}">
                  <a16:creationId xmlns:a16="http://schemas.microsoft.com/office/drawing/2014/main" id="{FD585404-6B8B-CE93-EB18-3BEDD0A611B6}"/>
                </a:ext>
              </a:extLst>
            </p:cNvPr>
            <p:cNvSpPr/>
            <p:nvPr/>
          </p:nvSpPr>
          <p:spPr>
            <a:xfrm>
              <a:off x="5040025" y="2119650"/>
              <a:ext cx="122325" cy="121900"/>
            </a:xfrm>
            <a:custGeom>
              <a:avLst/>
              <a:gdLst/>
              <a:ahLst/>
              <a:cxnLst/>
              <a:rect l="l" t="t" r="r" b="b"/>
              <a:pathLst>
                <a:path w="4893" h="4876" extrusionOk="0">
                  <a:moveTo>
                    <a:pt x="1316" y="872"/>
                  </a:moveTo>
                  <a:lnTo>
                    <a:pt x="1316" y="872"/>
                  </a:lnTo>
                  <a:cubicBezTo>
                    <a:pt x="1246" y="1088"/>
                    <a:pt x="1205" y="1315"/>
                    <a:pt x="1205" y="1549"/>
                  </a:cubicBezTo>
                  <a:cubicBezTo>
                    <a:pt x="1205" y="2718"/>
                    <a:pt x="2157" y="3672"/>
                    <a:pt x="3331" y="3672"/>
                  </a:cubicBezTo>
                  <a:cubicBezTo>
                    <a:pt x="3560" y="3672"/>
                    <a:pt x="3787" y="3637"/>
                    <a:pt x="4003" y="3559"/>
                  </a:cubicBezTo>
                  <a:lnTo>
                    <a:pt x="4003" y="3559"/>
                  </a:lnTo>
                  <a:cubicBezTo>
                    <a:pt x="3911" y="3688"/>
                    <a:pt x="3800" y="3805"/>
                    <a:pt x="3676" y="3904"/>
                  </a:cubicBezTo>
                  <a:cubicBezTo>
                    <a:pt x="3331" y="4185"/>
                    <a:pt x="2911" y="4331"/>
                    <a:pt x="2467" y="4331"/>
                  </a:cubicBezTo>
                  <a:cubicBezTo>
                    <a:pt x="1403" y="4331"/>
                    <a:pt x="544" y="3472"/>
                    <a:pt x="544" y="2415"/>
                  </a:cubicBezTo>
                  <a:cubicBezTo>
                    <a:pt x="544" y="1965"/>
                    <a:pt x="690" y="1549"/>
                    <a:pt x="971" y="1204"/>
                  </a:cubicBezTo>
                  <a:cubicBezTo>
                    <a:pt x="1070" y="1077"/>
                    <a:pt x="1187" y="964"/>
                    <a:pt x="1316" y="872"/>
                  </a:cubicBezTo>
                  <a:close/>
                  <a:moveTo>
                    <a:pt x="1982" y="1"/>
                  </a:moveTo>
                  <a:cubicBezTo>
                    <a:pt x="1964" y="1"/>
                    <a:pt x="1946" y="3"/>
                    <a:pt x="1929" y="6"/>
                  </a:cubicBezTo>
                  <a:cubicBezTo>
                    <a:pt x="1392" y="130"/>
                    <a:pt x="901" y="433"/>
                    <a:pt x="550" y="859"/>
                  </a:cubicBezTo>
                  <a:cubicBezTo>
                    <a:pt x="199" y="1298"/>
                    <a:pt x="0" y="1848"/>
                    <a:pt x="0" y="2415"/>
                  </a:cubicBezTo>
                  <a:cubicBezTo>
                    <a:pt x="0" y="3770"/>
                    <a:pt x="1105" y="4875"/>
                    <a:pt x="2467" y="4875"/>
                  </a:cubicBezTo>
                  <a:cubicBezTo>
                    <a:pt x="3028" y="4875"/>
                    <a:pt x="3577" y="4681"/>
                    <a:pt x="4016" y="4325"/>
                  </a:cubicBezTo>
                  <a:cubicBezTo>
                    <a:pt x="4448" y="3975"/>
                    <a:pt x="4747" y="3489"/>
                    <a:pt x="4869" y="2952"/>
                  </a:cubicBezTo>
                  <a:cubicBezTo>
                    <a:pt x="4893" y="2836"/>
                    <a:pt x="4839" y="2712"/>
                    <a:pt x="4740" y="2655"/>
                  </a:cubicBezTo>
                  <a:cubicBezTo>
                    <a:pt x="4698" y="2631"/>
                    <a:pt x="4652" y="2620"/>
                    <a:pt x="4607" y="2620"/>
                  </a:cubicBezTo>
                  <a:cubicBezTo>
                    <a:pt x="4539" y="2620"/>
                    <a:pt x="4472" y="2646"/>
                    <a:pt x="4418" y="2695"/>
                  </a:cubicBezTo>
                  <a:cubicBezTo>
                    <a:pt x="4121" y="2976"/>
                    <a:pt x="3735" y="3127"/>
                    <a:pt x="3331" y="3127"/>
                  </a:cubicBezTo>
                  <a:cubicBezTo>
                    <a:pt x="2455" y="3127"/>
                    <a:pt x="1748" y="2420"/>
                    <a:pt x="1748" y="1549"/>
                  </a:cubicBezTo>
                  <a:cubicBezTo>
                    <a:pt x="1748" y="1140"/>
                    <a:pt x="1899" y="754"/>
                    <a:pt x="2180" y="457"/>
                  </a:cubicBezTo>
                  <a:cubicBezTo>
                    <a:pt x="2263" y="375"/>
                    <a:pt x="2279" y="241"/>
                    <a:pt x="2222" y="141"/>
                  </a:cubicBezTo>
                  <a:cubicBezTo>
                    <a:pt x="2172" y="53"/>
                    <a:pt x="2077" y="1"/>
                    <a:pt x="1982" y="1"/>
                  </a:cubicBezTo>
                  <a:close/>
                </a:path>
              </a:pathLst>
            </a:custGeom>
            <a:grpFill/>
            <a:ln>
              <a:noFill/>
            </a:ln>
          </p:spPr>
          <p:txBody>
            <a:bodyPr spcFirstLastPara="1" wrap="square" lIns="121900" tIns="121900" rIns="121900" bIns="121900" anchor="ctr" anchorCtr="0">
              <a:noAutofit/>
            </a:bodyPr>
            <a:lstStyle/>
            <a:p>
              <a:endParaRPr sz="2400"/>
            </a:p>
          </p:txBody>
        </p:sp>
        <p:sp>
          <p:nvSpPr>
            <p:cNvPr id="17" name="Google Shape;3373;p88">
              <a:extLst>
                <a:ext uri="{FF2B5EF4-FFF2-40B4-BE49-F238E27FC236}">
                  <a16:creationId xmlns:a16="http://schemas.microsoft.com/office/drawing/2014/main" id="{508C4EF2-83CB-1ADE-AB7A-42287E5E36B9}"/>
                </a:ext>
              </a:extLst>
            </p:cNvPr>
            <p:cNvSpPr/>
            <p:nvPr/>
          </p:nvSpPr>
          <p:spPr>
            <a:xfrm>
              <a:off x="4922275" y="2263300"/>
              <a:ext cx="13575" cy="13450"/>
            </a:xfrm>
            <a:custGeom>
              <a:avLst/>
              <a:gdLst/>
              <a:ahLst/>
              <a:cxnLst/>
              <a:rect l="l" t="t" r="r" b="b"/>
              <a:pathLst>
                <a:path w="543" h="538" extrusionOk="0">
                  <a:moveTo>
                    <a:pt x="269" y="0"/>
                  </a:moveTo>
                  <a:cubicBezTo>
                    <a:pt x="122" y="0"/>
                    <a:pt x="0" y="122"/>
                    <a:pt x="0" y="268"/>
                  </a:cubicBezTo>
                  <a:cubicBezTo>
                    <a:pt x="0" y="421"/>
                    <a:pt x="122" y="537"/>
                    <a:pt x="269" y="537"/>
                  </a:cubicBezTo>
                  <a:cubicBezTo>
                    <a:pt x="421" y="537"/>
                    <a:pt x="543" y="421"/>
                    <a:pt x="543" y="268"/>
                  </a:cubicBezTo>
                  <a:cubicBezTo>
                    <a:pt x="543" y="122"/>
                    <a:pt x="421" y="0"/>
                    <a:pt x="269" y="0"/>
                  </a:cubicBezTo>
                  <a:close/>
                </a:path>
              </a:pathLst>
            </a:custGeom>
            <a:grpFill/>
            <a:ln>
              <a:noFill/>
            </a:ln>
          </p:spPr>
          <p:txBody>
            <a:bodyPr spcFirstLastPara="1" wrap="square" lIns="121900" tIns="121900" rIns="121900" bIns="121900" anchor="ctr" anchorCtr="0">
              <a:noAutofit/>
            </a:bodyPr>
            <a:lstStyle/>
            <a:p>
              <a:endParaRPr sz="2400"/>
            </a:p>
          </p:txBody>
        </p:sp>
      </p:grpSp>
      <p:grpSp>
        <p:nvGrpSpPr>
          <p:cNvPr id="18" name="Google Shape;1300;p13">
            <a:extLst>
              <a:ext uri="{FF2B5EF4-FFF2-40B4-BE49-F238E27FC236}">
                <a16:creationId xmlns:a16="http://schemas.microsoft.com/office/drawing/2014/main" id="{F31115D5-8EA1-E16A-30B0-241E3AF64FAB}"/>
              </a:ext>
            </a:extLst>
          </p:cNvPr>
          <p:cNvGrpSpPr/>
          <p:nvPr/>
        </p:nvGrpSpPr>
        <p:grpSpPr>
          <a:xfrm>
            <a:off x="11422269" y="-609495"/>
            <a:ext cx="624648" cy="4606623"/>
            <a:chOff x="7905800" y="2474325"/>
            <a:chExt cx="177450" cy="1308650"/>
          </a:xfrm>
          <a:solidFill>
            <a:schemeClr val="bg1"/>
          </a:solidFill>
        </p:grpSpPr>
        <p:sp>
          <p:nvSpPr>
            <p:cNvPr id="19" name="Google Shape;1301;p13">
              <a:extLst>
                <a:ext uri="{FF2B5EF4-FFF2-40B4-BE49-F238E27FC236}">
                  <a16:creationId xmlns:a16="http://schemas.microsoft.com/office/drawing/2014/main" id="{1620B7A2-BB99-D7D4-FA19-2414FA457930}"/>
                </a:ext>
              </a:extLst>
            </p:cNvPr>
            <p:cNvSpPr/>
            <p:nvPr/>
          </p:nvSpPr>
          <p:spPr>
            <a:xfrm>
              <a:off x="7905800" y="3605550"/>
              <a:ext cx="177450" cy="177425"/>
            </a:xfrm>
            <a:custGeom>
              <a:avLst/>
              <a:gdLst/>
              <a:ahLst/>
              <a:cxnLst/>
              <a:rect l="l" t="t" r="r" b="b"/>
              <a:pathLst>
                <a:path w="7098" h="7097" extrusionOk="0">
                  <a:moveTo>
                    <a:pt x="3548" y="672"/>
                  </a:moveTo>
                  <a:lnTo>
                    <a:pt x="4398" y="1515"/>
                  </a:lnTo>
                  <a:lnTo>
                    <a:pt x="5588" y="1515"/>
                  </a:lnTo>
                  <a:lnTo>
                    <a:pt x="5588" y="2699"/>
                  </a:lnTo>
                  <a:lnTo>
                    <a:pt x="6425" y="3548"/>
                  </a:lnTo>
                  <a:lnTo>
                    <a:pt x="5588" y="4398"/>
                  </a:lnTo>
                  <a:lnTo>
                    <a:pt x="5588" y="5580"/>
                  </a:lnTo>
                  <a:lnTo>
                    <a:pt x="4398" y="5580"/>
                  </a:lnTo>
                  <a:lnTo>
                    <a:pt x="3548" y="6425"/>
                  </a:lnTo>
                  <a:lnTo>
                    <a:pt x="2699" y="5580"/>
                  </a:lnTo>
                  <a:lnTo>
                    <a:pt x="1515" y="5580"/>
                  </a:lnTo>
                  <a:lnTo>
                    <a:pt x="1515" y="4398"/>
                  </a:lnTo>
                  <a:lnTo>
                    <a:pt x="672" y="3548"/>
                  </a:lnTo>
                  <a:lnTo>
                    <a:pt x="1515" y="2699"/>
                  </a:lnTo>
                  <a:lnTo>
                    <a:pt x="1515" y="1515"/>
                  </a:lnTo>
                  <a:lnTo>
                    <a:pt x="2699" y="1515"/>
                  </a:lnTo>
                  <a:lnTo>
                    <a:pt x="3548" y="672"/>
                  </a:lnTo>
                  <a:close/>
                  <a:moveTo>
                    <a:pt x="3548" y="0"/>
                  </a:moveTo>
                  <a:lnTo>
                    <a:pt x="2508" y="1040"/>
                  </a:lnTo>
                  <a:lnTo>
                    <a:pt x="1040" y="1040"/>
                  </a:lnTo>
                  <a:lnTo>
                    <a:pt x="1040" y="2508"/>
                  </a:lnTo>
                  <a:lnTo>
                    <a:pt x="0" y="3548"/>
                  </a:lnTo>
                  <a:lnTo>
                    <a:pt x="1040" y="4589"/>
                  </a:lnTo>
                  <a:lnTo>
                    <a:pt x="1040" y="6057"/>
                  </a:lnTo>
                  <a:lnTo>
                    <a:pt x="2508" y="6057"/>
                  </a:lnTo>
                  <a:lnTo>
                    <a:pt x="3548" y="7097"/>
                  </a:lnTo>
                  <a:lnTo>
                    <a:pt x="4589" y="6057"/>
                  </a:lnTo>
                  <a:lnTo>
                    <a:pt x="6057" y="6057"/>
                  </a:lnTo>
                  <a:lnTo>
                    <a:pt x="6057" y="4589"/>
                  </a:lnTo>
                  <a:lnTo>
                    <a:pt x="7097" y="3548"/>
                  </a:lnTo>
                  <a:lnTo>
                    <a:pt x="6057" y="2508"/>
                  </a:lnTo>
                  <a:lnTo>
                    <a:pt x="6057" y="1040"/>
                  </a:lnTo>
                  <a:lnTo>
                    <a:pt x="4589" y="1040"/>
                  </a:lnTo>
                  <a:lnTo>
                    <a:pt x="3548" y="0"/>
                  </a:ln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0" name="Google Shape;1302;p13">
              <a:extLst>
                <a:ext uri="{FF2B5EF4-FFF2-40B4-BE49-F238E27FC236}">
                  <a16:creationId xmlns:a16="http://schemas.microsoft.com/office/drawing/2014/main" id="{98677ABE-4EC1-974A-D26B-75E101FDD9EF}"/>
                </a:ext>
              </a:extLst>
            </p:cNvPr>
            <p:cNvSpPr/>
            <p:nvPr/>
          </p:nvSpPr>
          <p:spPr>
            <a:xfrm>
              <a:off x="7992700" y="2474325"/>
              <a:ext cx="3775" cy="1138650"/>
            </a:xfrm>
            <a:custGeom>
              <a:avLst/>
              <a:gdLst/>
              <a:ahLst/>
              <a:cxnLst/>
              <a:rect l="l" t="t" r="r" b="b"/>
              <a:pathLst>
                <a:path w="151" h="45546" extrusionOk="0">
                  <a:moveTo>
                    <a:pt x="1" y="0"/>
                  </a:moveTo>
                  <a:lnTo>
                    <a:pt x="1" y="45546"/>
                  </a:lnTo>
                  <a:lnTo>
                    <a:pt x="151" y="45546"/>
                  </a:lnTo>
                  <a:lnTo>
                    <a:pt x="151" y="0"/>
                  </a:ln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grpSp>
      <p:grpSp>
        <p:nvGrpSpPr>
          <p:cNvPr id="21" name="Google Shape;1303;p13">
            <a:extLst>
              <a:ext uri="{FF2B5EF4-FFF2-40B4-BE49-F238E27FC236}">
                <a16:creationId xmlns:a16="http://schemas.microsoft.com/office/drawing/2014/main" id="{EB49A15C-61D8-99AD-C601-C830AF4B4E23}"/>
              </a:ext>
            </a:extLst>
          </p:cNvPr>
          <p:cNvGrpSpPr/>
          <p:nvPr/>
        </p:nvGrpSpPr>
        <p:grpSpPr>
          <a:xfrm>
            <a:off x="278962" y="-142877"/>
            <a:ext cx="490780" cy="2455971"/>
            <a:chOff x="6715575" y="2474325"/>
            <a:chExt cx="177450" cy="888000"/>
          </a:xfrm>
          <a:solidFill>
            <a:schemeClr val="bg1"/>
          </a:solidFill>
        </p:grpSpPr>
        <p:sp>
          <p:nvSpPr>
            <p:cNvPr id="22" name="Google Shape;1304;p13">
              <a:extLst>
                <a:ext uri="{FF2B5EF4-FFF2-40B4-BE49-F238E27FC236}">
                  <a16:creationId xmlns:a16="http://schemas.microsoft.com/office/drawing/2014/main" id="{94E0BB61-C2D7-5FC6-9420-CEC832269256}"/>
                </a:ext>
              </a:extLst>
            </p:cNvPr>
            <p:cNvSpPr/>
            <p:nvPr/>
          </p:nvSpPr>
          <p:spPr>
            <a:xfrm>
              <a:off x="6715575" y="3184875"/>
              <a:ext cx="177450" cy="177450"/>
            </a:xfrm>
            <a:custGeom>
              <a:avLst/>
              <a:gdLst/>
              <a:ahLst/>
              <a:cxnLst/>
              <a:rect l="l" t="t" r="r" b="b"/>
              <a:pathLst>
                <a:path w="7098" h="7098" extrusionOk="0">
                  <a:moveTo>
                    <a:pt x="3549" y="672"/>
                  </a:moveTo>
                  <a:lnTo>
                    <a:pt x="4399" y="1517"/>
                  </a:lnTo>
                  <a:lnTo>
                    <a:pt x="5581" y="1517"/>
                  </a:lnTo>
                  <a:lnTo>
                    <a:pt x="5581" y="2699"/>
                  </a:lnTo>
                  <a:lnTo>
                    <a:pt x="6426" y="3550"/>
                  </a:lnTo>
                  <a:lnTo>
                    <a:pt x="5581" y="4398"/>
                  </a:lnTo>
                  <a:lnTo>
                    <a:pt x="5581" y="5588"/>
                  </a:lnTo>
                  <a:lnTo>
                    <a:pt x="4399" y="5588"/>
                  </a:lnTo>
                  <a:lnTo>
                    <a:pt x="3549" y="6431"/>
                  </a:lnTo>
                  <a:lnTo>
                    <a:pt x="2700" y="5588"/>
                  </a:lnTo>
                  <a:lnTo>
                    <a:pt x="1516" y="5588"/>
                  </a:lnTo>
                  <a:lnTo>
                    <a:pt x="1516" y="4398"/>
                  </a:lnTo>
                  <a:lnTo>
                    <a:pt x="673" y="3550"/>
                  </a:lnTo>
                  <a:lnTo>
                    <a:pt x="1516" y="2699"/>
                  </a:lnTo>
                  <a:lnTo>
                    <a:pt x="1516" y="1517"/>
                  </a:lnTo>
                  <a:lnTo>
                    <a:pt x="2700" y="1517"/>
                  </a:lnTo>
                  <a:lnTo>
                    <a:pt x="3549" y="672"/>
                  </a:lnTo>
                  <a:close/>
                  <a:moveTo>
                    <a:pt x="3549" y="0"/>
                  </a:moveTo>
                  <a:lnTo>
                    <a:pt x="2509" y="1040"/>
                  </a:lnTo>
                  <a:lnTo>
                    <a:pt x="1041" y="1040"/>
                  </a:lnTo>
                  <a:lnTo>
                    <a:pt x="1041" y="2508"/>
                  </a:lnTo>
                  <a:lnTo>
                    <a:pt x="1" y="3550"/>
                  </a:lnTo>
                  <a:lnTo>
                    <a:pt x="1041" y="4589"/>
                  </a:lnTo>
                  <a:lnTo>
                    <a:pt x="1041" y="6057"/>
                  </a:lnTo>
                  <a:lnTo>
                    <a:pt x="2509" y="6057"/>
                  </a:lnTo>
                  <a:lnTo>
                    <a:pt x="3549" y="7097"/>
                  </a:lnTo>
                  <a:lnTo>
                    <a:pt x="4590" y="6057"/>
                  </a:lnTo>
                  <a:lnTo>
                    <a:pt x="6058" y="6057"/>
                  </a:lnTo>
                  <a:lnTo>
                    <a:pt x="6058" y="4589"/>
                  </a:lnTo>
                  <a:lnTo>
                    <a:pt x="7098" y="3550"/>
                  </a:lnTo>
                  <a:lnTo>
                    <a:pt x="6058" y="2508"/>
                  </a:lnTo>
                  <a:lnTo>
                    <a:pt x="6058" y="1040"/>
                  </a:lnTo>
                  <a:lnTo>
                    <a:pt x="4590" y="1040"/>
                  </a:lnTo>
                  <a:lnTo>
                    <a:pt x="3549" y="0"/>
                  </a:ln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3" name="Google Shape;1305;p13">
              <a:extLst>
                <a:ext uri="{FF2B5EF4-FFF2-40B4-BE49-F238E27FC236}">
                  <a16:creationId xmlns:a16="http://schemas.microsoft.com/office/drawing/2014/main" id="{8FA935C4-3052-9145-5DB2-458E13A7336A}"/>
                </a:ext>
              </a:extLst>
            </p:cNvPr>
            <p:cNvSpPr/>
            <p:nvPr/>
          </p:nvSpPr>
          <p:spPr>
            <a:xfrm>
              <a:off x="6802500" y="2474325"/>
              <a:ext cx="3575" cy="719350"/>
            </a:xfrm>
            <a:custGeom>
              <a:avLst/>
              <a:gdLst/>
              <a:ahLst/>
              <a:cxnLst/>
              <a:rect l="l" t="t" r="r" b="b"/>
              <a:pathLst>
                <a:path w="143" h="28774" extrusionOk="0">
                  <a:moveTo>
                    <a:pt x="0" y="0"/>
                  </a:moveTo>
                  <a:lnTo>
                    <a:pt x="0" y="28773"/>
                  </a:lnTo>
                  <a:lnTo>
                    <a:pt x="143" y="28773"/>
                  </a:lnTo>
                  <a:lnTo>
                    <a:pt x="143" y="0"/>
                  </a:ln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grpSp>
      <p:grpSp>
        <p:nvGrpSpPr>
          <p:cNvPr id="24" name="Google Shape;1325;p13">
            <a:extLst>
              <a:ext uri="{FF2B5EF4-FFF2-40B4-BE49-F238E27FC236}">
                <a16:creationId xmlns:a16="http://schemas.microsoft.com/office/drawing/2014/main" id="{13F281B9-D5A9-D647-978E-62C0560CEC35}"/>
              </a:ext>
            </a:extLst>
          </p:cNvPr>
          <p:cNvGrpSpPr/>
          <p:nvPr/>
        </p:nvGrpSpPr>
        <p:grpSpPr>
          <a:xfrm>
            <a:off x="10797299" y="-1069188"/>
            <a:ext cx="525848" cy="4183835"/>
            <a:chOff x="7324500" y="2391875"/>
            <a:chExt cx="177300" cy="1410725"/>
          </a:xfrm>
          <a:solidFill>
            <a:schemeClr val="bg1"/>
          </a:solidFill>
        </p:grpSpPr>
        <p:sp>
          <p:nvSpPr>
            <p:cNvPr id="25" name="Google Shape;1326;p13">
              <a:extLst>
                <a:ext uri="{FF2B5EF4-FFF2-40B4-BE49-F238E27FC236}">
                  <a16:creationId xmlns:a16="http://schemas.microsoft.com/office/drawing/2014/main" id="{6A3F8DD4-D1DB-D5FE-84F1-3C1ACEC7ECFE}"/>
                </a:ext>
              </a:extLst>
            </p:cNvPr>
            <p:cNvSpPr/>
            <p:nvPr/>
          </p:nvSpPr>
          <p:spPr>
            <a:xfrm>
              <a:off x="7324500" y="3625150"/>
              <a:ext cx="177300" cy="177450"/>
            </a:xfrm>
            <a:custGeom>
              <a:avLst/>
              <a:gdLst/>
              <a:ahLst/>
              <a:cxnLst/>
              <a:rect l="l" t="t" r="r" b="b"/>
              <a:pathLst>
                <a:path w="7092" h="7098" extrusionOk="0">
                  <a:moveTo>
                    <a:pt x="3549" y="673"/>
                  </a:moveTo>
                  <a:lnTo>
                    <a:pt x="4393" y="1510"/>
                  </a:lnTo>
                  <a:lnTo>
                    <a:pt x="5581" y="1510"/>
                  </a:lnTo>
                  <a:lnTo>
                    <a:pt x="5581" y="2700"/>
                  </a:lnTo>
                  <a:lnTo>
                    <a:pt x="6426" y="3548"/>
                  </a:lnTo>
                  <a:lnTo>
                    <a:pt x="5581" y="4398"/>
                  </a:lnTo>
                  <a:lnTo>
                    <a:pt x="5581" y="5581"/>
                  </a:lnTo>
                  <a:lnTo>
                    <a:pt x="4393" y="5581"/>
                  </a:lnTo>
                  <a:lnTo>
                    <a:pt x="3543" y="6425"/>
                  </a:lnTo>
                  <a:lnTo>
                    <a:pt x="2693" y="5581"/>
                  </a:lnTo>
                  <a:lnTo>
                    <a:pt x="1510" y="5581"/>
                  </a:lnTo>
                  <a:lnTo>
                    <a:pt x="1510" y="4398"/>
                  </a:lnTo>
                  <a:lnTo>
                    <a:pt x="667" y="3548"/>
                  </a:lnTo>
                  <a:lnTo>
                    <a:pt x="1510" y="2700"/>
                  </a:lnTo>
                  <a:lnTo>
                    <a:pt x="1510" y="1510"/>
                  </a:lnTo>
                  <a:lnTo>
                    <a:pt x="2700" y="1510"/>
                  </a:lnTo>
                  <a:lnTo>
                    <a:pt x="3549" y="673"/>
                  </a:lnTo>
                  <a:close/>
                  <a:moveTo>
                    <a:pt x="3549" y="1"/>
                  </a:moveTo>
                  <a:lnTo>
                    <a:pt x="2509" y="1041"/>
                  </a:lnTo>
                  <a:lnTo>
                    <a:pt x="1035" y="1041"/>
                  </a:lnTo>
                  <a:lnTo>
                    <a:pt x="1035" y="2508"/>
                  </a:lnTo>
                  <a:lnTo>
                    <a:pt x="1" y="3548"/>
                  </a:lnTo>
                  <a:lnTo>
                    <a:pt x="1035" y="4590"/>
                  </a:lnTo>
                  <a:lnTo>
                    <a:pt x="1035" y="6057"/>
                  </a:lnTo>
                  <a:lnTo>
                    <a:pt x="2509" y="6057"/>
                  </a:lnTo>
                  <a:lnTo>
                    <a:pt x="3549" y="7097"/>
                  </a:lnTo>
                  <a:lnTo>
                    <a:pt x="4583" y="6057"/>
                  </a:lnTo>
                  <a:lnTo>
                    <a:pt x="6058" y="6057"/>
                  </a:lnTo>
                  <a:lnTo>
                    <a:pt x="6058" y="4590"/>
                  </a:lnTo>
                  <a:lnTo>
                    <a:pt x="7092" y="3548"/>
                  </a:lnTo>
                  <a:lnTo>
                    <a:pt x="6058" y="2508"/>
                  </a:lnTo>
                  <a:lnTo>
                    <a:pt x="6058" y="1041"/>
                  </a:lnTo>
                  <a:lnTo>
                    <a:pt x="4583" y="1041"/>
                  </a:lnTo>
                  <a:lnTo>
                    <a:pt x="3549" y="1"/>
                  </a:ln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6" name="Google Shape;1327;p13">
              <a:extLst>
                <a:ext uri="{FF2B5EF4-FFF2-40B4-BE49-F238E27FC236}">
                  <a16:creationId xmlns:a16="http://schemas.microsoft.com/office/drawing/2014/main" id="{75376CD4-F7E5-2FAA-468F-1D906C82F9A1}"/>
                </a:ext>
              </a:extLst>
            </p:cNvPr>
            <p:cNvSpPr/>
            <p:nvPr/>
          </p:nvSpPr>
          <p:spPr>
            <a:xfrm>
              <a:off x="7411275" y="2391875"/>
              <a:ext cx="3725" cy="1239250"/>
            </a:xfrm>
            <a:custGeom>
              <a:avLst/>
              <a:gdLst/>
              <a:ahLst/>
              <a:cxnLst/>
              <a:rect l="l" t="t" r="r" b="b"/>
              <a:pathLst>
                <a:path w="149" h="49570" extrusionOk="0">
                  <a:moveTo>
                    <a:pt x="1" y="0"/>
                  </a:moveTo>
                  <a:lnTo>
                    <a:pt x="1" y="49570"/>
                  </a:lnTo>
                  <a:lnTo>
                    <a:pt x="149" y="49570"/>
                  </a:lnTo>
                  <a:lnTo>
                    <a:pt x="149" y="0"/>
                  </a:ln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grpSp>
      <p:sp>
        <p:nvSpPr>
          <p:cNvPr id="27" name="TextBox 26">
            <a:extLst>
              <a:ext uri="{FF2B5EF4-FFF2-40B4-BE49-F238E27FC236}">
                <a16:creationId xmlns:a16="http://schemas.microsoft.com/office/drawing/2014/main" id="{67CF91D4-B479-128C-CE30-C508F821FBE3}"/>
              </a:ext>
            </a:extLst>
          </p:cNvPr>
          <p:cNvSpPr txBox="1"/>
          <p:nvPr/>
        </p:nvSpPr>
        <p:spPr>
          <a:xfrm>
            <a:off x="3493037" y="102926"/>
            <a:ext cx="5196049" cy="515526"/>
          </a:xfrm>
          <a:prstGeom prst="rect">
            <a:avLst/>
          </a:prstGeom>
          <a:noFill/>
        </p:spPr>
        <p:txBody>
          <a:bodyPr wrap="square" rtlCol="0">
            <a:spAutoFit/>
          </a:bodyPr>
          <a:lstStyle/>
          <a:p>
            <a:pPr algn="ctr" rtl="1">
              <a:lnSpc>
                <a:spcPct val="150000"/>
              </a:lnSpc>
            </a:pPr>
            <a:r>
              <a:rPr lang="fa-IR" sz="2000" b="1" dirty="0">
                <a:solidFill>
                  <a:schemeClr val="bg1"/>
                </a:solidFill>
                <a:cs typeface="B Mitra" panose="00000400000000000000" pitchFamily="2" charset="-78"/>
              </a:rPr>
              <a:t>تیتر عنوان اصلی خود را بنویسید</a:t>
            </a:r>
            <a:endParaRPr lang="en-US" sz="8800" b="1" dirty="0">
              <a:solidFill>
                <a:schemeClr val="bg1"/>
              </a:solidFill>
              <a:cs typeface="B Mitra" panose="00000400000000000000" pitchFamily="2" charset="-78"/>
            </a:endParaRPr>
          </a:p>
        </p:txBody>
      </p:sp>
      <p:sp>
        <p:nvSpPr>
          <p:cNvPr id="28" name="TextBox 27">
            <a:extLst>
              <a:ext uri="{FF2B5EF4-FFF2-40B4-BE49-F238E27FC236}">
                <a16:creationId xmlns:a16="http://schemas.microsoft.com/office/drawing/2014/main" id="{BF381D01-BD13-9E19-92E9-1B4F79DFFF8F}"/>
              </a:ext>
            </a:extLst>
          </p:cNvPr>
          <p:cNvSpPr txBox="1"/>
          <p:nvPr/>
        </p:nvSpPr>
        <p:spPr>
          <a:xfrm>
            <a:off x="628117" y="572688"/>
            <a:ext cx="10353213" cy="1615827"/>
          </a:xfrm>
          <a:prstGeom prst="rect">
            <a:avLst/>
          </a:prstGeom>
          <a:noFill/>
        </p:spPr>
        <p:txBody>
          <a:bodyPr wrap="square">
            <a:spAutoFit/>
          </a:bodyPr>
          <a:lstStyle/>
          <a:p>
            <a:pPr algn="ctr" rtl="1">
              <a:lnSpc>
                <a:spcPct val="300000"/>
              </a:lnSpc>
            </a:pPr>
            <a:r>
              <a:rPr lang="fa-IR" dirty="0">
                <a:solidFill>
                  <a:schemeClr val="bg1"/>
                </a:solidFill>
                <a:latin typeface="Kalameh" pitchFamily="2" charset="-78"/>
                <a:cs typeface="B Mitra" panose="00000400000000000000" pitchFamily="2" charset="-78"/>
              </a:rPr>
              <a:t>فروشگاه مینارو ارائه دهنده انواع فایل های کاربردی با بهترین کیفیت این متن تست می باشد</a:t>
            </a:r>
            <a:r>
              <a:rPr lang="en-US" dirty="0">
                <a:solidFill>
                  <a:schemeClr val="bg1"/>
                </a:solidFill>
                <a:latin typeface="Kalameh" pitchFamily="2" charset="-78"/>
                <a:cs typeface="B Mitra" panose="00000400000000000000" pitchFamily="2" charset="-78"/>
              </a:rPr>
              <a:t> </a:t>
            </a:r>
            <a:r>
              <a:rPr lang="fa-IR" dirty="0">
                <a:solidFill>
                  <a:schemeClr val="bg1"/>
                </a:solidFill>
                <a:latin typeface="Kalameh" pitchFamily="2" charset="-78"/>
                <a:cs typeface="B Mitra"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میباشد.</a:t>
            </a:r>
            <a:endParaRPr lang="en-US" dirty="0">
              <a:solidFill>
                <a:schemeClr val="bg1"/>
              </a:solidFill>
              <a:cs typeface="B Mitra" panose="00000400000000000000" pitchFamily="2" charset="-78"/>
            </a:endParaRPr>
          </a:p>
        </p:txBody>
      </p:sp>
      <p:sp>
        <p:nvSpPr>
          <p:cNvPr id="29" name="TextBox 28">
            <a:extLst>
              <a:ext uri="{FF2B5EF4-FFF2-40B4-BE49-F238E27FC236}">
                <a16:creationId xmlns:a16="http://schemas.microsoft.com/office/drawing/2014/main" id="{E6C2AAEB-3AFC-29CA-73BD-814F1373B1AD}"/>
              </a:ext>
            </a:extLst>
          </p:cNvPr>
          <p:cNvSpPr txBox="1"/>
          <p:nvPr/>
        </p:nvSpPr>
        <p:spPr>
          <a:xfrm>
            <a:off x="871559" y="4716939"/>
            <a:ext cx="2705303" cy="1708160"/>
          </a:xfrm>
          <a:prstGeom prst="rect">
            <a:avLst/>
          </a:prstGeom>
          <a:noFill/>
        </p:spPr>
        <p:txBody>
          <a:bodyPr wrap="square">
            <a:spAutoFit/>
          </a:bodyPr>
          <a:lstStyle/>
          <a:p>
            <a:pPr algn="ctr">
              <a:lnSpc>
                <a:spcPct val="150000"/>
              </a:lnSpc>
            </a:pPr>
            <a:r>
              <a:rPr lang="fa-IR" sz="2400" dirty="0">
                <a:solidFill>
                  <a:schemeClr val="bg1"/>
                </a:solidFill>
                <a:latin typeface="Kalameh" pitchFamily="2" charset="-78"/>
                <a:cs typeface="B Mitra" panose="00000400000000000000" pitchFamily="2" charset="-78"/>
              </a:rPr>
              <a:t>فروشگاه مینارو ارائه دهنده انواع فایل های کاربردی با بهترین کیفیت</a:t>
            </a:r>
            <a:endParaRPr lang="en-US" sz="2400" dirty="0">
              <a:solidFill>
                <a:schemeClr val="bg1"/>
              </a:solidFill>
            </a:endParaRPr>
          </a:p>
        </p:txBody>
      </p:sp>
      <p:sp>
        <p:nvSpPr>
          <p:cNvPr id="30" name="TextBox 29">
            <a:extLst>
              <a:ext uri="{FF2B5EF4-FFF2-40B4-BE49-F238E27FC236}">
                <a16:creationId xmlns:a16="http://schemas.microsoft.com/office/drawing/2014/main" id="{93AC0D9B-CF28-162E-C112-4E868C1F25AC}"/>
              </a:ext>
            </a:extLst>
          </p:cNvPr>
          <p:cNvSpPr txBox="1"/>
          <p:nvPr/>
        </p:nvSpPr>
        <p:spPr>
          <a:xfrm>
            <a:off x="3455973" y="3763830"/>
            <a:ext cx="2705303" cy="1708160"/>
          </a:xfrm>
          <a:prstGeom prst="rect">
            <a:avLst/>
          </a:prstGeom>
          <a:noFill/>
        </p:spPr>
        <p:txBody>
          <a:bodyPr wrap="square">
            <a:spAutoFit/>
          </a:bodyPr>
          <a:lstStyle/>
          <a:p>
            <a:pPr algn="ctr">
              <a:lnSpc>
                <a:spcPct val="150000"/>
              </a:lnSpc>
            </a:pPr>
            <a:r>
              <a:rPr lang="fa-IR" sz="2400" dirty="0">
                <a:solidFill>
                  <a:schemeClr val="bg1"/>
                </a:solidFill>
                <a:latin typeface="Kalameh" pitchFamily="2" charset="-78"/>
                <a:cs typeface="B Mitra" panose="00000400000000000000" pitchFamily="2" charset="-78"/>
              </a:rPr>
              <a:t>فروشگاه مینارو ارائه دهنده انواع فایل های کاربردی با بهترین کیفیت</a:t>
            </a:r>
            <a:endParaRPr lang="en-US" sz="2400" dirty="0">
              <a:solidFill>
                <a:schemeClr val="bg1"/>
              </a:solidFill>
            </a:endParaRPr>
          </a:p>
        </p:txBody>
      </p:sp>
      <p:sp>
        <p:nvSpPr>
          <p:cNvPr id="31" name="TextBox 30">
            <a:extLst>
              <a:ext uri="{FF2B5EF4-FFF2-40B4-BE49-F238E27FC236}">
                <a16:creationId xmlns:a16="http://schemas.microsoft.com/office/drawing/2014/main" id="{2235CF74-A07D-290A-A8F2-831E550F5832}"/>
              </a:ext>
            </a:extLst>
          </p:cNvPr>
          <p:cNvSpPr txBox="1"/>
          <p:nvPr/>
        </p:nvSpPr>
        <p:spPr>
          <a:xfrm>
            <a:off x="5882720" y="4699544"/>
            <a:ext cx="2705303" cy="1708160"/>
          </a:xfrm>
          <a:prstGeom prst="rect">
            <a:avLst/>
          </a:prstGeom>
          <a:noFill/>
        </p:spPr>
        <p:txBody>
          <a:bodyPr wrap="square">
            <a:spAutoFit/>
          </a:bodyPr>
          <a:lstStyle/>
          <a:p>
            <a:pPr algn="ctr">
              <a:lnSpc>
                <a:spcPct val="150000"/>
              </a:lnSpc>
            </a:pPr>
            <a:r>
              <a:rPr lang="fa-IR" sz="2400" dirty="0">
                <a:solidFill>
                  <a:schemeClr val="bg1"/>
                </a:solidFill>
                <a:latin typeface="Kalameh" pitchFamily="2" charset="-78"/>
                <a:cs typeface="B Mitra" panose="00000400000000000000" pitchFamily="2" charset="-78"/>
              </a:rPr>
              <a:t>فروشگاه مینارو ارائه دهنده انواع فایل های کاربردی با بهترین کیفیت</a:t>
            </a:r>
            <a:endParaRPr lang="en-US" sz="2400" dirty="0">
              <a:solidFill>
                <a:schemeClr val="bg1"/>
              </a:solidFill>
            </a:endParaRPr>
          </a:p>
        </p:txBody>
      </p:sp>
      <p:sp>
        <p:nvSpPr>
          <p:cNvPr id="32" name="TextBox 31">
            <a:extLst>
              <a:ext uri="{FF2B5EF4-FFF2-40B4-BE49-F238E27FC236}">
                <a16:creationId xmlns:a16="http://schemas.microsoft.com/office/drawing/2014/main" id="{DB18FA04-8C15-40D6-7A7B-03DB0A8E58EE}"/>
              </a:ext>
            </a:extLst>
          </p:cNvPr>
          <p:cNvSpPr txBox="1"/>
          <p:nvPr/>
        </p:nvSpPr>
        <p:spPr>
          <a:xfrm>
            <a:off x="8676326" y="3651914"/>
            <a:ext cx="2705303" cy="1708160"/>
          </a:xfrm>
          <a:prstGeom prst="rect">
            <a:avLst/>
          </a:prstGeom>
          <a:noFill/>
        </p:spPr>
        <p:txBody>
          <a:bodyPr wrap="square">
            <a:spAutoFit/>
          </a:bodyPr>
          <a:lstStyle/>
          <a:p>
            <a:pPr algn="ctr">
              <a:lnSpc>
                <a:spcPct val="150000"/>
              </a:lnSpc>
            </a:pPr>
            <a:r>
              <a:rPr lang="fa-IR" sz="2400" dirty="0">
                <a:solidFill>
                  <a:schemeClr val="bg1"/>
                </a:solidFill>
                <a:latin typeface="Kalameh" pitchFamily="2" charset="-78"/>
                <a:cs typeface="B Mitra" panose="00000400000000000000" pitchFamily="2" charset="-78"/>
              </a:rPr>
              <a:t>فروشگاه مینارو ارائه دهنده انواع فایل های کاربردی با بهترین کیفیت</a:t>
            </a:r>
            <a:endParaRPr lang="en-US" sz="2400" dirty="0">
              <a:solidFill>
                <a:schemeClr val="bg1"/>
              </a:solidFill>
            </a:endParaRPr>
          </a:p>
        </p:txBody>
      </p:sp>
    </p:spTree>
    <p:extLst>
      <p:ext uri="{BB962C8B-B14F-4D97-AF65-F5344CB8AC3E}">
        <p14:creationId xmlns:p14="http://schemas.microsoft.com/office/powerpoint/2010/main" val="588931511"/>
      </p:ext>
    </p:extLst>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wipe(down)">
                                      <p:cBhvr>
                                        <p:cTn id="7" dur="1000"/>
                                        <p:tgtEl>
                                          <p:spTgt spid="21"/>
                                        </p:tgtEl>
                                      </p:cBhvr>
                                    </p:animEffect>
                                  </p:childTnLst>
                                </p:cTn>
                              </p:par>
                            </p:childTnLst>
                          </p:cTn>
                        </p:par>
                        <p:par>
                          <p:cTn id="8" fill="hold">
                            <p:stCondLst>
                              <p:cond delay="1000"/>
                            </p:stCondLst>
                            <p:childTnLst>
                              <p:par>
                                <p:cTn id="9" presetID="22" presetClass="entr" presetSubtype="4" fill="hold" nodeType="afterEffect">
                                  <p:stCondLst>
                                    <p:cond delay="0"/>
                                  </p:stCondLst>
                                  <p:childTnLst>
                                    <p:set>
                                      <p:cBhvr>
                                        <p:cTn id="10" dur="1" fill="hold">
                                          <p:stCondLst>
                                            <p:cond delay="0"/>
                                          </p:stCondLst>
                                        </p:cTn>
                                        <p:tgtEl>
                                          <p:spTgt spid="24"/>
                                        </p:tgtEl>
                                        <p:attrNameLst>
                                          <p:attrName>style.visibility</p:attrName>
                                        </p:attrNameLst>
                                      </p:cBhvr>
                                      <p:to>
                                        <p:strVal val="visible"/>
                                      </p:to>
                                    </p:set>
                                    <p:animEffect transition="in" filter="wipe(down)">
                                      <p:cBhvr>
                                        <p:cTn id="11" dur="1000"/>
                                        <p:tgtEl>
                                          <p:spTgt spid="24"/>
                                        </p:tgtEl>
                                      </p:cBhvr>
                                    </p:animEffect>
                                  </p:childTnLst>
                                </p:cTn>
                              </p:par>
                            </p:childTnLst>
                          </p:cTn>
                        </p:par>
                        <p:par>
                          <p:cTn id="12" fill="hold">
                            <p:stCondLst>
                              <p:cond delay="2000"/>
                            </p:stCondLst>
                            <p:childTnLst>
                              <p:par>
                                <p:cTn id="13" presetID="22" presetClass="entr" presetSubtype="4" fill="hold" nodeType="afterEffect">
                                  <p:stCondLst>
                                    <p:cond delay="0"/>
                                  </p:stCondLst>
                                  <p:childTnLst>
                                    <p:set>
                                      <p:cBhvr>
                                        <p:cTn id="14" dur="1" fill="hold">
                                          <p:stCondLst>
                                            <p:cond delay="0"/>
                                          </p:stCondLst>
                                        </p:cTn>
                                        <p:tgtEl>
                                          <p:spTgt spid="18"/>
                                        </p:tgtEl>
                                        <p:attrNameLst>
                                          <p:attrName>style.visibility</p:attrName>
                                        </p:attrNameLst>
                                      </p:cBhvr>
                                      <p:to>
                                        <p:strVal val="visible"/>
                                      </p:to>
                                    </p:set>
                                    <p:animEffect transition="in" filter="wipe(down)">
                                      <p:cBhvr>
                                        <p:cTn id="15" dur="1000"/>
                                        <p:tgtEl>
                                          <p:spTgt spid="18"/>
                                        </p:tgtEl>
                                      </p:cBhvr>
                                    </p:animEffect>
                                  </p:childTnLst>
                                </p:cTn>
                              </p:par>
                            </p:childTnLst>
                          </p:cTn>
                        </p:par>
                        <p:par>
                          <p:cTn id="16" fill="hold">
                            <p:stCondLst>
                              <p:cond delay="3000"/>
                            </p:stCondLst>
                            <p:childTnLst>
                              <p:par>
                                <p:cTn id="17" presetID="14" presetClass="entr" presetSubtype="5" fill="hold" grpId="0" nodeType="afterEffect">
                                  <p:stCondLst>
                                    <p:cond delay="0"/>
                                  </p:stCondLst>
                                  <p:childTnLst>
                                    <p:set>
                                      <p:cBhvr>
                                        <p:cTn id="18" dur="1" fill="hold">
                                          <p:stCondLst>
                                            <p:cond delay="0"/>
                                          </p:stCondLst>
                                        </p:cTn>
                                        <p:tgtEl>
                                          <p:spTgt spid="27"/>
                                        </p:tgtEl>
                                        <p:attrNameLst>
                                          <p:attrName>style.visibility</p:attrName>
                                        </p:attrNameLst>
                                      </p:cBhvr>
                                      <p:to>
                                        <p:strVal val="visible"/>
                                      </p:to>
                                    </p:set>
                                    <p:animEffect transition="in" filter="randombar(vertical)">
                                      <p:cBhvr>
                                        <p:cTn id="19" dur="1000"/>
                                        <p:tgtEl>
                                          <p:spTgt spid="27"/>
                                        </p:tgtEl>
                                      </p:cBhvr>
                                    </p:animEffect>
                                  </p:childTnLst>
                                </p:cTn>
                              </p:par>
                            </p:childTnLst>
                          </p:cTn>
                        </p:par>
                        <p:par>
                          <p:cTn id="20" fill="hold">
                            <p:stCondLst>
                              <p:cond delay="4000"/>
                            </p:stCondLst>
                            <p:childTnLst>
                              <p:par>
                                <p:cTn id="21" presetID="22" presetClass="entr" presetSubtype="4" fill="hold" grpId="0" nodeType="afterEffect">
                                  <p:stCondLst>
                                    <p:cond delay="0"/>
                                  </p:stCondLst>
                                  <p:childTnLst>
                                    <p:set>
                                      <p:cBhvr>
                                        <p:cTn id="22" dur="1" fill="hold">
                                          <p:stCondLst>
                                            <p:cond delay="0"/>
                                          </p:stCondLst>
                                        </p:cTn>
                                        <p:tgtEl>
                                          <p:spTgt spid="28"/>
                                        </p:tgtEl>
                                        <p:attrNameLst>
                                          <p:attrName>style.visibility</p:attrName>
                                        </p:attrNameLst>
                                      </p:cBhvr>
                                      <p:to>
                                        <p:strVal val="visible"/>
                                      </p:to>
                                    </p:set>
                                    <p:animEffect transition="in" filter="wipe(down)">
                                      <p:cBhvr>
                                        <p:cTn id="23" dur="1000"/>
                                        <p:tgtEl>
                                          <p:spTgt spid="28"/>
                                        </p:tgtEl>
                                      </p:cBhvr>
                                    </p:animEffect>
                                  </p:childTnLst>
                                </p:cTn>
                              </p:par>
                            </p:childTnLst>
                          </p:cTn>
                        </p:par>
                        <p:par>
                          <p:cTn id="24" fill="hold">
                            <p:stCondLst>
                              <p:cond delay="5000"/>
                            </p:stCondLst>
                            <p:childTnLst>
                              <p:par>
                                <p:cTn id="25" presetID="42" presetClass="entr" presetSubtype="0" fill="hold" nodeType="afterEffect">
                                  <p:stCondLst>
                                    <p:cond delay="0"/>
                                  </p:stCondLst>
                                  <p:childTnLst>
                                    <p:set>
                                      <p:cBhvr>
                                        <p:cTn id="26" dur="1" fill="hold">
                                          <p:stCondLst>
                                            <p:cond delay="0"/>
                                          </p:stCondLst>
                                        </p:cTn>
                                        <p:tgtEl>
                                          <p:spTgt spid="2"/>
                                        </p:tgtEl>
                                        <p:attrNameLst>
                                          <p:attrName>style.visibility</p:attrName>
                                        </p:attrNameLst>
                                      </p:cBhvr>
                                      <p:to>
                                        <p:strVal val="visible"/>
                                      </p:to>
                                    </p:set>
                                    <p:animEffect transition="in" filter="fade">
                                      <p:cBhvr>
                                        <p:cTn id="27" dur="1000"/>
                                        <p:tgtEl>
                                          <p:spTgt spid="2"/>
                                        </p:tgtEl>
                                      </p:cBhvr>
                                    </p:animEffect>
                                    <p:anim calcmode="lin" valueType="num">
                                      <p:cBhvr>
                                        <p:cTn id="28" dur="1000" fill="hold"/>
                                        <p:tgtEl>
                                          <p:spTgt spid="2"/>
                                        </p:tgtEl>
                                        <p:attrNameLst>
                                          <p:attrName>ppt_x</p:attrName>
                                        </p:attrNameLst>
                                      </p:cBhvr>
                                      <p:tavLst>
                                        <p:tav tm="0">
                                          <p:val>
                                            <p:strVal val="#ppt_x"/>
                                          </p:val>
                                        </p:tav>
                                        <p:tav tm="100000">
                                          <p:val>
                                            <p:strVal val="#ppt_x"/>
                                          </p:val>
                                        </p:tav>
                                      </p:tavLst>
                                    </p:anim>
                                    <p:anim calcmode="lin" valueType="num">
                                      <p:cBhvr>
                                        <p:cTn id="29" dur="1000" fill="hold"/>
                                        <p:tgtEl>
                                          <p:spTgt spid="2"/>
                                        </p:tgtEl>
                                        <p:attrNameLst>
                                          <p:attrName>ppt_y</p:attrName>
                                        </p:attrNameLst>
                                      </p:cBhvr>
                                      <p:tavLst>
                                        <p:tav tm="0">
                                          <p:val>
                                            <p:strVal val="#ppt_y+.1"/>
                                          </p:val>
                                        </p:tav>
                                        <p:tav tm="100000">
                                          <p:val>
                                            <p:strVal val="#ppt_y"/>
                                          </p:val>
                                        </p:tav>
                                      </p:tavLst>
                                    </p:anim>
                                  </p:childTnLst>
                                </p:cTn>
                              </p:par>
                            </p:childTnLst>
                          </p:cTn>
                        </p:par>
                        <p:par>
                          <p:cTn id="30" fill="hold">
                            <p:stCondLst>
                              <p:cond delay="6000"/>
                            </p:stCondLst>
                            <p:childTnLst>
                              <p:par>
                                <p:cTn id="31" presetID="42" presetClass="entr" presetSubtype="0" fill="hold" grpId="0" nodeType="afterEffect">
                                  <p:stCondLst>
                                    <p:cond delay="0"/>
                                  </p:stCondLst>
                                  <p:childTnLst>
                                    <p:set>
                                      <p:cBhvr>
                                        <p:cTn id="32" dur="1" fill="hold">
                                          <p:stCondLst>
                                            <p:cond delay="0"/>
                                          </p:stCondLst>
                                        </p:cTn>
                                        <p:tgtEl>
                                          <p:spTgt spid="32"/>
                                        </p:tgtEl>
                                        <p:attrNameLst>
                                          <p:attrName>style.visibility</p:attrName>
                                        </p:attrNameLst>
                                      </p:cBhvr>
                                      <p:to>
                                        <p:strVal val="visible"/>
                                      </p:to>
                                    </p:set>
                                    <p:animEffect transition="in" filter="fade">
                                      <p:cBhvr>
                                        <p:cTn id="33" dur="1000"/>
                                        <p:tgtEl>
                                          <p:spTgt spid="32"/>
                                        </p:tgtEl>
                                      </p:cBhvr>
                                    </p:animEffect>
                                    <p:anim calcmode="lin" valueType="num">
                                      <p:cBhvr>
                                        <p:cTn id="34" dur="1000" fill="hold"/>
                                        <p:tgtEl>
                                          <p:spTgt spid="32"/>
                                        </p:tgtEl>
                                        <p:attrNameLst>
                                          <p:attrName>ppt_x</p:attrName>
                                        </p:attrNameLst>
                                      </p:cBhvr>
                                      <p:tavLst>
                                        <p:tav tm="0">
                                          <p:val>
                                            <p:strVal val="#ppt_x"/>
                                          </p:val>
                                        </p:tav>
                                        <p:tav tm="100000">
                                          <p:val>
                                            <p:strVal val="#ppt_x"/>
                                          </p:val>
                                        </p:tav>
                                      </p:tavLst>
                                    </p:anim>
                                    <p:anim calcmode="lin" valueType="num">
                                      <p:cBhvr>
                                        <p:cTn id="35" dur="1000" fill="hold"/>
                                        <p:tgtEl>
                                          <p:spTgt spid="32"/>
                                        </p:tgtEl>
                                        <p:attrNameLst>
                                          <p:attrName>ppt_y</p:attrName>
                                        </p:attrNameLst>
                                      </p:cBhvr>
                                      <p:tavLst>
                                        <p:tav tm="0">
                                          <p:val>
                                            <p:strVal val="#ppt_y+.1"/>
                                          </p:val>
                                        </p:tav>
                                        <p:tav tm="100000">
                                          <p:val>
                                            <p:strVal val="#ppt_y"/>
                                          </p:val>
                                        </p:tav>
                                      </p:tavLst>
                                    </p:anim>
                                  </p:childTnLst>
                                </p:cTn>
                              </p:par>
                            </p:childTnLst>
                          </p:cTn>
                        </p:par>
                        <p:par>
                          <p:cTn id="36" fill="hold">
                            <p:stCondLst>
                              <p:cond delay="7000"/>
                            </p:stCondLst>
                            <p:childTnLst>
                              <p:par>
                                <p:cTn id="37" presetID="42" presetClass="entr" presetSubtype="0" fill="hold" nodeType="afterEffect">
                                  <p:stCondLst>
                                    <p:cond delay="0"/>
                                  </p:stCondLst>
                                  <p:childTnLst>
                                    <p:set>
                                      <p:cBhvr>
                                        <p:cTn id="38" dur="1" fill="hold">
                                          <p:stCondLst>
                                            <p:cond delay="0"/>
                                          </p:stCondLst>
                                        </p:cTn>
                                        <p:tgtEl>
                                          <p:spTgt spid="14"/>
                                        </p:tgtEl>
                                        <p:attrNameLst>
                                          <p:attrName>style.visibility</p:attrName>
                                        </p:attrNameLst>
                                      </p:cBhvr>
                                      <p:to>
                                        <p:strVal val="visible"/>
                                      </p:to>
                                    </p:set>
                                    <p:animEffect transition="in" filter="fade">
                                      <p:cBhvr>
                                        <p:cTn id="39" dur="1000"/>
                                        <p:tgtEl>
                                          <p:spTgt spid="14"/>
                                        </p:tgtEl>
                                      </p:cBhvr>
                                    </p:animEffect>
                                    <p:anim calcmode="lin" valueType="num">
                                      <p:cBhvr>
                                        <p:cTn id="40" dur="1000" fill="hold"/>
                                        <p:tgtEl>
                                          <p:spTgt spid="14"/>
                                        </p:tgtEl>
                                        <p:attrNameLst>
                                          <p:attrName>ppt_x</p:attrName>
                                        </p:attrNameLst>
                                      </p:cBhvr>
                                      <p:tavLst>
                                        <p:tav tm="0">
                                          <p:val>
                                            <p:strVal val="#ppt_x"/>
                                          </p:val>
                                        </p:tav>
                                        <p:tav tm="100000">
                                          <p:val>
                                            <p:strVal val="#ppt_x"/>
                                          </p:val>
                                        </p:tav>
                                      </p:tavLst>
                                    </p:anim>
                                    <p:anim calcmode="lin" valueType="num">
                                      <p:cBhvr>
                                        <p:cTn id="41" dur="1000" fill="hold"/>
                                        <p:tgtEl>
                                          <p:spTgt spid="14"/>
                                        </p:tgtEl>
                                        <p:attrNameLst>
                                          <p:attrName>ppt_y</p:attrName>
                                        </p:attrNameLst>
                                      </p:cBhvr>
                                      <p:tavLst>
                                        <p:tav tm="0">
                                          <p:val>
                                            <p:strVal val="#ppt_y+.1"/>
                                          </p:val>
                                        </p:tav>
                                        <p:tav tm="100000">
                                          <p:val>
                                            <p:strVal val="#ppt_y"/>
                                          </p:val>
                                        </p:tav>
                                      </p:tavLst>
                                    </p:anim>
                                  </p:childTnLst>
                                </p:cTn>
                              </p:par>
                            </p:childTnLst>
                          </p:cTn>
                        </p:par>
                        <p:par>
                          <p:cTn id="42" fill="hold">
                            <p:stCondLst>
                              <p:cond delay="8000"/>
                            </p:stCondLst>
                            <p:childTnLst>
                              <p:par>
                                <p:cTn id="43" presetID="42" presetClass="entr" presetSubtype="0" fill="hold" grpId="0" nodeType="afterEffect">
                                  <p:stCondLst>
                                    <p:cond delay="0"/>
                                  </p:stCondLst>
                                  <p:childTnLst>
                                    <p:set>
                                      <p:cBhvr>
                                        <p:cTn id="44" dur="1" fill="hold">
                                          <p:stCondLst>
                                            <p:cond delay="0"/>
                                          </p:stCondLst>
                                        </p:cTn>
                                        <p:tgtEl>
                                          <p:spTgt spid="31"/>
                                        </p:tgtEl>
                                        <p:attrNameLst>
                                          <p:attrName>style.visibility</p:attrName>
                                        </p:attrNameLst>
                                      </p:cBhvr>
                                      <p:to>
                                        <p:strVal val="visible"/>
                                      </p:to>
                                    </p:set>
                                    <p:animEffect transition="in" filter="fade">
                                      <p:cBhvr>
                                        <p:cTn id="45" dur="1000"/>
                                        <p:tgtEl>
                                          <p:spTgt spid="31"/>
                                        </p:tgtEl>
                                      </p:cBhvr>
                                    </p:animEffect>
                                    <p:anim calcmode="lin" valueType="num">
                                      <p:cBhvr>
                                        <p:cTn id="46" dur="1000" fill="hold"/>
                                        <p:tgtEl>
                                          <p:spTgt spid="31"/>
                                        </p:tgtEl>
                                        <p:attrNameLst>
                                          <p:attrName>ppt_x</p:attrName>
                                        </p:attrNameLst>
                                      </p:cBhvr>
                                      <p:tavLst>
                                        <p:tav tm="0">
                                          <p:val>
                                            <p:strVal val="#ppt_x"/>
                                          </p:val>
                                        </p:tav>
                                        <p:tav tm="100000">
                                          <p:val>
                                            <p:strVal val="#ppt_x"/>
                                          </p:val>
                                        </p:tav>
                                      </p:tavLst>
                                    </p:anim>
                                    <p:anim calcmode="lin" valueType="num">
                                      <p:cBhvr>
                                        <p:cTn id="47" dur="1000" fill="hold"/>
                                        <p:tgtEl>
                                          <p:spTgt spid="31"/>
                                        </p:tgtEl>
                                        <p:attrNameLst>
                                          <p:attrName>ppt_y</p:attrName>
                                        </p:attrNameLst>
                                      </p:cBhvr>
                                      <p:tavLst>
                                        <p:tav tm="0">
                                          <p:val>
                                            <p:strVal val="#ppt_y+.1"/>
                                          </p:val>
                                        </p:tav>
                                        <p:tav tm="100000">
                                          <p:val>
                                            <p:strVal val="#ppt_y"/>
                                          </p:val>
                                        </p:tav>
                                      </p:tavLst>
                                    </p:anim>
                                  </p:childTnLst>
                                </p:cTn>
                              </p:par>
                            </p:childTnLst>
                          </p:cTn>
                        </p:par>
                        <p:par>
                          <p:cTn id="48" fill="hold">
                            <p:stCondLst>
                              <p:cond delay="9000"/>
                            </p:stCondLst>
                            <p:childTnLst>
                              <p:par>
                                <p:cTn id="49" presetID="42" presetClass="entr" presetSubtype="0" fill="hold" nodeType="afterEffect">
                                  <p:stCondLst>
                                    <p:cond delay="0"/>
                                  </p:stCondLst>
                                  <p:childTnLst>
                                    <p:set>
                                      <p:cBhvr>
                                        <p:cTn id="50" dur="1" fill="hold">
                                          <p:stCondLst>
                                            <p:cond delay="0"/>
                                          </p:stCondLst>
                                        </p:cTn>
                                        <p:tgtEl>
                                          <p:spTgt spid="11"/>
                                        </p:tgtEl>
                                        <p:attrNameLst>
                                          <p:attrName>style.visibility</p:attrName>
                                        </p:attrNameLst>
                                      </p:cBhvr>
                                      <p:to>
                                        <p:strVal val="visible"/>
                                      </p:to>
                                    </p:set>
                                    <p:animEffect transition="in" filter="fade">
                                      <p:cBhvr>
                                        <p:cTn id="51" dur="1000"/>
                                        <p:tgtEl>
                                          <p:spTgt spid="11"/>
                                        </p:tgtEl>
                                      </p:cBhvr>
                                    </p:animEffect>
                                    <p:anim calcmode="lin" valueType="num">
                                      <p:cBhvr>
                                        <p:cTn id="52" dur="1000" fill="hold"/>
                                        <p:tgtEl>
                                          <p:spTgt spid="11"/>
                                        </p:tgtEl>
                                        <p:attrNameLst>
                                          <p:attrName>ppt_x</p:attrName>
                                        </p:attrNameLst>
                                      </p:cBhvr>
                                      <p:tavLst>
                                        <p:tav tm="0">
                                          <p:val>
                                            <p:strVal val="#ppt_x"/>
                                          </p:val>
                                        </p:tav>
                                        <p:tav tm="100000">
                                          <p:val>
                                            <p:strVal val="#ppt_x"/>
                                          </p:val>
                                        </p:tav>
                                      </p:tavLst>
                                    </p:anim>
                                    <p:anim calcmode="lin" valueType="num">
                                      <p:cBhvr>
                                        <p:cTn id="53" dur="1000" fill="hold"/>
                                        <p:tgtEl>
                                          <p:spTgt spid="11"/>
                                        </p:tgtEl>
                                        <p:attrNameLst>
                                          <p:attrName>ppt_y</p:attrName>
                                        </p:attrNameLst>
                                      </p:cBhvr>
                                      <p:tavLst>
                                        <p:tav tm="0">
                                          <p:val>
                                            <p:strVal val="#ppt_y+.1"/>
                                          </p:val>
                                        </p:tav>
                                        <p:tav tm="100000">
                                          <p:val>
                                            <p:strVal val="#ppt_y"/>
                                          </p:val>
                                        </p:tav>
                                      </p:tavLst>
                                    </p:anim>
                                  </p:childTnLst>
                                </p:cTn>
                              </p:par>
                            </p:childTnLst>
                          </p:cTn>
                        </p:par>
                        <p:par>
                          <p:cTn id="54" fill="hold">
                            <p:stCondLst>
                              <p:cond delay="10000"/>
                            </p:stCondLst>
                            <p:childTnLst>
                              <p:par>
                                <p:cTn id="55" presetID="42" presetClass="entr" presetSubtype="0" fill="hold" grpId="0" nodeType="afterEffect">
                                  <p:stCondLst>
                                    <p:cond delay="0"/>
                                  </p:stCondLst>
                                  <p:childTnLst>
                                    <p:set>
                                      <p:cBhvr>
                                        <p:cTn id="56" dur="1" fill="hold">
                                          <p:stCondLst>
                                            <p:cond delay="0"/>
                                          </p:stCondLst>
                                        </p:cTn>
                                        <p:tgtEl>
                                          <p:spTgt spid="30"/>
                                        </p:tgtEl>
                                        <p:attrNameLst>
                                          <p:attrName>style.visibility</p:attrName>
                                        </p:attrNameLst>
                                      </p:cBhvr>
                                      <p:to>
                                        <p:strVal val="visible"/>
                                      </p:to>
                                    </p:set>
                                    <p:animEffect transition="in" filter="fade">
                                      <p:cBhvr>
                                        <p:cTn id="57" dur="1000"/>
                                        <p:tgtEl>
                                          <p:spTgt spid="30"/>
                                        </p:tgtEl>
                                      </p:cBhvr>
                                    </p:animEffect>
                                    <p:anim calcmode="lin" valueType="num">
                                      <p:cBhvr>
                                        <p:cTn id="58" dur="1000" fill="hold"/>
                                        <p:tgtEl>
                                          <p:spTgt spid="30"/>
                                        </p:tgtEl>
                                        <p:attrNameLst>
                                          <p:attrName>ppt_x</p:attrName>
                                        </p:attrNameLst>
                                      </p:cBhvr>
                                      <p:tavLst>
                                        <p:tav tm="0">
                                          <p:val>
                                            <p:strVal val="#ppt_x"/>
                                          </p:val>
                                        </p:tav>
                                        <p:tav tm="100000">
                                          <p:val>
                                            <p:strVal val="#ppt_x"/>
                                          </p:val>
                                        </p:tav>
                                      </p:tavLst>
                                    </p:anim>
                                    <p:anim calcmode="lin" valueType="num">
                                      <p:cBhvr>
                                        <p:cTn id="59" dur="1000" fill="hold"/>
                                        <p:tgtEl>
                                          <p:spTgt spid="30"/>
                                        </p:tgtEl>
                                        <p:attrNameLst>
                                          <p:attrName>ppt_y</p:attrName>
                                        </p:attrNameLst>
                                      </p:cBhvr>
                                      <p:tavLst>
                                        <p:tav tm="0">
                                          <p:val>
                                            <p:strVal val="#ppt_y+.1"/>
                                          </p:val>
                                        </p:tav>
                                        <p:tav tm="100000">
                                          <p:val>
                                            <p:strVal val="#ppt_y"/>
                                          </p:val>
                                        </p:tav>
                                      </p:tavLst>
                                    </p:anim>
                                  </p:childTnLst>
                                </p:cTn>
                              </p:par>
                            </p:childTnLst>
                          </p:cTn>
                        </p:par>
                        <p:par>
                          <p:cTn id="60" fill="hold">
                            <p:stCondLst>
                              <p:cond delay="11000"/>
                            </p:stCondLst>
                            <p:childTnLst>
                              <p:par>
                                <p:cTn id="61" presetID="42" presetClass="entr" presetSubtype="0" fill="hold" nodeType="afterEffect">
                                  <p:stCondLst>
                                    <p:cond delay="0"/>
                                  </p:stCondLst>
                                  <p:childTnLst>
                                    <p:set>
                                      <p:cBhvr>
                                        <p:cTn id="62" dur="1" fill="hold">
                                          <p:stCondLst>
                                            <p:cond delay="0"/>
                                          </p:stCondLst>
                                        </p:cTn>
                                        <p:tgtEl>
                                          <p:spTgt spid="5"/>
                                        </p:tgtEl>
                                        <p:attrNameLst>
                                          <p:attrName>style.visibility</p:attrName>
                                        </p:attrNameLst>
                                      </p:cBhvr>
                                      <p:to>
                                        <p:strVal val="visible"/>
                                      </p:to>
                                    </p:set>
                                    <p:animEffect transition="in" filter="fade">
                                      <p:cBhvr>
                                        <p:cTn id="63" dur="1000"/>
                                        <p:tgtEl>
                                          <p:spTgt spid="5"/>
                                        </p:tgtEl>
                                      </p:cBhvr>
                                    </p:animEffect>
                                    <p:anim calcmode="lin" valueType="num">
                                      <p:cBhvr>
                                        <p:cTn id="64" dur="1000" fill="hold"/>
                                        <p:tgtEl>
                                          <p:spTgt spid="5"/>
                                        </p:tgtEl>
                                        <p:attrNameLst>
                                          <p:attrName>ppt_x</p:attrName>
                                        </p:attrNameLst>
                                      </p:cBhvr>
                                      <p:tavLst>
                                        <p:tav tm="0">
                                          <p:val>
                                            <p:strVal val="#ppt_x"/>
                                          </p:val>
                                        </p:tav>
                                        <p:tav tm="100000">
                                          <p:val>
                                            <p:strVal val="#ppt_x"/>
                                          </p:val>
                                        </p:tav>
                                      </p:tavLst>
                                    </p:anim>
                                    <p:anim calcmode="lin" valueType="num">
                                      <p:cBhvr>
                                        <p:cTn id="65" dur="1000" fill="hold"/>
                                        <p:tgtEl>
                                          <p:spTgt spid="5"/>
                                        </p:tgtEl>
                                        <p:attrNameLst>
                                          <p:attrName>ppt_y</p:attrName>
                                        </p:attrNameLst>
                                      </p:cBhvr>
                                      <p:tavLst>
                                        <p:tav tm="0">
                                          <p:val>
                                            <p:strVal val="#ppt_y+.1"/>
                                          </p:val>
                                        </p:tav>
                                        <p:tav tm="100000">
                                          <p:val>
                                            <p:strVal val="#ppt_y"/>
                                          </p:val>
                                        </p:tav>
                                      </p:tavLst>
                                    </p:anim>
                                  </p:childTnLst>
                                </p:cTn>
                              </p:par>
                            </p:childTnLst>
                          </p:cTn>
                        </p:par>
                        <p:par>
                          <p:cTn id="66" fill="hold">
                            <p:stCondLst>
                              <p:cond delay="12000"/>
                            </p:stCondLst>
                            <p:childTnLst>
                              <p:par>
                                <p:cTn id="67" presetID="42" presetClass="entr" presetSubtype="0" fill="hold" grpId="0" nodeType="afterEffect">
                                  <p:stCondLst>
                                    <p:cond delay="0"/>
                                  </p:stCondLst>
                                  <p:childTnLst>
                                    <p:set>
                                      <p:cBhvr>
                                        <p:cTn id="68" dur="1" fill="hold">
                                          <p:stCondLst>
                                            <p:cond delay="0"/>
                                          </p:stCondLst>
                                        </p:cTn>
                                        <p:tgtEl>
                                          <p:spTgt spid="29"/>
                                        </p:tgtEl>
                                        <p:attrNameLst>
                                          <p:attrName>style.visibility</p:attrName>
                                        </p:attrNameLst>
                                      </p:cBhvr>
                                      <p:to>
                                        <p:strVal val="visible"/>
                                      </p:to>
                                    </p:set>
                                    <p:animEffect transition="in" filter="fade">
                                      <p:cBhvr>
                                        <p:cTn id="69" dur="1000"/>
                                        <p:tgtEl>
                                          <p:spTgt spid="29"/>
                                        </p:tgtEl>
                                      </p:cBhvr>
                                    </p:animEffect>
                                    <p:anim calcmode="lin" valueType="num">
                                      <p:cBhvr>
                                        <p:cTn id="70" dur="1000" fill="hold"/>
                                        <p:tgtEl>
                                          <p:spTgt spid="29"/>
                                        </p:tgtEl>
                                        <p:attrNameLst>
                                          <p:attrName>ppt_x</p:attrName>
                                        </p:attrNameLst>
                                      </p:cBhvr>
                                      <p:tavLst>
                                        <p:tav tm="0">
                                          <p:val>
                                            <p:strVal val="#ppt_x"/>
                                          </p:val>
                                        </p:tav>
                                        <p:tav tm="100000">
                                          <p:val>
                                            <p:strVal val="#ppt_x"/>
                                          </p:val>
                                        </p:tav>
                                      </p:tavLst>
                                    </p:anim>
                                    <p:anim calcmode="lin" valueType="num">
                                      <p:cBhvr>
                                        <p:cTn id="71" dur="1000" fill="hold"/>
                                        <p:tgtEl>
                                          <p:spTgt spid="2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8" grpId="0"/>
      <p:bldP spid="29" grpId="0"/>
      <p:bldP spid="30" grpId="0"/>
      <p:bldP spid="31" grpId="0"/>
      <p:bldP spid="3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reeform: Shape 6">
            <a:extLst>
              <a:ext uri="{FF2B5EF4-FFF2-40B4-BE49-F238E27FC236}">
                <a16:creationId xmlns:a16="http://schemas.microsoft.com/office/drawing/2014/main" id="{8041A489-7275-F477-A604-B993A268284E}"/>
              </a:ext>
            </a:extLst>
          </p:cNvPr>
          <p:cNvSpPr/>
          <p:nvPr/>
        </p:nvSpPr>
        <p:spPr>
          <a:xfrm rot="16200000" flipV="1">
            <a:off x="7732686" y="320030"/>
            <a:ext cx="6632626" cy="6918025"/>
          </a:xfrm>
          <a:custGeom>
            <a:avLst/>
            <a:gdLst>
              <a:gd name="connsiteX0" fmla="*/ 3792932 w 7585876"/>
              <a:gd name="connsiteY0" fmla="*/ 4737206 h 4737206"/>
              <a:gd name="connsiteX1" fmla="*/ 3886670 w 7585876"/>
              <a:gd name="connsiteY1" fmla="*/ 4628170 h 4737206"/>
              <a:gd name="connsiteX2" fmla="*/ 4775010 w 7585876"/>
              <a:gd name="connsiteY2" fmla="*/ 4220520 h 4737206"/>
              <a:gd name="connsiteX3" fmla="*/ 5203559 w 7585876"/>
              <a:gd name="connsiteY3" fmla="*/ 4220520 h 4737206"/>
              <a:gd name="connsiteX4" fmla="*/ 5733745 w 7585876"/>
              <a:gd name="connsiteY4" fmla="*/ 3952492 h 4737206"/>
              <a:gd name="connsiteX5" fmla="*/ 5737861 w 7585876"/>
              <a:gd name="connsiteY5" fmla="*/ 3946907 h 4737206"/>
              <a:gd name="connsiteX6" fmla="*/ 6016473 w 7585876"/>
              <a:gd name="connsiteY6" fmla="*/ 3946895 h 4737206"/>
              <a:gd name="connsiteX7" fmla="*/ 6501168 w 7585876"/>
              <a:gd name="connsiteY7" fmla="*/ 3576280 h 4737206"/>
              <a:gd name="connsiteX8" fmla="*/ 6503632 w 7585876"/>
              <a:gd name="connsiteY8" fmla="*/ 3567230 h 4737206"/>
              <a:gd name="connsiteX9" fmla="*/ 6512954 w 7585876"/>
              <a:gd name="connsiteY9" fmla="*/ 3566228 h 4737206"/>
              <a:gd name="connsiteX10" fmla="*/ 6872808 w 7585876"/>
              <a:gd name="connsiteY10" fmla="*/ 3263158 h 4737206"/>
              <a:gd name="connsiteX11" fmla="*/ 6874879 w 7585876"/>
              <a:gd name="connsiteY11" fmla="*/ 3255949 h 4737206"/>
              <a:gd name="connsiteX12" fmla="*/ 6882067 w 7585876"/>
              <a:gd name="connsiteY12" fmla="*/ 3253792 h 4737206"/>
              <a:gd name="connsiteX13" fmla="*/ 7158686 w 7585876"/>
              <a:gd name="connsiteY13" fmla="*/ 2969684 h 4737206"/>
              <a:gd name="connsiteX14" fmla="*/ 7202437 w 7585876"/>
              <a:gd name="connsiteY14" fmla="*/ 2807316 h 4737206"/>
              <a:gd name="connsiteX15" fmla="*/ 7439915 w 7585876"/>
              <a:gd name="connsiteY15" fmla="*/ 2470005 h 4737206"/>
              <a:gd name="connsiteX16" fmla="*/ 7585876 w 7585876"/>
              <a:gd name="connsiteY16" fmla="*/ 2368597 h 4737206"/>
              <a:gd name="connsiteX17" fmla="*/ 7439915 w 7585876"/>
              <a:gd name="connsiteY17" fmla="*/ 2267175 h 4737206"/>
              <a:gd name="connsiteX18" fmla="*/ 7202437 w 7585876"/>
              <a:gd name="connsiteY18" fmla="*/ 1929888 h 4737206"/>
              <a:gd name="connsiteX19" fmla="*/ 7158686 w 7585876"/>
              <a:gd name="connsiteY19" fmla="*/ 1767522 h 4737206"/>
              <a:gd name="connsiteX20" fmla="*/ 6882067 w 7585876"/>
              <a:gd name="connsiteY20" fmla="*/ 1483401 h 4737206"/>
              <a:gd name="connsiteX21" fmla="*/ 6874879 w 7585876"/>
              <a:gd name="connsiteY21" fmla="*/ 1481243 h 4737206"/>
              <a:gd name="connsiteX22" fmla="*/ 6872808 w 7585876"/>
              <a:gd name="connsiteY22" fmla="*/ 1474034 h 4737206"/>
              <a:gd name="connsiteX23" fmla="*/ 6512954 w 7585876"/>
              <a:gd name="connsiteY23" fmla="*/ 1170978 h 4737206"/>
              <a:gd name="connsiteX24" fmla="*/ 6503632 w 7585876"/>
              <a:gd name="connsiteY24" fmla="*/ 1169975 h 4737206"/>
              <a:gd name="connsiteX25" fmla="*/ 6501168 w 7585876"/>
              <a:gd name="connsiteY25" fmla="*/ 1160926 h 4737206"/>
              <a:gd name="connsiteX26" fmla="*/ 6016473 w 7585876"/>
              <a:gd name="connsiteY26" fmla="*/ 790297 h 4737206"/>
              <a:gd name="connsiteX27" fmla="*/ 5737861 w 7585876"/>
              <a:gd name="connsiteY27" fmla="*/ 790297 h 4737206"/>
              <a:gd name="connsiteX28" fmla="*/ 5733745 w 7585876"/>
              <a:gd name="connsiteY28" fmla="*/ 784713 h 4737206"/>
              <a:gd name="connsiteX29" fmla="*/ 5203559 w 7585876"/>
              <a:gd name="connsiteY29" fmla="*/ 516673 h 4737206"/>
              <a:gd name="connsiteX30" fmla="*/ 4775010 w 7585876"/>
              <a:gd name="connsiteY30" fmla="*/ 516673 h 4737206"/>
              <a:gd name="connsiteX31" fmla="*/ 3886658 w 7585876"/>
              <a:gd name="connsiteY31" fmla="*/ 109010 h 4737206"/>
              <a:gd name="connsiteX32" fmla="*/ 3792932 w 7585876"/>
              <a:gd name="connsiteY32" fmla="*/ 0 h 4737206"/>
              <a:gd name="connsiteX33" fmla="*/ 3699180 w 7585876"/>
              <a:gd name="connsiteY33" fmla="*/ 109010 h 4737206"/>
              <a:gd name="connsiteX34" fmla="*/ 2810853 w 7585876"/>
              <a:gd name="connsiteY34" fmla="*/ 516673 h 4737206"/>
              <a:gd name="connsiteX35" fmla="*/ 2382304 w 7585876"/>
              <a:gd name="connsiteY35" fmla="*/ 516673 h 4737206"/>
              <a:gd name="connsiteX36" fmla="*/ 1852118 w 7585876"/>
              <a:gd name="connsiteY36" fmla="*/ 784713 h 4737206"/>
              <a:gd name="connsiteX37" fmla="*/ 1848003 w 7585876"/>
              <a:gd name="connsiteY37" fmla="*/ 790297 h 4737206"/>
              <a:gd name="connsiteX38" fmla="*/ 1569390 w 7585876"/>
              <a:gd name="connsiteY38" fmla="*/ 790297 h 4737206"/>
              <a:gd name="connsiteX39" fmla="*/ 1084695 w 7585876"/>
              <a:gd name="connsiteY39" fmla="*/ 1160926 h 4737206"/>
              <a:gd name="connsiteX40" fmla="*/ 1082244 w 7585876"/>
              <a:gd name="connsiteY40" fmla="*/ 1169975 h 4737206"/>
              <a:gd name="connsiteX41" fmla="*/ 1072909 w 7585876"/>
              <a:gd name="connsiteY41" fmla="*/ 1170978 h 4737206"/>
              <a:gd name="connsiteX42" fmla="*/ 713067 w 7585876"/>
              <a:gd name="connsiteY42" fmla="*/ 1474034 h 4737206"/>
              <a:gd name="connsiteX43" fmla="*/ 710997 w 7585876"/>
              <a:gd name="connsiteY43" fmla="*/ 1481243 h 4737206"/>
              <a:gd name="connsiteX44" fmla="*/ 703809 w 7585876"/>
              <a:gd name="connsiteY44" fmla="*/ 1483401 h 4737206"/>
              <a:gd name="connsiteX45" fmla="*/ 427177 w 7585876"/>
              <a:gd name="connsiteY45" fmla="*/ 1767534 h 4737206"/>
              <a:gd name="connsiteX46" fmla="*/ 383439 w 7585876"/>
              <a:gd name="connsiteY46" fmla="*/ 1929888 h 4737206"/>
              <a:gd name="connsiteX47" fmla="*/ 145961 w 7585876"/>
              <a:gd name="connsiteY47" fmla="*/ 2267175 h 4737206"/>
              <a:gd name="connsiteX48" fmla="*/ 0 w 7585876"/>
              <a:gd name="connsiteY48" fmla="*/ 2368597 h 4737206"/>
              <a:gd name="connsiteX49" fmla="*/ 145961 w 7585876"/>
              <a:gd name="connsiteY49" fmla="*/ 2470005 h 4737206"/>
              <a:gd name="connsiteX50" fmla="*/ 383439 w 7585876"/>
              <a:gd name="connsiteY50" fmla="*/ 2807316 h 4737206"/>
              <a:gd name="connsiteX51" fmla="*/ 427177 w 7585876"/>
              <a:gd name="connsiteY51" fmla="*/ 2969671 h 4737206"/>
              <a:gd name="connsiteX52" fmla="*/ 703809 w 7585876"/>
              <a:gd name="connsiteY52" fmla="*/ 3253792 h 4737206"/>
              <a:gd name="connsiteX53" fmla="*/ 710997 w 7585876"/>
              <a:gd name="connsiteY53" fmla="*/ 3255949 h 4737206"/>
              <a:gd name="connsiteX54" fmla="*/ 713067 w 7585876"/>
              <a:gd name="connsiteY54" fmla="*/ 3263171 h 4737206"/>
              <a:gd name="connsiteX55" fmla="*/ 1072909 w 7585876"/>
              <a:gd name="connsiteY55" fmla="*/ 3566228 h 4737206"/>
              <a:gd name="connsiteX56" fmla="*/ 1082244 w 7585876"/>
              <a:gd name="connsiteY56" fmla="*/ 3567230 h 4737206"/>
              <a:gd name="connsiteX57" fmla="*/ 1084695 w 7585876"/>
              <a:gd name="connsiteY57" fmla="*/ 3576280 h 4737206"/>
              <a:gd name="connsiteX58" fmla="*/ 1569390 w 7585876"/>
              <a:gd name="connsiteY58" fmla="*/ 3946895 h 4737206"/>
              <a:gd name="connsiteX59" fmla="*/ 1848003 w 7585876"/>
              <a:gd name="connsiteY59" fmla="*/ 3946895 h 4737206"/>
              <a:gd name="connsiteX60" fmla="*/ 1852118 w 7585876"/>
              <a:gd name="connsiteY60" fmla="*/ 3952492 h 4737206"/>
              <a:gd name="connsiteX61" fmla="*/ 2382304 w 7585876"/>
              <a:gd name="connsiteY61" fmla="*/ 4220520 h 4737206"/>
              <a:gd name="connsiteX62" fmla="*/ 2810853 w 7585876"/>
              <a:gd name="connsiteY62" fmla="*/ 4220520 h 4737206"/>
              <a:gd name="connsiteX63" fmla="*/ 3699180 w 7585876"/>
              <a:gd name="connsiteY63" fmla="*/ 4628170 h 4737206"/>
              <a:gd name="connsiteX64" fmla="*/ 3792932 w 7585876"/>
              <a:gd name="connsiteY64" fmla="*/ 4737206 h 47372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7585876" h="4737206">
                <a:moveTo>
                  <a:pt x="3792932" y="4737206"/>
                </a:moveTo>
                <a:lnTo>
                  <a:pt x="3886670" y="4628170"/>
                </a:lnTo>
                <a:cubicBezTo>
                  <a:pt x="4109441" y="4369103"/>
                  <a:pt x="4433227" y="4220520"/>
                  <a:pt x="4775010" y="4220520"/>
                </a:cubicBezTo>
                <a:lnTo>
                  <a:pt x="5203559" y="4220520"/>
                </a:lnTo>
                <a:cubicBezTo>
                  <a:pt x="5411979" y="4220520"/>
                  <a:pt x="5610187" y="4120329"/>
                  <a:pt x="5733745" y="3952492"/>
                </a:cubicBezTo>
                <a:lnTo>
                  <a:pt x="5737861" y="3946907"/>
                </a:lnTo>
                <a:lnTo>
                  <a:pt x="6016473" y="3946895"/>
                </a:lnTo>
                <a:cubicBezTo>
                  <a:pt x="6242673" y="3946895"/>
                  <a:pt x="6441987" y="3794491"/>
                  <a:pt x="6501168" y="3576280"/>
                </a:cubicBezTo>
                <a:lnTo>
                  <a:pt x="6503632" y="3567230"/>
                </a:lnTo>
                <a:lnTo>
                  <a:pt x="6512954" y="3566228"/>
                </a:lnTo>
                <a:cubicBezTo>
                  <a:pt x="6681470" y="3548078"/>
                  <a:pt x="6826086" y="3426287"/>
                  <a:pt x="6872808" y="3263158"/>
                </a:cubicBezTo>
                <a:lnTo>
                  <a:pt x="6874879" y="3255949"/>
                </a:lnTo>
                <a:lnTo>
                  <a:pt x="6882067" y="3253792"/>
                </a:lnTo>
                <a:cubicBezTo>
                  <a:pt x="7016331" y="3213507"/>
                  <a:pt x="7122326" y="3104636"/>
                  <a:pt x="7158686" y="2969684"/>
                </a:cubicBezTo>
                <a:lnTo>
                  <a:pt x="7202437" y="2807316"/>
                </a:lnTo>
                <a:cubicBezTo>
                  <a:pt x="7239267" y="2670625"/>
                  <a:pt x="7323596" y="2550839"/>
                  <a:pt x="7439915" y="2470005"/>
                </a:cubicBezTo>
                <a:lnTo>
                  <a:pt x="7585876" y="2368597"/>
                </a:lnTo>
                <a:lnTo>
                  <a:pt x="7439915" y="2267175"/>
                </a:lnTo>
                <a:cubicBezTo>
                  <a:pt x="7323596" y="2186379"/>
                  <a:pt x="7239267" y="2066593"/>
                  <a:pt x="7202437" y="1929888"/>
                </a:cubicBezTo>
                <a:lnTo>
                  <a:pt x="7158686" y="1767522"/>
                </a:lnTo>
                <a:cubicBezTo>
                  <a:pt x="7122326" y="1632556"/>
                  <a:pt x="7016331" y="1523685"/>
                  <a:pt x="6882067" y="1483401"/>
                </a:cubicBezTo>
                <a:lnTo>
                  <a:pt x="6874879" y="1481243"/>
                </a:lnTo>
                <a:lnTo>
                  <a:pt x="6872808" y="1474034"/>
                </a:lnTo>
                <a:cubicBezTo>
                  <a:pt x="6826072" y="1310906"/>
                  <a:pt x="6681458" y="1189115"/>
                  <a:pt x="6512954" y="1170978"/>
                </a:cubicBezTo>
                <a:lnTo>
                  <a:pt x="6503632" y="1169975"/>
                </a:lnTo>
                <a:lnTo>
                  <a:pt x="6501168" y="1160926"/>
                </a:lnTo>
                <a:cubicBezTo>
                  <a:pt x="6441987" y="942701"/>
                  <a:pt x="6242673" y="790297"/>
                  <a:pt x="6016473" y="790297"/>
                </a:cubicBezTo>
                <a:lnTo>
                  <a:pt x="5737861" y="790297"/>
                </a:lnTo>
                <a:lnTo>
                  <a:pt x="5733745" y="784713"/>
                </a:lnTo>
                <a:cubicBezTo>
                  <a:pt x="5610187" y="616863"/>
                  <a:pt x="5411979" y="516673"/>
                  <a:pt x="5203559" y="516673"/>
                </a:cubicBezTo>
                <a:lnTo>
                  <a:pt x="4775010" y="516673"/>
                </a:lnTo>
                <a:cubicBezTo>
                  <a:pt x="4433227" y="516673"/>
                  <a:pt x="4109441" y="368089"/>
                  <a:pt x="3886658" y="109010"/>
                </a:cubicBezTo>
                <a:lnTo>
                  <a:pt x="3792932" y="0"/>
                </a:lnTo>
                <a:lnTo>
                  <a:pt x="3699180" y="109010"/>
                </a:lnTo>
                <a:cubicBezTo>
                  <a:pt x="3476435" y="368089"/>
                  <a:pt x="3152649" y="516673"/>
                  <a:pt x="2810853" y="516673"/>
                </a:cubicBezTo>
                <a:lnTo>
                  <a:pt x="2382304" y="516673"/>
                </a:lnTo>
                <a:cubicBezTo>
                  <a:pt x="2173885" y="516673"/>
                  <a:pt x="1975676" y="616863"/>
                  <a:pt x="1852118" y="784713"/>
                </a:cubicBezTo>
                <a:lnTo>
                  <a:pt x="1848003" y="790297"/>
                </a:lnTo>
                <a:lnTo>
                  <a:pt x="1569390" y="790297"/>
                </a:lnTo>
                <a:cubicBezTo>
                  <a:pt x="1343190" y="790297"/>
                  <a:pt x="1143877" y="942701"/>
                  <a:pt x="1084695" y="1160926"/>
                </a:cubicBezTo>
                <a:lnTo>
                  <a:pt x="1082244" y="1169975"/>
                </a:lnTo>
                <a:lnTo>
                  <a:pt x="1072909" y="1170978"/>
                </a:lnTo>
                <a:cubicBezTo>
                  <a:pt x="904380" y="1189153"/>
                  <a:pt x="759778" y="1310944"/>
                  <a:pt x="713067" y="1474034"/>
                </a:cubicBezTo>
                <a:lnTo>
                  <a:pt x="710997" y="1481243"/>
                </a:lnTo>
                <a:lnTo>
                  <a:pt x="703809" y="1483401"/>
                </a:lnTo>
                <a:cubicBezTo>
                  <a:pt x="569532" y="1523685"/>
                  <a:pt x="463538" y="1632556"/>
                  <a:pt x="427177" y="1767534"/>
                </a:cubicBezTo>
                <a:lnTo>
                  <a:pt x="383439" y="1929888"/>
                </a:lnTo>
                <a:cubicBezTo>
                  <a:pt x="346596" y="2066593"/>
                  <a:pt x="262268" y="2186379"/>
                  <a:pt x="145961" y="2267175"/>
                </a:cubicBezTo>
                <a:lnTo>
                  <a:pt x="0" y="2368597"/>
                </a:lnTo>
                <a:lnTo>
                  <a:pt x="145961" y="2470005"/>
                </a:lnTo>
                <a:cubicBezTo>
                  <a:pt x="262268" y="2550826"/>
                  <a:pt x="346596" y="2670612"/>
                  <a:pt x="383439" y="2807316"/>
                </a:cubicBezTo>
                <a:lnTo>
                  <a:pt x="427177" y="2969671"/>
                </a:lnTo>
                <a:cubicBezTo>
                  <a:pt x="463538" y="3104649"/>
                  <a:pt x="569532" y="3213520"/>
                  <a:pt x="703809" y="3253792"/>
                </a:cubicBezTo>
                <a:lnTo>
                  <a:pt x="710997" y="3255949"/>
                </a:lnTo>
                <a:lnTo>
                  <a:pt x="713067" y="3263171"/>
                </a:lnTo>
                <a:cubicBezTo>
                  <a:pt x="759778" y="3426274"/>
                  <a:pt x="904393" y="3548065"/>
                  <a:pt x="1072909" y="3566228"/>
                </a:cubicBezTo>
                <a:lnTo>
                  <a:pt x="1082244" y="3567230"/>
                </a:lnTo>
                <a:lnTo>
                  <a:pt x="1084695" y="3576280"/>
                </a:lnTo>
                <a:cubicBezTo>
                  <a:pt x="1143877" y="3794491"/>
                  <a:pt x="1343190" y="3946895"/>
                  <a:pt x="1569390" y="3946895"/>
                </a:cubicBezTo>
                <a:lnTo>
                  <a:pt x="1848003" y="3946895"/>
                </a:lnTo>
                <a:lnTo>
                  <a:pt x="1852118" y="3952492"/>
                </a:lnTo>
                <a:cubicBezTo>
                  <a:pt x="1975689" y="4120329"/>
                  <a:pt x="2173885" y="4220520"/>
                  <a:pt x="2382304" y="4220520"/>
                </a:cubicBezTo>
                <a:lnTo>
                  <a:pt x="2810853" y="4220520"/>
                </a:lnTo>
                <a:cubicBezTo>
                  <a:pt x="3152649" y="4220520"/>
                  <a:pt x="3476435" y="4369103"/>
                  <a:pt x="3699180" y="4628170"/>
                </a:cubicBezTo>
                <a:lnTo>
                  <a:pt x="3792932" y="4737206"/>
                </a:lnTo>
                <a:close/>
              </a:path>
            </a:pathLst>
          </a:custGeom>
          <a:solidFill>
            <a:srgbClr val="EFF7F9"/>
          </a:solidFill>
          <a:ln w="76200" cap="flat">
            <a:solidFill>
              <a:srgbClr val="0D5060"/>
            </a:solidFill>
            <a:prstDash val="solid"/>
            <a:miter/>
          </a:ln>
          <a:effectLst>
            <a:innerShdw blurRad="152400" dist="50800" dir="10800000">
              <a:schemeClr val="bg1">
                <a:lumMod val="50000"/>
                <a:alpha val="50000"/>
              </a:schemeClr>
            </a:innerShdw>
          </a:effectLst>
        </p:spPr>
        <p:txBody>
          <a:bodyPr wrap="square" rtlCol="1" anchor="ctr">
            <a:noAutofit/>
          </a:bodyPr>
          <a:lstStyle/>
          <a:p>
            <a:pPr algn="r" rtl="1"/>
            <a:endParaRPr lang="fa-IR" dirty="0"/>
          </a:p>
        </p:txBody>
      </p:sp>
      <p:pic>
        <p:nvPicPr>
          <p:cNvPr id="5" name="Graphic 4">
            <a:extLst>
              <a:ext uri="{FF2B5EF4-FFF2-40B4-BE49-F238E27FC236}">
                <a16:creationId xmlns:a16="http://schemas.microsoft.com/office/drawing/2014/main" id="{0B8B3C54-84BB-1182-35F1-B073BE4724C9}"/>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5448300" y="700087"/>
            <a:ext cx="6743700" cy="6157913"/>
          </a:xfrm>
          <a:prstGeom prst="rect">
            <a:avLst/>
          </a:prstGeom>
        </p:spPr>
      </p:pic>
      <p:sp>
        <p:nvSpPr>
          <p:cNvPr id="8" name="Freeform: Shape 7">
            <a:extLst>
              <a:ext uri="{FF2B5EF4-FFF2-40B4-BE49-F238E27FC236}">
                <a16:creationId xmlns:a16="http://schemas.microsoft.com/office/drawing/2014/main" id="{A902067E-1CC8-5B3B-135F-6EAA381BED54}"/>
              </a:ext>
            </a:extLst>
          </p:cNvPr>
          <p:cNvSpPr/>
          <p:nvPr/>
        </p:nvSpPr>
        <p:spPr>
          <a:xfrm>
            <a:off x="3345171" y="3036576"/>
            <a:ext cx="1811182" cy="2543067"/>
          </a:xfrm>
          <a:custGeom>
            <a:avLst/>
            <a:gdLst>
              <a:gd name="connsiteX0" fmla="*/ 4033304 w 4033303"/>
              <a:gd name="connsiteY0" fmla="*/ 4800600 h 4800600"/>
              <a:gd name="connsiteX1" fmla="*/ 0 w 4033303"/>
              <a:gd name="connsiteY1" fmla="*/ 4800600 h 4800600"/>
              <a:gd name="connsiteX2" fmla="*/ 0 w 4033303"/>
              <a:gd name="connsiteY2" fmla="*/ 1396262 h 4800600"/>
              <a:gd name="connsiteX3" fmla="*/ 242658 w 4033303"/>
              <a:gd name="connsiteY3" fmla="*/ 1115595 h 4800600"/>
              <a:gd name="connsiteX4" fmla="*/ 244999 w 4033303"/>
              <a:gd name="connsiteY4" fmla="*/ 870320 h 4800600"/>
              <a:gd name="connsiteX5" fmla="*/ 553947 w 4033303"/>
              <a:gd name="connsiteY5" fmla="*/ 870320 h 4800600"/>
              <a:gd name="connsiteX6" fmla="*/ 887149 w 4033303"/>
              <a:gd name="connsiteY6" fmla="*/ 573842 h 4800600"/>
              <a:gd name="connsiteX7" fmla="*/ 998274 w 4033303"/>
              <a:gd name="connsiteY7" fmla="*/ 573842 h 4800600"/>
              <a:gd name="connsiteX8" fmla="*/ 1292677 w 4033303"/>
              <a:gd name="connsiteY8" fmla="*/ 277697 h 4800600"/>
              <a:gd name="connsiteX9" fmla="*/ 1593714 w 4033303"/>
              <a:gd name="connsiteY9" fmla="*/ 240887 h 4800600"/>
              <a:gd name="connsiteX10" fmla="*/ 1987381 w 4033303"/>
              <a:gd name="connsiteY10" fmla="*/ 33250 h 4800600"/>
              <a:gd name="connsiteX11" fmla="*/ 2016652 w 4033303"/>
              <a:gd name="connsiteY11" fmla="*/ 0 h 4800600"/>
              <a:gd name="connsiteX12" fmla="*/ 2045923 w 4033303"/>
              <a:gd name="connsiteY12" fmla="*/ 33250 h 4800600"/>
              <a:gd name="connsiteX13" fmla="*/ 2439590 w 4033303"/>
              <a:gd name="connsiteY13" fmla="*/ 240887 h 4800600"/>
              <a:gd name="connsiteX14" fmla="*/ 2740627 w 4033303"/>
              <a:gd name="connsiteY14" fmla="*/ 277697 h 4800600"/>
              <a:gd name="connsiteX15" fmla="*/ 3035030 w 4033303"/>
              <a:gd name="connsiteY15" fmla="*/ 573842 h 4800600"/>
              <a:gd name="connsiteX16" fmla="*/ 3146155 w 4033303"/>
              <a:gd name="connsiteY16" fmla="*/ 573842 h 4800600"/>
              <a:gd name="connsiteX17" fmla="*/ 3479357 w 4033303"/>
              <a:gd name="connsiteY17" fmla="*/ 870320 h 4800600"/>
              <a:gd name="connsiteX18" fmla="*/ 3788305 w 4033303"/>
              <a:gd name="connsiteY18" fmla="*/ 870320 h 4800600"/>
              <a:gd name="connsiteX19" fmla="*/ 3790646 w 4033303"/>
              <a:gd name="connsiteY19" fmla="*/ 1115595 h 4800600"/>
              <a:gd name="connsiteX20" fmla="*/ 4033304 w 4033303"/>
              <a:gd name="connsiteY20" fmla="*/ 1396262 h 4800600"/>
              <a:gd name="connsiteX21" fmla="*/ 4033304 w 4033303"/>
              <a:gd name="connsiteY21" fmla="*/ 4800600 h 4800600"/>
              <a:gd name="connsiteX22" fmla="*/ 77979 w 4033303"/>
              <a:gd name="connsiteY22" fmla="*/ 4722621 h 4800600"/>
              <a:gd name="connsiteX23" fmla="*/ 3955325 w 4033303"/>
              <a:gd name="connsiteY23" fmla="*/ 4722621 h 4800600"/>
              <a:gd name="connsiteX24" fmla="*/ 3955325 w 4033303"/>
              <a:gd name="connsiteY24" fmla="*/ 1396263 h 4800600"/>
              <a:gd name="connsiteX25" fmla="*/ 3751628 w 4033303"/>
              <a:gd name="connsiteY25" fmla="*/ 1190605 h 4800600"/>
              <a:gd name="connsiteX26" fmla="*/ 3713381 w 4033303"/>
              <a:gd name="connsiteY26" fmla="*/ 1190234 h 4800600"/>
              <a:gd name="connsiteX27" fmla="*/ 3711068 w 4033303"/>
              <a:gd name="connsiteY27" fmla="*/ 948299 h 4800600"/>
              <a:gd name="connsiteX28" fmla="*/ 3403633 w 4033303"/>
              <a:gd name="connsiteY28" fmla="*/ 948299 h 4800600"/>
              <a:gd name="connsiteX29" fmla="*/ 3403633 w 4033303"/>
              <a:gd name="connsiteY29" fmla="*/ 909310 h 4800600"/>
              <a:gd name="connsiteX30" fmla="*/ 3146155 w 4033303"/>
              <a:gd name="connsiteY30" fmla="*/ 651822 h 4800600"/>
              <a:gd name="connsiteX31" fmla="*/ 2959297 w 4033303"/>
              <a:gd name="connsiteY31" fmla="*/ 651822 h 4800600"/>
              <a:gd name="connsiteX32" fmla="*/ 2959297 w 4033303"/>
              <a:gd name="connsiteY32" fmla="*/ 612832 h 4800600"/>
              <a:gd name="connsiteX33" fmla="*/ 2731165 w 4033303"/>
              <a:gd name="connsiteY33" fmla="*/ 355106 h 4800600"/>
              <a:gd name="connsiteX34" fmla="*/ 2430128 w 4033303"/>
              <a:gd name="connsiteY34" fmla="*/ 318296 h 4800600"/>
              <a:gd name="connsiteX35" fmla="*/ 2016652 w 4033303"/>
              <a:gd name="connsiteY35" fmla="*/ 116055 h 4800600"/>
              <a:gd name="connsiteX36" fmla="*/ 1603176 w 4033303"/>
              <a:gd name="connsiteY36" fmla="*/ 318296 h 4800600"/>
              <a:gd name="connsiteX37" fmla="*/ 1302139 w 4033303"/>
              <a:gd name="connsiteY37" fmla="*/ 355105 h 4800600"/>
              <a:gd name="connsiteX38" fmla="*/ 1074007 w 4033303"/>
              <a:gd name="connsiteY38" fmla="*/ 612832 h 4800600"/>
              <a:gd name="connsiteX39" fmla="*/ 1074007 w 4033303"/>
              <a:gd name="connsiteY39" fmla="*/ 651821 h 4800600"/>
              <a:gd name="connsiteX40" fmla="*/ 887149 w 4033303"/>
              <a:gd name="connsiteY40" fmla="*/ 651821 h 4800600"/>
              <a:gd name="connsiteX41" fmla="*/ 629671 w 4033303"/>
              <a:gd name="connsiteY41" fmla="*/ 909310 h 4800600"/>
              <a:gd name="connsiteX42" fmla="*/ 629671 w 4033303"/>
              <a:gd name="connsiteY42" fmla="*/ 948299 h 4800600"/>
              <a:gd name="connsiteX43" fmla="*/ 322236 w 4033303"/>
              <a:gd name="connsiteY43" fmla="*/ 948299 h 4800600"/>
              <a:gd name="connsiteX44" fmla="*/ 319923 w 4033303"/>
              <a:gd name="connsiteY44" fmla="*/ 1190234 h 4800600"/>
              <a:gd name="connsiteX45" fmla="*/ 281676 w 4033303"/>
              <a:gd name="connsiteY45" fmla="*/ 1190605 h 4800600"/>
              <a:gd name="connsiteX46" fmla="*/ 77979 w 4033303"/>
              <a:gd name="connsiteY46" fmla="*/ 1396262 h 4800600"/>
              <a:gd name="connsiteX47" fmla="*/ 77979 w 4033303"/>
              <a:gd name="connsiteY47" fmla="*/ 4722621 h 480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4033303" h="4800600">
                <a:moveTo>
                  <a:pt x="4033304" y="4800600"/>
                </a:moveTo>
                <a:lnTo>
                  <a:pt x="0" y="4800600"/>
                </a:lnTo>
                <a:lnTo>
                  <a:pt x="0" y="1396262"/>
                </a:lnTo>
                <a:cubicBezTo>
                  <a:pt x="0" y="1254334"/>
                  <a:pt x="105794" y="1135633"/>
                  <a:pt x="242658" y="1115595"/>
                </a:cubicBezTo>
                <a:lnTo>
                  <a:pt x="244999" y="870320"/>
                </a:lnTo>
                <a:lnTo>
                  <a:pt x="553947" y="870320"/>
                </a:lnTo>
                <a:cubicBezTo>
                  <a:pt x="573318" y="703643"/>
                  <a:pt x="715361" y="573842"/>
                  <a:pt x="887149" y="573842"/>
                </a:cubicBezTo>
                <a:lnTo>
                  <a:pt x="998274" y="573842"/>
                </a:lnTo>
                <a:cubicBezTo>
                  <a:pt x="1015989" y="420910"/>
                  <a:pt x="1136623" y="296783"/>
                  <a:pt x="1292677" y="277697"/>
                </a:cubicBezTo>
                <a:lnTo>
                  <a:pt x="1593714" y="240887"/>
                </a:lnTo>
                <a:cubicBezTo>
                  <a:pt x="1746123" y="222249"/>
                  <a:pt x="1885928" y="148506"/>
                  <a:pt x="1987381" y="33250"/>
                </a:cubicBezTo>
                <a:lnTo>
                  <a:pt x="2016652" y="0"/>
                </a:lnTo>
                <a:lnTo>
                  <a:pt x="2045923" y="33250"/>
                </a:lnTo>
                <a:cubicBezTo>
                  <a:pt x="2147376" y="148506"/>
                  <a:pt x="2287182" y="222249"/>
                  <a:pt x="2439590" y="240887"/>
                </a:cubicBezTo>
                <a:lnTo>
                  <a:pt x="2740627" y="277697"/>
                </a:lnTo>
                <a:cubicBezTo>
                  <a:pt x="2896681" y="296783"/>
                  <a:pt x="3017315" y="420910"/>
                  <a:pt x="3035030" y="573842"/>
                </a:cubicBezTo>
                <a:lnTo>
                  <a:pt x="3146155" y="573842"/>
                </a:lnTo>
                <a:cubicBezTo>
                  <a:pt x="3317944" y="573842"/>
                  <a:pt x="3459986" y="703643"/>
                  <a:pt x="3479357" y="870320"/>
                </a:cubicBezTo>
                <a:lnTo>
                  <a:pt x="3788305" y="870320"/>
                </a:lnTo>
                <a:lnTo>
                  <a:pt x="3790646" y="1115595"/>
                </a:lnTo>
                <a:cubicBezTo>
                  <a:pt x="3927510" y="1135633"/>
                  <a:pt x="4033304" y="1254334"/>
                  <a:pt x="4033304" y="1396262"/>
                </a:cubicBezTo>
                <a:lnTo>
                  <a:pt x="4033304" y="4800600"/>
                </a:lnTo>
                <a:close/>
                <a:moveTo>
                  <a:pt x="77979" y="4722621"/>
                </a:moveTo>
                <a:lnTo>
                  <a:pt x="3955325" y="4722621"/>
                </a:lnTo>
                <a:lnTo>
                  <a:pt x="3955325" y="1396263"/>
                </a:lnTo>
                <a:cubicBezTo>
                  <a:pt x="3955325" y="1283939"/>
                  <a:pt x="3863943" y="1191681"/>
                  <a:pt x="3751628" y="1190605"/>
                </a:cubicBezTo>
                <a:lnTo>
                  <a:pt x="3713381" y="1190234"/>
                </a:lnTo>
                <a:lnTo>
                  <a:pt x="3711068" y="948299"/>
                </a:lnTo>
                <a:lnTo>
                  <a:pt x="3403633" y="948299"/>
                </a:lnTo>
                <a:lnTo>
                  <a:pt x="3403633" y="909310"/>
                </a:lnTo>
                <a:cubicBezTo>
                  <a:pt x="3403633" y="767334"/>
                  <a:pt x="3288130" y="651822"/>
                  <a:pt x="3146155" y="651822"/>
                </a:cubicBezTo>
                <a:lnTo>
                  <a:pt x="2959297" y="651822"/>
                </a:lnTo>
                <a:lnTo>
                  <a:pt x="2959297" y="612832"/>
                </a:lnTo>
                <a:cubicBezTo>
                  <a:pt x="2959297" y="481803"/>
                  <a:pt x="2861223" y="371002"/>
                  <a:pt x="2731165" y="355106"/>
                </a:cubicBezTo>
                <a:lnTo>
                  <a:pt x="2430128" y="318296"/>
                </a:lnTo>
                <a:cubicBezTo>
                  <a:pt x="2272932" y="299067"/>
                  <a:pt x="2127662" y="227732"/>
                  <a:pt x="2016652" y="116055"/>
                </a:cubicBezTo>
                <a:cubicBezTo>
                  <a:pt x="1905642" y="227732"/>
                  <a:pt x="1760373" y="299067"/>
                  <a:pt x="1603176" y="318296"/>
                </a:cubicBezTo>
                <a:lnTo>
                  <a:pt x="1302139" y="355105"/>
                </a:lnTo>
                <a:cubicBezTo>
                  <a:pt x="1172081" y="371002"/>
                  <a:pt x="1074007" y="481803"/>
                  <a:pt x="1074007" y="612832"/>
                </a:cubicBezTo>
                <a:lnTo>
                  <a:pt x="1074007" y="651821"/>
                </a:lnTo>
                <a:lnTo>
                  <a:pt x="887149" y="651821"/>
                </a:lnTo>
                <a:cubicBezTo>
                  <a:pt x="745174" y="651821"/>
                  <a:pt x="629671" y="767334"/>
                  <a:pt x="629671" y="909310"/>
                </a:cubicBezTo>
                <a:lnTo>
                  <a:pt x="629671" y="948299"/>
                </a:lnTo>
                <a:lnTo>
                  <a:pt x="322236" y="948299"/>
                </a:lnTo>
                <a:lnTo>
                  <a:pt x="319923" y="1190234"/>
                </a:lnTo>
                <a:lnTo>
                  <a:pt x="281676" y="1190605"/>
                </a:lnTo>
                <a:cubicBezTo>
                  <a:pt x="169362" y="1191681"/>
                  <a:pt x="77979" y="1283938"/>
                  <a:pt x="77979" y="1396262"/>
                </a:cubicBezTo>
                <a:lnTo>
                  <a:pt x="77979" y="4722621"/>
                </a:lnTo>
                <a:close/>
              </a:path>
            </a:pathLst>
          </a:custGeom>
          <a:solidFill>
            <a:schemeClr val="bg1"/>
          </a:solidFill>
          <a:ln w="9525" cap="flat">
            <a:noFill/>
            <a:prstDash val="solid"/>
            <a:miter/>
          </a:ln>
        </p:spPr>
        <p:txBody>
          <a:bodyPr rtlCol="0" anchor="ctr"/>
          <a:lstStyle/>
          <a:p>
            <a:endParaRPr lang="en-US"/>
          </a:p>
        </p:txBody>
      </p:sp>
      <p:sp>
        <p:nvSpPr>
          <p:cNvPr id="9" name="Freeform: Shape 8">
            <a:extLst>
              <a:ext uri="{FF2B5EF4-FFF2-40B4-BE49-F238E27FC236}">
                <a16:creationId xmlns:a16="http://schemas.microsoft.com/office/drawing/2014/main" id="{44A6C8C3-0CAA-7B5B-0A94-28EC3121DA3A}"/>
              </a:ext>
            </a:extLst>
          </p:cNvPr>
          <p:cNvSpPr/>
          <p:nvPr/>
        </p:nvSpPr>
        <p:spPr>
          <a:xfrm>
            <a:off x="463146" y="3036575"/>
            <a:ext cx="1811182" cy="2543067"/>
          </a:xfrm>
          <a:custGeom>
            <a:avLst/>
            <a:gdLst>
              <a:gd name="connsiteX0" fmla="*/ 4033304 w 4033303"/>
              <a:gd name="connsiteY0" fmla="*/ 4800600 h 4800600"/>
              <a:gd name="connsiteX1" fmla="*/ 0 w 4033303"/>
              <a:gd name="connsiteY1" fmla="*/ 4800600 h 4800600"/>
              <a:gd name="connsiteX2" fmla="*/ 0 w 4033303"/>
              <a:gd name="connsiteY2" fmla="*/ 1396262 h 4800600"/>
              <a:gd name="connsiteX3" fmla="*/ 242658 w 4033303"/>
              <a:gd name="connsiteY3" fmla="*/ 1115595 h 4800600"/>
              <a:gd name="connsiteX4" fmla="*/ 244999 w 4033303"/>
              <a:gd name="connsiteY4" fmla="*/ 870320 h 4800600"/>
              <a:gd name="connsiteX5" fmla="*/ 553947 w 4033303"/>
              <a:gd name="connsiteY5" fmla="*/ 870320 h 4800600"/>
              <a:gd name="connsiteX6" fmla="*/ 887149 w 4033303"/>
              <a:gd name="connsiteY6" fmla="*/ 573842 h 4800600"/>
              <a:gd name="connsiteX7" fmla="*/ 998274 w 4033303"/>
              <a:gd name="connsiteY7" fmla="*/ 573842 h 4800600"/>
              <a:gd name="connsiteX8" fmla="*/ 1292677 w 4033303"/>
              <a:gd name="connsiteY8" fmla="*/ 277697 h 4800600"/>
              <a:gd name="connsiteX9" fmla="*/ 1593714 w 4033303"/>
              <a:gd name="connsiteY9" fmla="*/ 240887 h 4800600"/>
              <a:gd name="connsiteX10" fmla="*/ 1987381 w 4033303"/>
              <a:gd name="connsiteY10" fmla="*/ 33250 h 4800600"/>
              <a:gd name="connsiteX11" fmla="*/ 2016652 w 4033303"/>
              <a:gd name="connsiteY11" fmla="*/ 0 h 4800600"/>
              <a:gd name="connsiteX12" fmla="*/ 2045923 w 4033303"/>
              <a:gd name="connsiteY12" fmla="*/ 33250 h 4800600"/>
              <a:gd name="connsiteX13" fmla="*/ 2439590 w 4033303"/>
              <a:gd name="connsiteY13" fmla="*/ 240887 h 4800600"/>
              <a:gd name="connsiteX14" fmla="*/ 2740627 w 4033303"/>
              <a:gd name="connsiteY14" fmla="*/ 277697 h 4800600"/>
              <a:gd name="connsiteX15" fmla="*/ 3035030 w 4033303"/>
              <a:gd name="connsiteY15" fmla="*/ 573842 h 4800600"/>
              <a:gd name="connsiteX16" fmla="*/ 3146155 w 4033303"/>
              <a:gd name="connsiteY16" fmla="*/ 573842 h 4800600"/>
              <a:gd name="connsiteX17" fmla="*/ 3479357 w 4033303"/>
              <a:gd name="connsiteY17" fmla="*/ 870320 h 4800600"/>
              <a:gd name="connsiteX18" fmla="*/ 3788305 w 4033303"/>
              <a:gd name="connsiteY18" fmla="*/ 870320 h 4800600"/>
              <a:gd name="connsiteX19" fmla="*/ 3790646 w 4033303"/>
              <a:gd name="connsiteY19" fmla="*/ 1115595 h 4800600"/>
              <a:gd name="connsiteX20" fmla="*/ 4033304 w 4033303"/>
              <a:gd name="connsiteY20" fmla="*/ 1396262 h 4800600"/>
              <a:gd name="connsiteX21" fmla="*/ 4033304 w 4033303"/>
              <a:gd name="connsiteY21" fmla="*/ 4800600 h 4800600"/>
              <a:gd name="connsiteX22" fmla="*/ 77979 w 4033303"/>
              <a:gd name="connsiteY22" fmla="*/ 4722621 h 4800600"/>
              <a:gd name="connsiteX23" fmla="*/ 3955325 w 4033303"/>
              <a:gd name="connsiteY23" fmla="*/ 4722621 h 4800600"/>
              <a:gd name="connsiteX24" fmla="*/ 3955325 w 4033303"/>
              <a:gd name="connsiteY24" fmla="*/ 1396263 h 4800600"/>
              <a:gd name="connsiteX25" fmla="*/ 3751628 w 4033303"/>
              <a:gd name="connsiteY25" fmla="*/ 1190605 h 4800600"/>
              <a:gd name="connsiteX26" fmla="*/ 3713381 w 4033303"/>
              <a:gd name="connsiteY26" fmla="*/ 1190234 h 4800600"/>
              <a:gd name="connsiteX27" fmla="*/ 3711068 w 4033303"/>
              <a:gd name="connsiteY27" fmla="*/ 948299 h 4800600"/>
              <a:gd name="connsiteX28" fmla="*/ 3403633 w 4033303"/>
              <a:gd name="connsiteY28" fmla="*/ 948299 h 4800600"/>
              <a:gd name="connsiteX29" fmla="*/ 3403633 w 4033303"/>
              <a:gd name="connsiteY29" fmla="*/ 909310 h 4800600"/>
              <a:gd name="connsiteX30" fmla="*/ 3146155 w 4033303"/>
              <a:gd name="connsiteY30" fmla="*/ 651822 h 4800600"/>
              <a:gd name="connsiteX31" fmla="*/ 2959297 w 4033303"/>
              <a:gd name="connsiteY31" fmla="*/ 651822 h 4800600"/>
              <a:gd name="connsiteX32" fmla="*/ 2959297 w 4033303"/>
              <a:gd name="connsiteY32" fmla="*/ 612832 h 4800600"/>
              <a:gd name="connsiteX33" fmla="*/ 2731165 w 4033303"/>
              <a:gd name="connsiteY33" fmla="*/ 355106 h 4800600"/>
              <a:gd name="connsiteX34" fmla="*/ 2430128 w 4033303"/>
              <a:gd name="connsiteY34" fmla="*/ 318296 h 4800600"/>
              <a:gd name="connsiteX35" fmla="*/ 2016652 w 4033303"/>
              <a:gd name="connsiteY35" fmla="*/ 116055 h 4800600"/>
              <a:gd name="connsiteX36" fmla="*/ 1603176 w 4033303"/>
              <a:gd name="connsiteY36" fmla="*/ 318296 h 4800600"/>
              <a:gd name="connsiteX37" fmla="*/ 1302139 w 4033303"/>
              <a:gd name="connsiteY37" fmla="*/ 355105 h 4800600"/>
              <a:gd name="connsiteX38" fmla="*/ 1074007 w 4033303"/>
              <a:gd name="connsiteY38" fmla="*/ 612832 h 4800600"/>
              <a:gd name="connsiteX39" fmla="*/ 1074007 w 4033303"/>
              <a:gd name="connsiteY39" fmla="*/ 651821 h 4800600"/>
              <a:gd name="connsiteX40" fmla="*/ 887149 w 4033303"/>
              <a:gd name="connsiteY40" fmla="*/ 651821 h 4800600"/>
              <a:gd name="connsiteX41" fmla="*/ 629671 w 4033303"/>
              <a:gd name="connsiteY41" fmla="*/ 909310 h 4800600"/>
              <a:gd name="connsiteX42" fmla="*/ 629671 w 4033303"/>
              <a:gd name="connsiteY42" fmla="*/ 948299 h 4800600"/>
              <a:gd name="connsiteX43" fmla="*/ 322236 w 4033303"/>
              <a:gd name="connsiteY43" fmla="*/ 948299 h 4800600"/>
              <a:gd name="connsiteX44" fmla="*/ 319923 w 4033303"/>
              <a:gd name="connsiteY44" fmla="*/ 1190234 h 4800600"/>
              <a:gd name="connsiteX45" fmla="*/ 281676 w 4033303"/>
              <a:gd name="connsiteY45" fmla="*/ 1190605 h 4800600"/>
              <a:gd name="connsiteX46" fmla="*/ 77979 w 4033303"/>
              <a:gd name="connsiteY46" fmla="*/ 1396262 h 4800600"/>
              <a:gd name="connsiteX47" fmla="*/ 77979 w 4033303"/>
              <a:gd name="connsiteY47" fmla="*/ 4722621 h 480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4033303" h="4800600">
                <a:moveTo>
                  <a:pt x="4033304" y="4800600"/>
                </a:moveTo>
                <a:lnTo>
                  <a:pt x="0" y="4800600"/>
                </a:lnTo>
                <a:lnTo>
                  <a:pt x="0" y="1396262"/>
                </a:lnTo>
                <a:cubicBezTo>
                  <a:pt x="0" y="1254334"/>
                  <a:pt x="105794" y="1135633"/>
                  <a:pt x="242658" y="1115595"/>
                </a:cubicBezTo>
                <a:lnTo>
                  <a:pt x="244999" y="870320"/>
                </a:lnTo>
                <a:lnTo>
                  <a:pt x="553947" y="870320"/>
                </a:lnTo>
                <a:cubicBezTo>
                  <a:pt x="573318" y="703643"/>
                  <a:pt x="715361" y="573842"/>
                  <a:pt x="887149" y="573842"/>
                </a:cubicBezTo>
                <a:lnTo>
                  <a:pt x="998274" y="573842"/>
                </a:lnTo>
                <a:cubicBezTo>
                  <a:pt x="1015989" y="420910"/>
                  <a:pt x="1136623" y="296783"/>
                  <a:pt x="1292677" y="277697"/>
                </a:cubicBezTo>
                <a:lnTo>
                  <a:pt x="1593714" y="240887"/>
                </a:lnTo>
                <a:cubicBezTo>
                  <a:pt x="1746123" y="222249"/>
                  <a:pt x="1885928" y="148506"/>
                  <a:pt x="1987381" y="33250"/>
                </a:cubicBezTo>
                <a:lnTo>
                  <a:pt x="2016652" y="0"/>
                </a:lnTo>
                <a:lnTo>
                  <a:pt x="2045923" y="33250"/>
                </a:lnTo>
                <a:cubicBezTo>
                  <a:pt x="2147376" y="148506"/>
                  <a:pt x="2287182" y="222249"/>
                  <a:pt x="2439590" y="240887"/>
                </a:cubicBezTo>
                <a:lnTo>
                  <a:pt x="2740627" y="277697"/>
                </a:lnTo>
                <a:cubicBezTo>
                  <a:pt x="2896681" y="296783"/>
                  <a:pt x="3017315" y="420910"/>
                  <a:pt x="3035030" y="573842"/>
                </a:cubicBezTo>
                <a:lnTo>
                  <a:pt x="3146155" y="573842"/>
                </a:lnTo>
                <a:cubicBezTo>
                  <a:pt x="3317944" y="573842"/>
                  <a:pt x="3459986" y="703643"/>
                  <a:pt x="3479357" y="870320"/>
                </a:cubicBezTo>
                <a:lnTo>
                  <a:pt x="3788305" y="870320"/>
                </a:lnTo>
                <a:lnTo>
                  <a:pt x="3790646" y="1115595"/>
                </a:lnTo>
                <a:cubicBezTo>
                  <a:pt x="3927510" y="1135633"/>
                  <a:pt x="4033304" y="1254334"/>
                  <a:pt x="4033304" y="1396262"/>
                </a:cubicBezTo>
                <a:lnTo>
                  <a:pt x="4033304" y="4800600"/>
                </a:lnTo>
                <a:close/>
                <a:moveTo>
                  <a:pt x="77979" y="4722621"/>
                </a:moveTo>
                <a:lnTo>
                  <a:pt x="3955325" y="4722621"/>
                </a:lnTo>
                <a:lnTo>
                  <a:pt x="3955325" y="1396263"/>
                </a:lnTo>
                <a:cubicBezTo>
                  <a:pt x="3955325" y="1283939"/>
                  <a:pt x="3863943" y="1191681"/>
                  <a:pt x="3751628" y="1190605"/>
                </a:cubicBezTo>
                <a:lnTo>
                  <a:pt x="3713381" y="1190234"/>
                </a:lnTo>
                <a:lnTo>
                  <a:pt x="3711068" y="948299"/>
                </a:lnTo>
                <a:lnTo>
                  <a:pt x="3403633" y="948299"/>
                </a:lnTo>
                <a:lnTo>
                  <a:pt x="3403633" y="909310"/>
                </a:lnTo>
                <a:cubicBezTo>
                  <a:pt x="3403633" y="767334"/>
                  <a:pt x="3288130" y="651822"/>
                  <a:pt x="3146155" y="651822"/>
                </a:cubicBezTo>
                <a:lnTo>
                  <a:pt x="2959297" y="651822"/>
                </a:lnTo>
                <a:lnTo>
                  <a:pt x="2959297" y="612832"/>
                </a:lnTo>
                <a:cubicBezTo>
                  <a:pt x="2959297" y="481803"/>
                  <a:pt x="2861223" y="371002"/>
                  <a:pt x="2731165" y="355106"/>
                </a:cubicBezTo>
                <a:lnTo>
                  <a:pt x="2430128" y="318296"/>
                </a:lnTo>
                <a:cubicBezTo>
                  <a:pt x="2272932" y="299067"/>
                  <a:pt x="2127662" y="227732"/>
                  <a:pt x="2016652" y="116055"/>
                </a:cubicBezTo>
                <a:cubicBezTo>
                  <a:pt x="1905642" y="227732"/>
                  <a:pt x="1760373" y="299067"/>
                  <a:pt x="1603176" y="318296"/>
                </a:cubicBezTo>
                <a:lnTo>
                  <a:pt x="1302139" y="355105"/>
                </a:lnTo>
                <a:cubicBezTo>
                  <a:pt x="1172081" y="371002"/>
                  <a:pt x="1074007" y="481803"/>
                  <a:pt x="1074007" y="612832"/>
                </a:cubicBezTo>
                <a:lnTo>
                  <a:pt x="1074007" y="651821"/>
                </a:lnTo>
                <a:lnTo>
                  <a:pt x="887149" y="651821"/>
                </a:lnTo>
                <a:cubicBezTo>
                  <a:pt x="745174" y="651821"/>
                  <a:pt x="629671" y="767334"/>
                  <a:pt x="629671" y="909310"/>
                </a:cubicBezTo>
                <a:lnTo>
                  <a:pt x="629671" y="948299"/>
                </a:lnTo>
                <a:lnTo>
                  <a:pt x="322236" y="948299"/>
                </a:lnTo>
                <a:lnTo>
                  <a:pt x="319923" y="1190234"/>
                </a:lnTo>
                <a:lnTo>
                  <a:pt x="281676" y="1190605"/>
                </a:lnTo>
                <a:cubicBezTo>
                  <a:pt x="169362" y="1191681"/>
                  <a:pt x="77979" y="1283938"/>
                  <a:pt x="77979" y="1396262"/>
                </a:cubicBezTo>
                <a:lnTo>
                  <a:pt x="77979" y="4722621"/>
                </a:lnTo>
                <a:close/>
              </a:path>
            </a:pathLst>
          </a:custGeom>
          <a:solidFill>
            <a:schemeClr val="bg1"/>
          </a:solidFill>
          <a:ln w="9525" cap="flat">
            <a:noFill/>
            <a:prstDash val="solid"/>
            <a:miter/>
          </a:ln>
        </p:spPr>
        <p:txBody>
          <a:bodyPr rtlCol="0" anchor="ctr"/>
          <a:lstStyle/>
          <a:p>
            <a:endParaRPr lang="en-US"/>
          </a:p>
        </p:txBody>
      </p:sp>
      <p:sp>
        <p:nvSpPr>
          <p:cNvPr id="157" name="TextBox 156">
            <a:extLst>
              <a:ext uri="{FF2B5EF4-FFF2-40B4-BE49-F238E27FC236}">
                <a16:creationId xmlns:a16="http://schemas.microsoft.com/office/drawing/2014/main" id="{249993D7-0C99-AEE3-CA34-78943AAF6CE5}"/>
              </a:ext>
            </a:extLst>
          </p:cNvPr>
          <p:cNvSpPr txBox="1"/>
          <p:nvPr/>
        </p:nvSpPr>
        <p:spPr>
          <a:xfrm>
            <a:off x="1060090" y="204966"/>
            <a:ext cx="5196049" cy="515526"/>
          </a:xfrm>
          <a:prstGeom prst="rect">
            <a:avLst/>
          </a:prstGeom>
          <a:noFill/>
        </p:spPr>
        <p:txBody>
          <a:bodyPr wrap="square" rtlCol="0">
            <a:spAutoFit/>
          </a:bodyPr>
          <a:lstStyle/>
          <a:p>
            <a:pPr algn="ctr" rtl="1">
              <a:lnSpc>
                <a:spcPct val="150000"/>
              </a:lnSpc>
            </a:pPr>
            <a:r>
              <a:rPr lang="fa-IR" sz="2000" b="1" dirty="0">
                <a:solidFill>
                  <a:schemeClr val="bg1"/>
                </a:solidFill>
                <a:cs typeface="B Mitra" panose="00000400000000000000" pitchFamily="2" charset="-78"/>
              </a:rPr>
              <a:t>تیتر عنوان اصلی خود را بنویسید</a:t>
            </a:r>
            <a:endParaRPr lang="en-US" sz="8800" b="1" dirty="0">
              <a:solidFill>
                <a:schemeClr val="bg1"/>
              </a:solidFill>
              <a:cs typeface="B Mitra" panose="00000400000000000000" pitchFamily="2" charset="-78"/>
            </a:endParaRPr>
          </a:p>
        </p:txBody>
      </p:sp>
      <p:sp>
        <p:nvSpPr>
          <p:cNvPr id="158" name="TextBox 157">
            <a:extLst>
              <a:ext uri="{FF2B5EF4-FFF2-40B4-BE49-F238E27FC236}">
                <a16:creationId xmlns:a16="http://schemas.microsoft.com/office/drawing/2014/main" id="{4E973746-FACC-6F66-E06B-39FA1B164AE4}"/>
              </a:ext>
            </a:extLst>
          </p:cNvPr>
          <p:cNvSpPr txBox="1"/>
          <p:nvPr/>
        </p:nvSpPr>
        <p:spPr>
          <a:xfrm>
            <a:off x="280961" y="867328"/>
            <a:ext cx="6556719" cy="1685077"/>
          </a:xfrm>
          <a:prstGeom prst="rect">
            <a:avLst/>
          </a:prstGeom>
          <a:noFill/>
        </p:spPr>
        <p:txBody>
          <a:bodyPr wrap="square">
            <a:spAutoFit/>
          </a:bodyPr>
          <a:lstStyle/>
          <a:p>
            <a:pPr algn="ctr" rtl="1">
              <a:lnSpc>
                <a:spcPct val="200000"/>
              </a:lnSpc>
            </a:pPr>
            <a:r>
              <a:rPr lang="fa-IR" dirty="0">
                <a:solidFill>
                  <a:schemeClr val="bg1"/>
                </a:solidFill>
                <a:latin typeface="Kalameh" pitchFamily="2" charset="-78"/>
                <a:cs typeface="B Mitra" panose="00000400000000000000" pitchFamily="2" charset="-78"/>
              </a:rPr>
              <a:t>فروشگاه مینارو ارائه دهنده انواع فایل های کاربردی با بهترین کیفیت این متن تست می باشد</a:t>
            </a:r>
            <a:r>
              <a:rPr lang="en-US" dirty="0">
                <a:solidFill>
                  <a:schemeClr val="bg1"/>
                </a:solidFill>
                <a:latin typeface="Kalameh" pitchFamily="2" charset="-78"/>
                <a:cs typeface="B Mitra" panose="00000400000000000000" pitchFamily="2" charset="-78"/>
              </a:rPr>
              <a:t> </a:t>
            </a:r>
            <a:r>
              <a:rPr lang="fa-IR" dirty="0">
                <a:solidFill>
                  <a:schemeClr val="bg1"/>
                </a:solidFill>
                <a:latin typeface="Kalameh" pitchFamily="2" charset="-78"/>
                <a:cs typeface="B Mitra" panose="00000400000000000000" pitchFamily="2" charset="-78"/>
              </a:rPr>
              <a:t> که شما به راحتی میتوانید بعد از خرید فایل آن را به راحتی تغییر داده و متن دلخواه خود را در این قسمت جایگزین کنید. </a:t>
            </a:r>
            <a:endParaRPr lang="en-US" dirty="0">
              <a:solidFill>
                <a:schemeClr val="bg1"/>
              </a:solidFill>
              <a:cs typeface="B Mitra" panose="00000400000000000000" pitchFamily="2" charset="-78"/>
            </a:endParaRPr>
          </a:p>
        </p:txBody>
      </p:sp>
      <p:sp>
        <p:nvSpPr>
          <p:cNvPr id="159" name="TextBox 158">
            <a:extLst>
              <a:ext uri="{FF2B5EF4-FFF2-40B4-BE49-F238E27FC236}">
                <a16:creationId xmlns:a16="http://schemas.microsoft.com/office/drawing/2014/main" id="{811ECCBF-13CF-6BA7-69EF-97FD059FA6B8}"/>
              </a:ext>
            </a:extLst>
          </p:cNvPr>
          <p:cNvSpPr txBox="1"/>
          <p:nvPr/>
        </p:nvSpPr>
        <p:spPr>
          <a:xfrm>
            <a:off x="635241" y="3515286"/>
            <a:ext cx="1492790" cy="515526"/>
          </a:xfrm>
          <a:prstGeom prst="rect">
            <a:avLst/>
          </a:prstGeom>
          <a:noFill/>
        </p:spPr>
        <p:txBody>
          <a:bodyPr wrap="square" rtlCol="0">
            <a:spAutoFit/>
          </a:bodyPr>
          <a:lstStyle/>
          <a:p>
            <a:pPr algn="ctr" rtl="1">
              <a:lnSpc>
                <a:spcPct val="150000"/>
              </a:lnSpc>
            </a:pPr>
            <a:r>
              <a:rPr lang="fa-IR" sz="2000" b="1" dirty="0">
                <a:solidFill>
                  <a:schemeClr val="bg1"/>
                </a:solidFill>
                <a:cs typeface="B Mitra" panose="00000400000000000000" pitchFamily="2" charset="-78"/>
              </a:rPr>
              <a:t>تیتر عنوان</a:t>
            </a:r>
            <a:endParaRPr lang="en-US" sz="8800" b="1" dirty="0">
              <a:solidFill>
                <a:schemeClr val="bg1"/>
              </a:solidFill>
              <a:cs typeface="B Mitra" panose="00000400000000000000" pitchFamily="2" charset="-78"/>
            </a:endParaRPr>
          </a:p>
        </p:txBody>
      </p:sp>
      <p:sp>
        <p:nvSpPr>
          <p:cNvPr id="160" name="TextBox 159">
            <a:extLst>
              <a:ext uri="{FF2B5EF4-FFF2-40B4-BE49-F238E27FC236}">
                <a16:creationId xmlns:a16="http://schemas.microsoft.com/office/drawing/2014/main" id="{A62EFA87-7DB5-6300-DB4E-C966B7607767}"/>
              </a:ext>
            </a:extLst>
          </p:cNvPr>
          <p:cNvSpPr txBox="1"/>
          <p:nvPr/>
        </p:nvSpPr>
        <p:spPr>
          <a:xfrm>
            <a:off x="508108" y="4054196"/>
            <a:ext cx="1766220" cy="1169551"/>
          </a:xfrm>
          <a:prstGeom prst="rect">
            <a:avLst/>
          </a:prstGeom>
          <a:noFill/>
        </p:spPr>
        <p:txBody>
          <a:bodyPr wrap="square">
            <a:spAutoFit/>
          </a:bodyPr>
          <a:lstStyle/>
          <a:p>
            <a:pPr algn="ctr">
              <a:lnSpc>
                <a:spcPct val="150000"/>
              </a:lnSpc>
            </a:pPr>
            <a:r>
              <a:rPr lang="fa-IR" sz="1600" dirty="0">
                <a:solidFill>
                  <a:schemeClr val="bg1"/>
                </a:solidFill>
                <a:latin typeface="Kalameh" pitchFamily="2" charset="-78"/>
                <a:cs typeface="B Mitra" panose="00000400000000000000" pitchFamily="2" charset="-78"/>
              </a:rPr>
              <a:t>فروشگاه مینارو ارائه دهنده انواع فایل های کاربردی با بهترین کیفیت</a:t>
            </a:r>
            <a:endParaRPr lang="en-US" sz="1600" dirty="0">
              <a:solidFill>
                <a:schemeClr val="bg1"/>
              </a:solidFill>
            </a:endParaRPr>
          </a:p>
        </p:txBody>
      </p:sp>
      <p:sp>
        <p:nvSpPr>
          <p:cNvPr id="161" name="TextBox 160">
            <a:extLst>
              <a:ext uri="{FF2B5EF4-FFF2-40B4-BE49-F238E27FC236}">
                <a16:creationId xmlns:a16="http://schemas.microsoft.com/office/drawing/2014/main" id="{68633D56-207E-3025-AA1D-4143906DED42}"/>
              </a:ext>
            </a:extLst>
          </p:cNvPr>
          <p:cNvSpPr txBox="1"/>
          <p:nvPr/>
        </p:nvSpPr>
        <p:spPr>
          <a:xfrm>
            <a:off x="3433060" y="3515286"/>
            <a:ext cx="1492790" cy="515526"/>
          </a:xfrm>
          <a:prstGeom prst="rect">
            <a:avLst/>
          </a:prstGeom>
          <a:noFill/>
        </p:spPr>
        <p:txBody>
          <a:bodyPr wrap="square" rtlCol="0">
            <a:spAutoFit/>
          </a:bodyPr>
          <a:lstStyle/>
          <a:p>
            <a:pPr algn="ctr" rtl="1">
              <a:lnSpc>
                <a:spcPct val="150000"/>
              </a:lnSpc>
            </a:pPr>
            <a:r>
              <a:rPr lang="fa-IR" sz="2000" b="1" dirty="0">
                <a:solidFill>
                  <a:schemeClr val="bg1"/>
                </a:solidFill>
                <a:cs typeface="B Mitra" panose="00000400000000000000" pitchFamily="2" charset="-78"/>
              </a:rPr>
              <a:t>تیتر عنوان</a:t>
            </a:r>
            <a:endParaRPr lang="en-US" sz="8800" b="1" dirty="0">
              <a:solidFill>
                <a:schemeClr val="bg1"/>
              </a:solidFill>
              <a:cs typeface="B Mitra" panose="00000400000000000000" pitchFamily="2" charset="-78"/>
            </a:endParaRPr>
          </a:p>
        </p:txBody>
      </p:sp>
      <p:sp>
        <p:nvSpPr>
          <p:cNvPr id="162" name="TextBox 161">
            <a:extLst>
              <a:ext uri="{FF2B5EF4-FFF2-40B4-BE49-F238E27FC236}">
                <a16:creationId xmlns:a16="http://schemas.microsoft.com/office/drawing/2014/main" id="{5C7C3A51-C3FB-3A75-DE74-9FBC538FC8EA}"/>
              </a:ext>
            </a:extLst>
          </p:cNvPr>
          <p:cNvSpPr txBox="1"/>
          <p:nvPr/>
        </p:nvSpPr>
        <p:spPr>
          <a:xfrm>
            <a:off x="3305927" y="4054196"/>
            <a:ext cx="1766220" cy="1169551"/>
          </a:xfrm>
          <a:prstGeom prst="rect">
            <a:avLst/>
          </a:prstGeom>
          <a:noFill/>
        </p:spPr>
        <p:txBody>
          <a:bodyPr wrap="square">
            <a:spAutoFit/>
          </a:bodyPr>
          <a:lstStyle/>
          <a:p>
            <a:pPr algn="ctr">
              <a:lnSpc>
                <a:spcPct val="150000"/>
              </a:lnSpc>
            </a:pPr>
            <a:r>
              <a:rPr lang="fa-IR" sz="1600" dirty="0">
                <a:solidFill>
                  <a:schemeClr val="bg1"/>
                </a:solidFill>
                <a:latin typeface="Kalameh" pitchFamily="2" charset="-78"/>
                <a:cs typeface="B Mitra" panose="00000400000000000000" pitchFamily="2" charset="-78"/>
              </a:rPr>
              <a:t>فروشگاه مینارو ارائه دهنده انواع فایل های کاربردی با بهترین کیفیت</a:t>
            </a:r>
            <a:endParaRPr lang="en-US" sz="1600" dirty="0">
              <a:solidFill>
                <a:schemeClr val="bg1"/>
              </a:solidFill>
            </a:endParaRPr>
          </a:p>
        </p:txBody>
      </p:sp>
    </p:spTree>
    <p:extLst>
      <p:ext uri="{BB962C8B-B14F-4D97-AF65-F5344CB8AC3E}">
        <p14:creationId xmlns:p14="http://schemas.microsoft.com/office/powerpoint/2010/main" val="1851487988"/>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wind"/>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1000"/>
                                        <p:tgtEl>
                                          <p:spTgt spid="7"/>
                                        </p:tgtEl>
                                      </p:cBhvr>
                                    </p:animEffect>
                                  </p:childTnLst>
                                </p:cTn>
                              </p:par>
                            </p:childTnLst>
                          </p:cTn>
                        </p:par>
                        <p:par>
                          <p:cTn id="8" fill="hold">
                            <p:stCondLst>
                              <p:cond delay="1000"/>
                            </p:stCondLst>
                            <p:childTnLst>
                              <p:par>
                                <p:cTn id="9" presetID="22" presetClass="entr" presetSubtype="4"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down)">
                                      <p:cBhvr>
                                        <p:cTn id="11" dur="1000"/>
                                        <p:tgtEl>
                                          <p:spTgt spid="5"/>
                                        </p:tgtEl>
                                      </p:cBhvr>
                                    </p:animEffect>
                                  </p:childTnLst>
                                </p:cTn>
                              </p:par>
                            </p:childTnLst>
                          </p:cTn>
                        </p:par>
                        <p:par>
                          <p:cTn id="12" fill="hold">
                            <p:stCondLst>
                              <p:cond delay="2000"/>
                            </p:stCondLst>
                            <p:childTnLst>
                              <p:par>
                                <p:cTn id="13" presetID="14" presetClass="entr" presetSubtype="5" fill="hold" grpId="0" nodeType="afterEffect">
                                  <p:stCondLst>
                                    <p:cond delay="0"/>
                                  </p:stCondLst>
                                  <p:childTnLst>
                                    <p:set>
                                      <p:cBhvr>
                                        <p:cTn id="14" dur="1" fill="hold">
                                          <p:stCondLst>
                                            <p:cond delay="0"/>
                                          </p:stCondLst>
                                        </p:cTn>
                                        <p:tgtEl>
                                          <p:spTgt spid="157"/>
                                        </p:tgtEl>
                                        <p:attrNameLst>
                                          <p:attrName>style.visibility</p:attrName>
                                        </p:attrNameLst>
                                      </p:cBhvr>
                                      <p:to>
                                        <p:strVal val="visible"/>
                                      </p:to>
                                    </p:set>
                                    <p:animEffect transition="in" filter="randombar(vertical)">
                                      <p:cBhvr>
                                        <p:cTn id="15" dur="1000"/>
                                        <p:tgtEl>
                                          <p:spTgt spid="157"/>
                                        </p:tgtEl>
                                      </p:cBhvr>
                                    </p:animEffect>
                                  </p:childTnLst>
                                </p:cTn>
                              </p:par>
                            </p:childTnLst>
                          </p:cTn>
                        </p:par>
                        <p:par>
                          <p:cTn id="16" fill="hold">
                            <p:stCondLst>
                              <p:cond delay="3000"/>
                            </p:stCondLst>
                            <p:childTnLst>
                              <p:par>
                                <p:cTn id="17" presetID="22" presetClass="entr" presetSubtype="4" fill="hold" grpId="0" nodeType="afterEffect">
                                  <p:stCondLst>
                                    <p:cond delay="0"/>
                                  </p:stCondLst>
                                  <p:childTnLst>
                                    <p:set>
                                      <p:cBhvr>
                                        <p:cTn id="18" dur="1" fill="hold">
                                          <p:stCondLst>
                                            <p:cond delay="0"/>
                                          </p:stCondLst>
                                        </p:cTn>
                                        <p:tgtEl>
                                          <p:spTgt spid="158"/>
                                        </p:tgtEl>
                                        <p:attrNameLst>
                                          <p:attrName>style.visibility</p:attrName>
                                        </p:attrNameLst>
                                      </p:cBhvr>
                                      <p:to>
                                        <p:strVal val="visible"/>
                                      </p:to>
                                    </p:set>
                                    <p:animEffect transition="in" filter="wipe(down)">
                                      <p:cBhvr>
                                        <p:cTn id="19" dur="1000"/>
                                        <p:tgtEl>
                                          <p:spTgt spid="158"/>
                                        </p:tgtEl>
                                      </p:cBhvr>
                                    </p:animEffect>
                                  </p:childTnLst>
                                </p:cTn>
                              </p:par>
                            </p:childTnLst>
                          </p:cTn>
                        </p:par>
                        <p:par>
                          <p:cTn id="20" fill="hold">
                            <p:stCondLst>
                              <p:cond delay="4000"/>
                            </p:stCondLst>
                            <p:childTnLst>
                              <p:par>
                                <p:cTn id="21" presetID="22" presetClass="entr" presetSubtype="1"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ipe(up)">
                                      <p:cBhvr>
                                        <p:cTn id="23" dur="1000"/>
                                        <p:tgtEl>
                                          <p:spTgt spid="8"/>
                                        </p:tgtEl>
                                      </p:cBhvr>
                                    </p:animEffect>
                                  </p:childTnLst>
                                </p:cTn>
                              </p:par>
                            </p:childTnLst>
                          </p:cTn>
                        </p:par>
                        <p:par>
                          <p:cTn id="24" fill="hold">
                            <p:stCondLst>
                              <p:cond delay="5000"/>
                            </p:stCondLst>
                            <p:childTnLst>
                              <p:par>
                                <p:cTn id="25" presetID="42" presetClass="entr" presetSubtype="0" fill="hold" grpId="0" nodeType="afterEffect">
                                  <p:stCondLst>
                                    <p:cond delay="0"/>
                                  </p:stCondLst>
                                  <p:childTnLst>
                                    <p:set>
                                      <p:cBhvr>
                                        <p:cTn id="26" dur="1" fill="hold">
                                          <p:stCondLst>
                                            <p:cond delay="0"/>
                                          </p:stCondLst>
                                        </p:cTn>
                                        <p:tgtEl>
                                          <p:spTgt spid="161"/>
                                        </p:tgtEl>
                                        <p:attrNameLst>
                                          <p:attrName>style.visibility</p:attrName>
                                        </p:attrNameLst>
                                      </p:cBhvr>
                                      <p:to>
                                        <p:strVal val="visible"/>
                                      </p:to>
                                    </p:set>
                                    <p:animEffect transition="in" filter="fade">
                                      <p:cBhvr>
                                        <p:cTn id="27" dur="1000"/>
                                        <p:tgtEl>
                                          <p:spTgt spid="161"/>
                                        </p:tgtEl>
                                      </p:cBhvr>
                                    </p:animEffect>
                                    <p:anim calcmode="lin" valueType="num">
                                      <p:cBhvr>
                                        <p:cTn id="28" dur="1000" fill="hold"/>
                                        <p:tgtEl>
                                          <p:spTgt spid="161"/>
                                        </p:tgtEl>
                                        <p:attrNameLst>
                                          <p:attrName>ppt_x</p:attrName>
                                        </p:attrNameLst>
                                      </p:cBhvr>
                                      <p:tavLst>
                                        <p:tav tm="0">
                                          <p:val>
                                            <p:strVal val="#ppt_x"/>
                                          </p:val>
                                        </p:tav>
                                        <p:tav tm="100000">
                                          <p:val>
                                            <p:strVal val="#ppt_x"/>
                                          </p:val>
                                        </p:tav>
                                      </p:tavLst>
                                    </p:anim>
                                    <p:anim calcmode="lin" valueType="num">
                                      <p:cBhvr>
                                        <p:cTn id="29" dur="1000" fill="hold"/>
                                        <p:tgtEl>
                                          <p:spTgt spid="161"/>
                                        </p:tgtEl>
                                        <p:attrNameLst>
                                          <p:attrName>ppt_y</p:attrName>
                                        </p:attrNameLst>
                                      </p:cBhvr>
                                      <p:tavLst>
                                        <p:tav tm="0">
                                          <p:val>
                                            <p:strVal val="#ppt_y+.1"/>
                                          </p:val>
                                        </p:tav>
                                        <p:tav tm="100000">
                                          <p:val>
                                            <p:strVal val="#ppt_y"/>
                                          </p:val>
                                        </p:tav>
                                      </p:tavLst>
                                    </p:anim>
                                  </p:childTnLst>
                                </p:cTn>
                              </p:par>
                            </p:childTnLst>
                          </p:cTn>
                        </p:par>
                        <p:par>
                          <p:cTn id="30" fill="hold">
                            <p:stCondLst>
                              <p:cond delay="6000"/>
                            </p:stCondLst>
                            <p:childTnLst>
                              <p:par>
                                <p:cTn id="31" presetID="42" presetClass="entr" presetSubtype="0" fill="hold" grpId="0" nodeType="afterEffect">
                                  <p:stCondLst>
                                    <p:cond delay="0"/>
                                  </p:stCondLst>
                                  <p:childTnLst>
                                    <p:set>
                                      <p:cBhvr>
                                        <p:cTn id="32" dur="1" fill="hold">
                                          <p:stCondLst>
                                            <p:cond delay="0"/>
                                          </p:stCondLst>
                                        </p:cTn>
                                        <p:tgtEl>
                                          <p:spTgt spid="162"/>
                                        </p:tgtEl>
                                        <p:attrNameLst>
                                          <p:attrName>style.visibility</p:attrName>
                                        </p:attrNameLst>
                                      </p:cBhvr>
                                      <p:to>
                                        <p:strVal val="visible"/>
                                      </p:to>
                                    </p:set>
                                    <p:animEffect transition="in" filter="fade">
                                      <p:cBhvr>
                                        <p:cTn id="33" dur="1000"/>
                                        <p:tgtEl>
                                          <p:spTgt spid="162"/>
                                        </p:tgtEl>
                                      </p:cBhvr>
                                    </p:animEffect>
                                    <p:anim calcmode="lin" valueType="num">
                                      <p:cBhvr>
                                        <p:cTn id="34" dur="1000" fill="hold"/>
                                        <p:tgtEl>
                                          <p:spTgt spid="162"/>
                                        </p:tgtEl>
                                        <p:attrNameLst>
                                          <p:attrName>ppt_x</p:attrName>
                                        </p:attrNameLst>
                                      </p:cBhvr>
                                      <p:tavLst>
                                        <p:tav tm="0">
                                          <p:val>
                                            <p:strVal val="#ppt_x"/>
                                          </p:val>
                                        </p:tav>
                                        <p:tav tm="100000">
                                          <p:val>
                                            <p:strVal val="#ppt_x"/>
                                          </p:val>
                                        </p:tav>
                                      </p:tavLst>
                                    </p:anim>
                                    <p:anim calcmode="lin" valueType="num">
                                      <p:cBhvr>
                                        <p:cTn id="35" dur="1000" fill="hold"/>
                                        <p:tgtEl>
                                          <p:spTgt spid="162"/>
                                        </p:tgtEl>
                                        <p:attrNameLst>
                                          <p:attrName>ppt_y</p:attrName>
                                        </p:attrNameLst>
                                      </p:cBhvr>
                                      <p:tavLst>
                                        <p:tav tm="0">
                                          <p:val>
                                            <p:strVal val="#ppt_y+.1"/>
                                          </p:val>
                                        </p:tav>
                                        <p:tav tm="100000">
                                          <p:val>
                                            <p:strVal val="#ppt_y"/>
                                          </p:val>
                                        </p:tav>
                                      </p:tavLst>
                                    </p:anim>
                                  </p:childTnLst>
                                </p:cTn>
                              </p:par>
                            </p:childTnLst>
                          </p:cTn>
                        </p:par>
                        <p:par>
                          <p:cTn id="36" fill="hold">
                            <p:stCondLst>
                              <p:cond delay="7000"/>
                            </p:stCondLst>
                            <p:childTnLst>
                              <p:par>
                                <p:cTn id="37" presetID="22" presetClass="entr" presetSubtype="1" fill="hold" grpId="0" nodeType="afterEffect">
                                  <p:stCondLst>
                                    <p:cond delay="0"/>
                                  </p:stCondLst>
                                  <p:childTnLst>
                                    <p:set>
                                      <p:cBhvr>
                                        <p:cTn id="38" dur="1" fill="hold">
                                          <p:stCondLst>
                                            <p:cond delay="0"/>
                                          </p:stCondLst>
                                        </p:cTn>
                                        <p:tgtEl>
                                          <p:spTgt spid="9"/>
                                        </p:tgtEl>
                                        <p:attrNameLst>
                                          <p:attrName>style.visibility</p:attrName>
                                        </p:attrNameLst>
                                      </p:cBhvr>
                                      <p:to>
                                        <p:strVal val="visible"/>
                                      </p:to>
                                    </p:set>
                                    <p:animEffect transition="in" filter="wipe(up)">
                                      <p:cBhvr>
                                        <p:cTn id="39" dur="1000"/>
                                        <p:tgtEl>
                                          <p:spTgt spid="9"/>
                                        </p:tgtEl>
                                      </p:cBhvr>
                                    </p:animEffect>
                                  </p:childTnLst>
                                </p:cTn>
                              </p:par>
                            </p:childTnLst>
                          </p:cTn>
                        </p:par>
                        <p:par>
                          <p:cTn id="40" fill="hold">
                            <p:stCondLst>
                              <p:cond delay="8000"/>
                            </p:stCondLst>
                            <p:childTnLst>
                              <p:par>
                                <p:cTn id="41" presetID="42" presetClass="entr" presetSubtype="0" fill="hold" grpId="0" nodeType="afterEffect">
                                  <p:stCondLst>
                                    <p:cond delay="0"/>
                                  </p:stCondLst>
                                  <p:childTnLst>
                                    <p:set>
                                      <p:cBhvr>
                                        <p:cTn id="42" dur="1" fill="hold">
                                          <p:stCondLst>
                                            <p:cond delay="0"/>
                                          </p:stCondLst>
                                        </p:cTn>
                                        <p:tgtEl>
                                          <p:spTgt spid="159"/>
                                        </p:tgtEl>
                                        <p:attrNameLst>
                                          <p:attrName>style.visibility</p:attrName>
                                        </p:attrNameLst>
                                      </p:cBhvr>
                                      <p:to>
                                        <p:strVal val="visible"/>
                                      </p:to>
                                    </p:set>
                                    <p:animEffect transition="in" filter="fade">
                                      <p:cBhvr>
                                        <p:cTn id="43" dur="1000"/>
                                        <p:tgtEl>
                                          <p:spTgt spid="159"/>
                                        </p:tgtEl>
                                      </p:cBhvr>
                                    </p:animEffect>
                                    <p:anim calcmode="lin" valueType="num">
                                      <p:cBhvr>
                                        <p:cTn id="44" dur="1000" fill="hold"/>
                                        <p:tgtEl>
                                          <p:spTgt spid="159"/>
                                        </p:tgtEl>
                                        <p:attrNameLst>
                                          <p:attrName>ppt_x</p:attrName>
                                        </p:attrNameLst>
                                      </p:cBhvr>
                                      <p:tavLst>
                                        <p:tav tm="0">
                                          <p:val>
                                            <p:strVal val="#ppt_x"/>
                                          </p:val>
                                        </p:tav>
                                        <p:tav tm="100000">
                                          <p:val>
                                            <p:strVal val="#ppt_x"/>
                                          </p:val>
                                        </p:tav>
                                      </p:tavLst>
                                    </p:anim>
                                    <p:anim calcmode="lin" valueType="num">
                                      <p:cBhvr>
                                        <p:cTn id="45" dur="1000" fill="hold"/>
                                        <p:tgtEl>
                                          <p:spTgt spid="159"/>
                                        </p:tgtEl>
                                        <p:attrNameLst>
                                          <p:attrName>ppt_y</p:attrName>
                                        </p:attrNameLst>
                                      </p:cBhvr>
                                      <p:tavLst>
                                        <p:tav tm="0">
                                          <p:val>
                                            <p:strVal val="#ppt_y+.1"/>
                                          </p:val>
                                        </p:tav>
                                        <p:tav tm="100000">
                                          <p:val>
                                            <p:strVal val="#ppt_y"/>
                                          </p:val>
                                        </p:tav>
                                      </p:tavLst>
                                    </p:anim>
                                  </p:childTnLst>
                                </p:cTn>
                              </p:par>
                            </p:childTnLst>
                          </p:cTn>
                        </p:par>
                        <p:par>
                          <p:cTn id="46" fill="hold">
                            <p:stCondLst>
                              <p:cond delay="9000"/>
                            </p:stCondLst>
                            <p:childTnLst>
                              <p:par>
                                <p:cTn id="47" presetID="42" presetClass="entr" presetSubtype="0" fill="hold" grpId="0" nodeType="afterEffect">
                                  <p:stCondLst>
                                    <p:cond delay="0"/>
                                  </p:stCondLst>
                                  <p:childTnLst>
                                    <p:set>
                                      <p:cBhvr>
                                        <p:cTn id="48" dur="1" fill="hold">
                                          <p:stCondLst>
                                            <p:cond delay="0"/>
                                          </p:stCondLst>
                                        </p:cTn>
                                        <p:tgtEl>
                                          <p:spTgt spid="160"/>
                                        </p:tgtEl>
                                        <p:attrNameLst>
                                          <p:attrName>style.visibility</p:attrName>
                                        </p:attrNameLst>
                                      </p:cBhvr>
                                      <p:to>
                                        <p:strVal val="visible"/>
                                      </p:to>
                                    </p:set>
                                    <p:animEffect transition="in" filter="fade">
                                      <p:cBhvr>
                                        <p:cTn id="49" dur="1000"/>
                                        <p:tgtEl>
                                          <p:spTgt spid="160"/>
                                        </p:tgtEl>
                                      </p:cBhvr>
                                    </p:animEffect>
                                    <p:anim calcmode="lin" valueType="num">
                                      <p:cBhvr>
                                        <p:cTn id="50" dur="1000" fill="hold"/>
                                        <p:tgtEl>
                                          <p:spTgt spid="160"/>
                                        </p:tgtEl>
                                        <p:attrNameLst>
                                          <p:attrName>ppt_x</p:attrName>
                                        </p:attrNameLst>
                                      </p:cBhvr>
                                      <p:tavLst>
                                        <p:tav tm="0">
                                          <p:val>
                                            <p:strVal val="#ppt_x"/>
                                          </p:val>
                                        </p:tav>
                                        <p:tav tm="100000">
                                          <p:val>
                                            <p:strVal val="#ppt_x"/>
                                          </p:val>
                                        </p:tav>
                                      </p:tavLst>
                                    </p:anim>
                                    <p:anim calcmode="lin" valueType="num">
                                      <p:cBhvr>
                                        <p:cTn id="51" dur="1000" fill="hold"/>
                                        <p:tgtEl>
                                          <p:spTgt spid="16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57" grpId="0"/>
      <p:bldP spid="158" grpId="0"/>
      <p:bldP spid="159" grpId="0"/>
      <p:bldP spid="160" grpId="0"/>
      <p:bldP spid="161" grpId="0"/>
      <p:bldP spid="16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Graphic 1">
            <a:extLst>
              <a:ext uri="{FF2B5EF4-FFF2-40B4-BE49-F238E27FC236}">
                <a16:creationId xmlns:a16="http://schemas.microsoft.com/office/drawing/2014/main" id="{C7A22C46-0800-ECD6-4EED-DE1C99FFA2D4}"/>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9901387" y="0"/>
            <a:ext cx="2170278" cy="2597018"/>
          </a:xfrm>
          <a:prstGeom prst="rect">
            <a:avLst/>
          </a:prstGeom>
        </p:spPr>
      </p:pic>
      <p:pic>
        <p:nvPicPr>
          <p:cNvPr id="3" name="Graphic 2">
            <a:extLst>
              <a:ext uri="{FF2B5EF4-FFF2-40B4-BE49-F238E27FC236}">
                <a16:creationId xmlns:a16="http://schemas.microsoft.com/office/drawing/2014/main" id="{80F22463-5702-3B2F-5DC0-DFB87D927ABC}"/>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6395224" y="891652"/>
            <a:ext cx="5676441" cy="6371169"/>
          </a:xfrm>
          <a:prstGeom prst="rect">
            <a:avLst/>
          </a:prstGeom>
        </p:spPr>
      </p:pic>
      <p:sp>
        <p:nvSpPr>
          <p:cNvPr id="4" name="TextBox 3">
            <a:extLst>
              <a:ext uri="{FF2B5EF4-FFF2-40B4-BE49-F238E27FC236}">
                <a16:creationId xmlns:a16="http://schemas.microsoft.com/office/drawing/2014/main" id="{16227EEC-9ED9-4291-1670-76394487CF34}"/>
              </a:ext>
            </a:extLst>
          </p:cNvPr>
          <p:cNvSpPr txBox="1"/>
          <p:nvPr/>
        </p:nvSpPr>
        <p:spPr>
          <a:xfrm>
            <a:off x="3493037" y="295966"/>
            <a:ext cx="5196049" cy="515526"/>
          </a:xfrm>
          <a:prstGeom prst="rect">
            <a:avLst/>
          </a:prstGeom>
          <a:noFill/>
        </p:spPr>
        <p:txBody>
          <a:bodyPr wrap="square" rtlCol="0">
            <a:spAutoFit/>
          </a:bodyPr>
          <a:lstStyle/>
          <a:p>
            <a:pPr algn="ctr" rtl="1">
              <a:lnSpc>
                <a:spcPct val="150000"/>
              </a:lnSpc>
            </a:pPr>
            <a:r>
              <a:rPr lang="fa-IR" sz="2000" b="1" dirty="0">
                <a:solidFill>
                  <a:schemeClr val="bg1"/>
                </a:solidFill>
                <a:cs typeface="B Mitra" panose="00000400000000000000" pitchFamily="2" charset="-78"/>
              </a:rPr>
              <a:t>تیتر عنوان اصلی خود را بنویسید</a:t>
            </a:r>
            <a:endParaRPr lang="en-US" sz="8800" b="1" dirty="0">
              <a:solidFill>
                <a:schemeClr val="bg1"/>
              </a:solidFill>
              <a:cs typeface="B Mitra" panose="00000400000000000000" pitchFamily="2" charset="-78"/>
            </a:endParaRPr>
          </a:p>
        </p:txBody>
      </p:sp>
      <p:sp>
        <p:nvSpPr>
          <p:cNvPr id="5" name="TextBox 4">
            <a:extLst>
              <a:ext uri="{FF2B5EF4-FFF2-40B4-BE49-F238E27FC236}">
                <a16:creationId xmlns:a16="http://schemas.microsoft.com/office/drawing/2014/main" id="{9897DB4C-9D66-34C2-027D-C740FE696F50}"/>
              </a:ext>
            </a:extLst>
          </p:cNvPr>
          <p:cNvSpPr txBox="1"/>
          <p:nvPr/>
        </p:nvSpPr>
        <p:spPr>
          <a:xfrm>
            <a:off x="812800" y="1513840"/>
            <a:ext cx="5119867" cy="4555093"/>
          </a:xfrm>
          <a:prstGeom prst="rect">
            <a:avLst/>
          </a:prstGeom>
          <a:noFill/>
        </p:spPr>
        <p:txBody>
          <a:bodyPr wrap="square">
            <a:spAutoFit/>
          </a:bodyPr>
          <a:lstStyle/>
          <a:p>
            <a:pPr algn="ctr" rtl="1">
              <a:lnSpc>
                <a:spcPct val="300000"/>
              </a:lnSpc>
            </a:pPr>
            <a:r>
              <a:rPr lang="fa-IR" sz="2000" dirty="0">
                <a:solidFill>
                  <a:schemeClr val="bg1"/>
                </a:solidFill>
                <a:latin typeface="Kalameh" pitchFamily="2" charset="-78"/>
                <a:cs typeface="B Mitra" panose="00000400000000000000" pitchFamily="2" charset="-78"/>
              </a:rPr>
              <a:t>فروشگاه مینارو ارائه دهنده انواع فایل های کاربردی با بهترین کیفیت این متن تست می باشد</a:t>
            </a:r>
            <a:r>
              <a:rPr lang="en-US" sz="2000" dirty="0">
                <a:solidFill>
                  <a:schemeClr val="bg1"/>
                </a:solidFill>
                <a:latin typeface="Kalameh" pitchFamily="2" charset="-78"/>
                <a:cs typeface="B Mitra" panose="00000400000000000000" pitchFamily="2" charset="-78"/>
              </a:rPr>
              <a:t> </a:t>
            </a:r>
            <a:r>
              <a:rPr lang="fa-IR" sz="2000" dirty="0">
                <a:solidFill>
                  <a:schemeClr val="bg1"/>
                </a:solidFill>
                <a:latin typeface="Kalameh" pitchFamily="2" charset="-78"/>
                <a:cs typeface="B Mitra"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میباشد.</a:t>
            </a:r>
            <a:endParaRPr lang="en-US" sz="2000" dirty="0">
              <a:solidFill>
                <a:schemeClr val="bg1"/>
              </a:solidFill>
              <a:cs typeface="B Mitra" panose="00000400000000000000" pitchFamily="2" charset="-78"/>
            </a:endParaRPr>
          </a:p>
        </p:txBody>
      </p:sp>
    </p:spTree>
    <p:extLst>
      <p:ext uri="{BB962C8B-B14F-4D97-AF65-F5344CB8AC3E}">
        <p14:creationId xmlns:p14="http://schemas.microsoft.com/office/powerpoint/2010/main" val="694831532"/>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eelOff"/>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1000"/>
                                        <p:tgtEl>
                                          <p:spTgt spid="2"/>
                                        </p:tgtEl>
                                      </p:cBhvr>
                                    </p:animEffect>
                                  </p:childTnLst>
                                </p:cTn>
                              </p:par>
                            </p:childTnLst>
                          </p:cTn>
                        </p:par>
                        <p:par>
                          <p:cTn id="8" fill="hold">
                            <p:stCondLst>
                              <p:cond delay="1000"/>
                            </p:stCondLst>
                            <p:childTnLst>
                              <p:par>
                                <p:cTn id="9" presetID="42" presetClass="entr" presetSubtype="0"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1000"/>
                                        <p:tgtEl>
                                          <p:spTgt spid="3"/>
                                        </p:tgtEl>
                                      </p:cBhvr>
                                    </p:animEffect>
                                    <p:anim calcmode="lin" valueType="num">
                                      <p:cBhvr>
                                        <p:cTn id="12" dur="1000" fill="hold"/>
                                        <p:tgtEl>
                                          <p:spTgt spid="3"/>
                                        </p:tgtEl>
                                        <p:attrNameLst>
                                          <p:attrName>ppt_x</p:attrName>
                                        </p:attrNameLst>
                                      </p:cBhvr>
                                      <p:tavLst>
                                        <p:tav tm="0">
                                          <p:val>
                                            <p:strVal val="#ppt_x"/>
                                          </p:val>
                                        </p:tav>
                                        <p:tav tm="100000">
                                          <p:val>
                                            <p:strVal val="#ppt_x"/>
                                          </p:val>
                                        </p:tav>
                                      </p:tavLst>
                                    </p:anim>
                                    <p:anim calcmode="lin" valueType="num">
                                      <p:cBhvr>
                                        <p:cTn id="13" dur="1000" fill="hold"/>
                                        <p:tgtEl>
                                          <p:spTgt spid="3"/>
                                        </p:tgtEl>
                                        <p:attrNameLst>
                                          <p:attrName>ppt_y</p:attrName>
                                        </p:attrNameLst>
                                      </p:cBhvr>
                                      <p:tavLst>
                                        <p:tav tm="0">
                                          <p:val>
                                            <p:strVal val="#ppt_y+.1"/>
                                          </p:val>
                                        </p:tav>
                                        <p:tav tm="100000">
                                          <p:val>
                                            <p:strVal val="#ppt_y"/>
                                          </p:val>
                                        </p:tav>
                                      </p:tavLst>
                                    </p:anim>
                                  </p:childTnLst>
                                </p:cTn>
                              </p:par>
                            </p:childTnLst>
                          </p:cTn>
                        </p:par>
                        <p:par>
                          <p:cTn id="14" fill="hold">
                            <p:stCondLst>
                              <p:cond delay="2000"/>
                            </p:stCondLst>
                            <p:childTnLst>
                              <p:par>
                                <p:cTn id="15" presetID="14" presetClass="entr" presetSubtype="5" fill="hold" grpId="0" nodeType="after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randombar(vertical)">
                                      <p:cBhvr>
                                        <p:cTn id="17" dur="1000"/>
                                        <p:tgtEl>
                                          <p:spTgt spid="4"/>
                                        </p:tgtEl>
                                      </p:cBhvr>
                                    </p:animEffect>
                                  </p:childTnLst>
                                </p:cTn>
                              </p:par>
                            </p:childTnLst>
                          </p:cTn>
                        </p:par>
                        <p:par>
                          <p:cTn id="18" fill="hold">
                            <p:stCondLst>
                              <p:cond delay="3000"/>
                            </p:stCondLst>
                            <p:childTnLst>
                              <p:par>
                                <p:cTn id="19" presetID="22" presetClass="entr" presetSubtype="4" fill="hold" grpId="0" nodeType="after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wipe(down)">
                                      <p:cBhvr>
                                        <p:cTn id="21"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Graphic 7">
            <a:extLst>
              <a:ext uri="{FF2B5EF4-FFF2-40B4-BE49-F238E27FC236}">
                <a16:creationId xmlns:a16="http://schemas.microsoft.com/office/drawing/2014/main" id="{D23B35F8-A568-866D-304D-A2FAAA8D3B33}"/>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03180" y="80785"/>
            <a:ext cx="2850514" cy="3411008"/>
          </a:xfrm>
          <a:prstGeom prst="rect">
            <a:avLst/>
          </a:prstGeom>
        </p:spPr>
      </p:pic>
      <p:sp>
        <p:nvSpPr>
          <p:cNvPr id="2" name="Freeform: Shape 1">
            <a:extLst>
              <a:ext uri="{FF2B5EF4-FFF2-40B4-BE49-F238E27FC236}">
                <a16:creationId xmlns:a16="http://schemas.microsoft.com/office/drawing/2014/main" id="{3E5D45AB-1278-3066-BF1C-EBBDC1F5273F}"/>
              </a:ext>
            </a:extLst>
          </p:cNvPr>
          <p:cNvSpPr/>
          <p:nvPr/>
        </p:nvSpPr>
        <p:spPr>
          <a:xfrm flipV="1">
            <a:off x="68400" y="635284"/>
            <a:ext cx="9322733" cy="5587432"/>
          </a:xfrm>
          <a:custGeom>
            <a:avLst/>
            <a:gdLst>
              <a:gd name="connsiteX0" fmla="*/ 3792932 w 7585876"/>
              <a:gd name="connsiteY0" fmla="*/ 4737206 h 4737206"/>
              <a:gd name="connsiteX1" fmla="*/ 3886670 w 7585876"/>
              <a:gd name="connsiteY1" fmla="*/ 4628170 h 4737206"/>
              <a:gd name="connsiteX2" fmla="*/ 4775010 w 7585876"/>
              <a:gd name="connsiteY2" fmla="*/ 4220520 h 4737206"/>
              <a:gd name="connsiteX3" fmla="*/ 5203559 w 7585876"/>
              <a:gd name="connsiteY3" fmla="*/ 4220520 h 4737206"/>
              <a:gd name="connsiteX4" fmla="*/ 5733745 w 7585876"/>
              <a:gd name="connsiteY4" fmla="*/ 3952492 h 4737206"/>
              <a:gd name="connsiteX5" fmla="*/ 5737861 w 7585876"/>
              <a:gd name="connsiteY5" fmla="*/ 3946907 h 4737206"/>
              <a:gd name="connsiteX6" fmla="*/ 6016473 w 7585876"/>
              <a:gd name="connsiteY6" fmla="*/ 3946895 h 4737206"/>
              <a:gd name="connsiteX7" fmla="*/ 6501168 w 7585876"/>
              <a:gd name="connsiteY7" fmla="*/ 3576280 h 4737206"/>
              <a:gd name="connsiteX8" fmla="*/ 6503632 w 7585876"/>
              <a:gd name="connsiteY8" fmla="*/ 3567230 h 4737206"/>
              <a:gd name="connsiteX9" fmla="*/ 6512954 w 7585876"/>
              <a:gd name="connsiteY9" fmla="*/ 3566228 h 4737206"/>
              <a:gd name="connsiteX10" fmla="*/ 6872808 w 7585876"/>
              <a:gd name="connsiteY10" fmla="*/ 3263158 h 4737206"/>
              <a:gd name="connsiteX11" fmla="*/ 6874879 w 7585876"/>
              <a:gd name="connsiteY11" fmla="*/ 3255949 h 4737206"/>
              <a:gd name="connsiteX12" fmla="*/ 6882067 w 7585876"/>
              <a:gd name="connsiteY12" fmla="*/ 3253792 h 4737206"/>
              <a:gd name="connsiteX13" fmla="*/ 7158686 w 7585876"/>
              <a:gd name="connsiteY13" fmla="*/ 2969684 h 4737206"/>
              <a:gd name="connsiteX14" fmla="*/ 7202437 w 7585876"/>
              <a:gd name="connsiteY14" fmla="*/ 2807316 h 4737206"/>
              <a:gd name="connsiteX15" fmla="*/ 7439915 w 7585876"/>
              <a:gd name="connsiteY15" fmla="*/ 2470005 h 4737206"/>
              <a:gd name="connsiteX16" fmla="*/ 7585876 w 7585876"/>
              <a:gd name="connsiteY16" fmla="*/ 2368597 h 4737206"/>
              <a:gd name="connsiteX17" fmla="*/ 7439915 w 7585876"/>
              <a:gd name="connsiteY17" fmla="*/ 2267175 h 4737206"/>
              <a:gd name="connsiteX18" fmla="*/ 7202437 w 7585876"/>
              <a:gd name="connsiteY18" fmla="*/ 1929888 h 4737206"/>
              <a:gd name="connsiteX19" fmla="*/ 7158686 w 7585876"/>
              <a:gd name="connsiteY19" fmla="*/ 1767522 h 4737206"/>
              <a:gd name="connsiteX20" fmla="*/ 6882067 w 7585876"/>
              <a:gd name="connsiteY20" fmla="*/ 1483401 h 4737206"/>
              <a:gd name="connsiteX21" fmla="*/ 6874879 w 7585876"/>
              <a:gd name="connsiteY21" fmla="*/ 1481243 h 4737206"/>
              <a:gd name="connsiteX22" fmla="*/ 6872808 w 7585876"/>
              <a:gd name="connsiteY22" fmla="*/ 1474034 h 4737206"/>
              <a:gd name="connsiteX23" fmla="*/ 6512954 w 7585876"/>
              <a:gd name="connsiteY23" fmla="*/ 1170978 h 4737206"/>
              <a:gd name="connsiteX24" fmla="*/ 6503632 w 7585876"/>
              <a:gd name="connsiteY24" fmla="*/ 1169975 h 4737206"/>
              <a:gd name="connsiteX25" fmla="*/ 6501168 w 7585876"/>
              <a:gd name="connsiteY25" fmla="*/ 1160926 h 4737206"/>
              <a:gd name="connsiteX26" fmla="*/ 6016473 w 7585876"/>
              <a:gd name="connsiteY26" fmla="*/ 790297 h 4737206"/>
              <a:gd name="connsiteX27" fmla="*/ 5737861 w 7585876"/>
              <a:gd name="connsiteY27" fmla="*/ 790297 h 4737206"/>
              <a:gd name="connsiteX28" fmla="*/ 5733745 w 7585876"/>
              <a:gd name="connsiteY28" fmla="*/ 784713 h 4737206"/>
              <a:gd name="connsiteX29" fmla="*/ 5203559 w 7585876"/>
              <a:gd name="connsiteY29" fmla="*/ 516673 h 4737206"/>
              <a:gd name="connsiteX30" fmla="*/ 4775010 w 7585876"/>
              <a:gd name="connsiteY30" fmla="*/ 516673 h 4737206"/>
              <a:gd name="connsiteX31" fmla="*/ 3886658 w 7585876"/>
              <a:gd name="connsiteY31" fmla="*/ 109010 h 4737206"/>
              <a:gd name="connsiteX32" fmla="*/ 3792932 w 7585876"/>
              <a:gd name="connsiteY32" fmla="*/ 0 h 4737206"/>
              <a:gd name="connsiteX33" fmla="*/ 3699180 w 7585876"/>
              <a:gd name="connsiteY33" fmla="*/ 109010 h 4737206"/>
              <a:gd name="connsiteX34" fmla="*/ 2810853 w 7585876"/>
              <a:gd name="connsiteY34" fmla="*/ 516673 h 4737206"/>
              <a:gd name="connsiteX35" fmla="*/ 2382304 w 7585876"/>
              <a:gd name="connsiteY35" fmla="*/ 516673 h 4737206"/>
              <a:gd name="connsiteX36" fmla="*/ 1852118 w 7585876"/>
              <a:gd name="connsiteY36" fmla="*/ 784713 h 4737206"/>
              <a:gd name="connsiteX37" fmla="*/ 1848003 w 7585876"/>
              <a:gd name="connsiteY37" fmla="*/ 790297 h 4737206"/>
              <a:gd name="connsiteX38" fmla="*/ 1569390 w 7585876"/>
              <a:gd name="connsiteY38" fmla="*/ 790297 h 4737206"/>
              <a:gd name="connsiteX39" fmla="*/ 1084695 w 7585876"/>
              <a:gd name="connsiteY39" fmla="*/ 1160926 h 4737206"/>
              <a:gd name="connsiteX40" fmla="*/ 1082244 w 7585876"/>
              <a:gd name="connsiteY40" fmla="*/ 1169975 h 4737206"/>
              <a:gd name="connsiteX41" fmla="*/ 1072909 w 7585876"/>
              <a:gd name="connsiteY41" fmla="*/ 1170978 h 4737206"/>
              <a:gd name="connsiteX42" fmla="*/ 713067 w 7585876"/>
              <a:gd name="connsiteY42" fmla="*/ 1474034 h 4737206"/>
              <a:gd name="connsiteX43" fmla="*/ 710997 w 7585876"/>
              <a:gd name="connsiteY43" fmla="*/ 1481243 h 4737206"/>
              <a:gd name="connsiteX44" fmla="*/ 703809 w 7585876"/>
              <a:gd name="connsiteY44" fmla="*/ 1483401 h 4737206"/>
              <a:gd name="connsiteX45" fmla="*/ 427177 w 7585876"/>
              <a:gd name="connsiteY45" fmla="*/ 1767534 h 4737206"/>
              <a:gd name="connsiteX46" fmla="*/ 383439 w 7585876"/>
              <a:gd name="connsiteY46" fmla="*/ 1929888 h 4737206"/>
              <a:gd name="connsiteX47" fmla="*/ 145961 w 7585876"/>
              <a:gd name="connsiteY47" fmla="*/ 2267175 h 4737206"/>
              <a:gd name="connsiteX48" fmla="*/ 0 w 7585876"/>
              <a:gd name="connsiteY48" fmla="*/ 2368597 h 4737206"/>
              <a:gd name="connsiteX49" fmla="*/ 145961 w 7585876"/>
              <a:gd name="connsiteY49" fmla="*/ 2470005 h 4737206"/>
              <a:gd name="connsiteX50" fmla="*/ 383439 w 7585876"/>
              <a:gd name="connsiteY50" fmla="*/ 2807316 h 4737206"/>
              <a:gd name="connsiteX51" fmla="*/ 427177 w 7585876"/>
              <a:gd name="connsiteY51" fmla="*/ 2969671 h 4737206"/>
              <a:gd name="connsiteX52" fmla="*/ 703809 w 7585876"/>
              <a:gd name="connsiteY52" fmla="*/ 3253792 h 4737206"/>
              <a:gd name="connsiteX53" fmla="*/ 710997 w 7585876"/>
              <a:gd name="connsiteY53" fmla="*/ 3255949 h 4737206"/>
              <a:gd name="connsiteX54" fmla="*/ 713067 w 7585876"/>
              <a:gd name="connsiteY54" fmla="*/ 3263171 h 4737206"/>
              <a:gd name="connsiteX55" fmla="*/ 1072909 w 7585876"/>
              <a:gd name="connsiteY55" fmla="*/ 3566228 h 4737206"/>
              <a:gd name="connsiteX56" fmla="*/ 1082244 w 7585876"/>
              <a:gd name="connsiteY56" fmla="*/ 3567230 h 4737206"/>
              <a:gd name="connsiteX57" fmla="*/ 1084695 w 7585876"/>
              <a:gd name="connsiteY57" fmla="*/ 3576280 h 4737206"/>
              <a:gd name="connsiteX58" fmla="*/ 1569390 w 7585876"/>
              <a:gd name="connsiteY58" fmla="*/ 3946895 h 4737206"/>
              <a:gd name="connsiteX59" fmla="*/ 1848003 w 7585876"/>
              <a:gd name="connsiteY59" fmla="*/ 3946895 h 4737206"/>
              <a:gd name="connsiteX60" fmla="*/ 1852118 w 7585876"/>
              <a:gd name="connsiteY60" fmla="*/ 3952492 h 4737206"/>
              <a:gd name="connsiteX61" fmla="*/ 2382304 w 7585876"/>
              <a:gd name="connsiteY61" fmla="*/ 4220520 h 4737206"/>
              <a:gd name="connsiteX62" fmla="*/ 2810853 w 7585876"/>
              <a:gd name="connsiteY62" fmla="*/ 4220520 h 4737206"/>
              <a:gd name="connsiteX63" fmla="*/ 3699180 w 7585876"/>
              <a:gd name="connsiteY63" fmla="*/ 4628170 h 4737206"/>
              <a:gd name="connsiteX64" fmla="*/ 3792932 w 7585876"/>
              <a:gd name="connsiteY64" fmla="*/ 4737206 h 47372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7585876" h="4737206">
                <a:moveTo>
                  <a:pt x="3792932" y="4737206"/>
                </a:moveTo>
                <a:lnTo>
                  <a:pt x="3886670" y="4628170"/>
                </a:lnTo>
                <a:cubicBezTo>
                  <a:pt x="4109441" y="4369103"/>
                  <a:pt x="4433227" y="4220520"/>
                  <a:pt x="4775010" y="4220520"/>
                </a:cubicBezTo>
                <a:lnTo>
                  <a:pt x="5203559" y="4220520"/>
                </a:lnTo>
                <a:cubicBezTo>
                  <a:pt x="5411979" y="4220520"/>
                  <a:pt x="5610187" y="4120329"/>
                  <a:pt x="5733745" y="3952492"/>
                </a:cubicBezTo>
                <a:lnTo>
                  <a:pt x="5737861" y="3946907"/>
                </a:lnTo>
                <a:lnTo>
                  <a:pt x="6016473" y="3946895"/>
                </a:lnTo>
                <a:cubicBezTo>
                  <a:pt x="6242673" y="3946895"/>
                  <a:pt x="6441987" y="3794491"/>
                  <a:pt x="6501168" y="3576280"/>
                </a:cubicBezTo>
                <a:lnTo>
                  <a:pt x="6503632" y="3567230"/>
                </a:lnTo>
                <a:lnTo>
                  <a:pt x="6512954" y="3566228"/>
                </a:lnTo>
                <a:cubicBezTo>
                  <a:pt x="6681470" y="3548078"/>
                  <a:pt x="6826086" y="3426287"/>
                  <a:pt x="6872808" y="3263158"/>
                </a:cubicBezTo>
                <a:lnTo>
                  <a:pt x="6874879" y="3255949"/>
                </a:lnTo>
                <a:lnTo>
                  <a:pt x="6882067" y="3253792"/>
                </a:lnTo>
                <a:cubicBezTo>
                  <a:pt x="7016331" y="3213507"/>
                  <a:pt x="7122326" y="3104636"/>
                  <a:pt x="7158686" y="2969684"/>
                </a:cubicBezTo>
                <a:lnTo>
                  <a:pt x="7202437" y="2807316"/>
                </a:lnTo>
                <a:cubicBezTo>
                  <a:pt x="7239267" y="2670625"/>
                  <a:pt x="7323596" y="2550839"/>
                  <a:pt x="7439915" y="2470005"/>
                </a:cubicBezTo>
                <a:lnTo>
                  <a:pt x="7585876" y="2368597"/>
                </a:lnTo>
                <a:lnTo>
                  <a:pt x="7439915" y="2267175"/>
                </a:lnTo>
                <a:cubicBezTo>
                  <a:pt x="7323596" y="2186379"/>
                  <a:pt x="7239267" y="2066593"/>
                  <a:pt x="7202437" y="1929888"/>
                </a:cubicBezTo>
                <a:lnTo>
                  <a:pt x="7158686" y="1767522"/>
                </a:lnTo>
                <a:cubicBezTo>
                  <a:pt x="7122326" y="1632556"/>
                  <a:pt x="7016331" y="1523685"/>
                  <a:pt x="6882067" y="1483401"/>
                </a:cubicBezTo>
                <a:lnTo>
                  <a:pt x="6874879" y="1481243"/>
                </a:lnTo>
                <a:lnTo>
                  <a:pt x="6872808" y="1474034"/>
                </a:lnTo>
                <a:cubicBezTo>
                  <a:pt x="6826072" y="1310906"/>
                  <a:pt x="6681458" y="1189115"/>
                  <a:pt x="6512954" y="1170978"/>
                </a:cubicBezTo>
                <a:lnTo>
                  <a:pt x="6503632" y="1169975"/>
                </a:lnTo>
                <a:lnTo>
                  <a:pt x="6501168" y="1160926"/>
                </a:lnTo>
                <a:cubicBezTo>
                  <a:pt x="6441987" y="942701"/>
                  <a:pt x="6242673" y="790297"/>
                  <a:pt x="6016473" y="790297"/>
                </a:cubicBezTo>
                <a:lnTo>
                  <a:pt x="5737861" y="790297"/>
                </a:lnTo>
                <a:lnTo>
                  <a:pt x="5733745" y="784713"/>
                </a:lnTo>
                <a:cubicBezTo>
                  <a:pt x="5610187" y="616863"/>
                  <a:pt x="5411979" y="516673"/>
                  <a:pt x="5203559" y="516673"/>
                </a:cubicBezTo>
                <a:lnTo>
                  <a:pt x="4775010" y="516673"/>
                </a:lnTo>
                <a:cubicBezTo>
                  <a:pt x="4433227" y="516673"/>
                  <a:pt x="4109441" y="368089"/>
                  <a:pt x="3886658" y="109010"/>
                </a:cubicBezTo>
                <a:lnTo>
                  <a:pt x="3792932" y="0"/>
                </a:lnTo>
                <a:lnTo>
                  <a:pt x="3699180" y="109010"/>
                </a:lnTo>
                <a:cubicBezTo>
                  <a:pt x="3476435" y="368089"/>
                  <a:pt x="3152649" y="516673"/>
                  <a:pt x="2810853" y="516673"/>
                </a:cubicBezTo>
                <a:lnTo>
                  <a:pt x="2382304" y="516673"/>
                </a:lnTo>
                <a:cubicBezTo>
                  <a:pt x="2173885" y="516673"/>
                  <a:pt x="1975676" y="616863"/>
                  <a:pt x="1852118" y="784713"/>
                </a:cubicBezTo>
                <a:lnTo>
                  <a:pt x="1848003" y="790297"/>
                </a:lnTo>
                <a:lnTo>
                  <a:pt x="1569390" y="790297"/>
                </a:lnTo>
                <a:cubicBezTo>
                  <a:pt x="1343190" y="790297"/>
                  <a:pt x="1143877" y="942701"/>
                  <a:pt x="1084695" y="1160926"/>
                </a:cubicBezTo>
                <a:lnTo>
                  <a:pt x="1082244" y="1169975"/>
                </a:lnTo>
                <a:lnTo>
                  <a:pt x="1072909" y="1170978"/>
                </a:lnTo>
                <a:cubicBezTo>
                  <a:pt x="904380" y="1189153"/>
                  <a:pt x="759778" y="1310944"/>
                  <a:pt x="713067" y="1474034"/>
                </a:cubicBezTo>
                <a:lnTo>
                  <a:pt x="710997" y="1481243"/>
                </a:lnTo>
                <a:lnTo>
                  <a:pt x="703809" y="1483401"/>
                </a:lnTo>
                <a:cubicBezTo>
                  <a:pt x="569532" y="1523685"/>
                  <a:pt x="463538" y="1632556"/>
                  <a:pt x="427177" y="1767534"/>
                </a:cubicBezTo>
                <a:lnTo>
                  <a:pt x="383439" y="1929888"/>
                </a:lnTo>
                <a:cubicBezTo>
                  <a:pt x="346596" y="2066593"/>
                  <a:pt x="262268" y="2186379"/>
                  <a:pt x="145961" y="2267175"/>
                </a:cubicBezTo>
                <a:lnTo>
                  <a:pt x="0" y="2368597"/>
                </a:lnTo>
                <a:lnTo>
                  <a:pt x="145961" y="2470005"/>
                </a:lnTo>
                <a:cubicBezTo>
                  <a:pt x="262268" y="2550826"/>
                  <a:pt x="346596" y="2670612"/>
                  <a:pt x="383439" y="2807316"/>
                </a:cubicBezTo>
                <a:lnTo>
                  <a:pt x="427177" y="2969671"/>
                </a:lnTo>
                <a:cubicBezTo>
                  <a:pt x="463538" y="3104649"/>
                  <a:pt x="569532" y="3213520"/>
                  <a:pt x="703809" y="3253792"/>
                </a:cubicBezTo>
                <a:lnTo>
                  <a:pt x="710997" y="3255949"/>
                </a:lnTo>
                <a:lnTo>
                  <a:pt x="713067" y="3263171"/>
                </a:lnTo>
                <a:cubicBezTo>
                  <a:pt x="759778" y="3426274"/>
                  <a:pt x="904393" y="3548065"/>
                  <a:pt x="1072909" y="3566228"/>
                </a:cubicBezTo>
                <a:lnTo>
                  <a:pt x="1082244" y="3567230"/>
                </a:lnTo>
                <a:lnTo>
                  <a:pt x="1084695" y="3576280"/>
                </a:lnTo>
                <a:cubicBezTo>
                  <a:pt x="1143877" y="3794491"/>
                  <a:pt x="1343190" y="3946895"/>
                  <a:pt x="1569390" y="3946895"/>
                </a:cubicBezTo>
                <a:lnTo>
                  <a:pt x="1848003" y="3946895"/>
                </a:lnTo>
                <a:lnTo>
                  <a:pt x="1852118" y="3952492"/>
                </a:lnTo>
                <a:cubicBezTo>
                  <a:pt x="1975689" y="4120329"/>
                  <a:pt x="2173885" y="4220520"/>
                  <a:pt x="2382304" y="4220520"/>
                </a:cubicBezTo>
                <a:lnTo>
                  <a:pt x="2810853" y="4220520"/>
                </a:lnTo>
                <a:cubicBezTo>
                  <a:pt x="3152649" y="4220520"/>
                  <a:pt x="3476435" y="4369103"/>
                  <a:pt x="3699180" y="4628170"/>
                </a:cubicBezTo>
                <a:lnTo>
                  <a:pt x="3792932" y="4737206"/>
                </a:lnTo>
                <a:close/>
              </a:path>
            </a:pathLst>
          </a:custGeom>
          <a:solidFill>
            <a:srgbClr val="EFF7F9"/>
          </a:solidFill>
          <a:ln w="76200" cap="flat">
            <a:solidFill>
              <a:srgbClr val="0D5060"/>
            </a:solidFill>
            <a:prstDash val="solid"/>
            <a:miter/>
          </a:ln>
          <a:effectLst>
            <a:innerShdw blurRad="152400" dist="50800" dir="10800000">
              <a:schemeClr val="bg1">
                <a:lumMod val="50000"/>
                <a:alpha val="50000"/>
              </a:schemeClr>
            </a:innerShdw>
          </a:effectLst>
        </p:spPr>
        <p:txBody>
          <a:bodyPr wrap="square" rtlCol="1" anchor="ctr">
            <a:noAutofit/>
          </a:bodyPr>
          <a:lstStyle/>
          <a:p>
            <a:pPr algn="r" rtl="1"/>
            <a:endParaRPr lang="fa-IR" dirty="0"/>
          </a:p>
        </p:txBody>
      </p:sp>
      <p:sp>
        <p:nvSpPr>
          <p:cNvPr id="17" name="TextBox 16">
            <a:extLst>
              <a:ext uri="{FF2B5EF4-FFF2-40B4-BE49-F238E27FC236}">
                <a16:creationId xmlns:a16="http://schemas.microsoft.com/office/drawing/2014/main" id="{41D7ED51-5F71-C464-A314-F6BCB8E717DD}"/>
              </a:ext>
            </a:extLst>
          </p:cNvPr>
          <p:cNvSpPr txBox="1"/>
          <p:nvPr/>
        </p:nvSpPr>
        <p:spPr>
          <a:xfrm>
            <a:off x="2131741" y="1266428"/>
            <a:ext cx="5196049" cy="600164"/>
          </a:xfrm>
          <a:prstGeom prst="rect">
            <a:avLst/>
          </a:prstGeom>
          <a:noFill/>
        </p:spPr>
        <p:txBody>
          <a:bodyPr wrap="square" rtlCol="0">
            <a:spAutoFit/>
          </a:bodyPr>
          <a:lstStyle/>
          <a:p>
            <a:pPr algn="ctr" rtl="1">
              <a:lnSpc>
                <a:spcPct val="150000"/>
              </a:lnSpc>
            </a:pPr>
            <a:r>
              <a:rPr lang="fa-IR" sz="2400" b="1" dirty="0">
                <a:solidFill>
                  <a:srgbClr val="0D5060"/>
                </a:solidFill>
                <a:cs typeface="B Mitra" panose="00000400000000000000" pitchFamily="2" charset="-78"/>
              </a:rPr>
              <a:t>تیتر عنوان خود را بنویسید</a:t>
            </a:r>
            <a:endParaRPr lang="en-US" sz="9600" b="1" dirty="0">
              <a:solidFill>
                <a:srgbClr val="0D5060"/>
              </a:solidFill>
              <a:cs typeface="B Mitra" panose="00000400000000000000" pitchFamily="2" charset="-78"/>
            </a:endParaRPr>
          </a:p>
        </p:txBody>
      </p:sp>
      <p:sp>
        <p:nvSpPr>
          <p:cNvPr id="18" name="TextBox 17">
            <a:extLst>
              <a:ext uri="{FF2B5EF4-FFF2-40B4-BE49-F238E27FC236}">
                <a16:creationId xmlns:a16="http://schemas.microsoft.com/office/drawing/2014/main" id="{01BDC3D8-4751-4520-B6C0-85E4E3E7159F}"/>
              </a:ext>
            </a:extLst>
          </p:cNvPr>
          <p:cNvSpPr txBox="1"/>
          <p:nvPr/>
        </p:nvSpPr>
        <p:spPr>
          <a:xfrm>
            <a:off x="1516194" y="1937723"/>
            <a:ext cx="6427141" cy="2185214"/>
          </a:xfrm>
          <a:prstGeom prst="rect">
            <a:avLst/>
          </a:prstGeom>
          <a:noFill/>
        </p:spPr>
        <p:txBody>
          <a:bodyPr wrap="square">
            <a:spAutoFit/>
          </a:bodyPr>
          <a:lstStyle/>
          <a:p>
            <a:pPr algn="ctr" rtl="1">
              <a:lnSpc>
                <a:spcPct val="300000"/>
              </a:lnSpc>
            </a:pPr>
            <a:r>
              <a:rPr lang="fa-IR" sz="1600" dirty="0">
                <a:solidFill>
                  <a:srgbClr val="0D5060"/>
                </a:solidFill>
                <a:latin typeface="Kalameh" pitchFamily="2" charset="-78"/>
                <a:cs typeface="B Mitra" panose="00000400000000000000" pitchFamily="2" charset="-78"/>
              </a:rPr>
              <a:t>فروشگاه مینارو ارائه دهنده انواع فایل های کاربردی با بهترین کیفیت این متن تست می باشد</a:t>
            </a:r>
            <a:r>
              <a:rPr lang="en-US" sz="1600" dirty="0">
                <a:solidFill>
                  <a:srgbClr val="0D5060"/>
                </a:solidFill>
                <a:latin typeface="Kalameh" pitchFamily="2" charset="-78"/>
                <a:cs typeface="B Mitra" panose="00000400000000000000" pitchFamily="2" charset="-78"/>
              </a:rPr>
              <a:t> </a:t>
            </a:r>
            <a:r>
              <a:rPr lang="fa-IR" sz="1600" dirty="0">
                <a:solidFill>
                  <a:srgbClr val="0D5060"/>
                </a:solidFill>
                <a:latin typeface="Kalameh" pitchFamily="2" charset="-78"/>
                <a:cs typeface="B Mitra"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میباشد.</a:t>
            </a:r>
            <a:endParaRPr lang="en-US" sz="1600" dirty="0">
              <a:solidFill>
                <a:srgbClr val="0D5060"/>
              </a:solidFill>
              <a:cs typeface="B Mitra" panose="00000400000000000000" pitchFamily="2" charset="-78"/>
            </a:endParaRPr>
          </a:p>
        </p:txBody>
      </p:sp>
      <p:grpSp>
        <p:nvGrpSpPr>
          <p:cNvPr id="3" name="Group 2">
            <a:extLst>
              <a:ext uri="{FF2B5EF4-FFF2-40B4-BE49-F238E27FC236}">
                <a16:creationId xmlns:a16="http://schemas.microsoft.com/office/drawing/2014/main" id="{641BE848-A001-4A7D-7DAA-986C65BACE6A}"/>
              </a:ext>
            </a:extLst>
          </p:cNvPr>
          <p:cNvGrpSpPr/>
          <p:nvPr/>
        </p:nvGrpSpPr>
        <p:grpSpPr>
          <a:xfrm>
            <a:off x="7029743" y="1816540"/>
            <a:ext cx="4907252" cy="5265408"/>
            <a:chOff x="7029743" y="1816540"/>
            <a:chExt cx="4907252" cy="5265408"/>
          </a:xfrm>
        </p:grpSpPr>
        <p:pic>
          <p:nvPicPr>
            <p:cNvPr id="19" name="Graphic 18">
              <a:extLst>
                <a:ext uri="{FF2B5EF4-FFF2-40B4-BE49-F238E27FC236}">
                  <a16:creationId xmlns:a16="http://schemas.microsoft.com/office/drawing/2014/main" id="{060D2D3F-270E-658B-A2DB-CB2998494F22}"/>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9175699" y="1816540"/>
              <a:ext cx="2170278" cy="2597018"/>
            </a:xfrm>
            <a:prstGeom prst="rect">
              <a:avLst/>
            </a:prstGeom>
          </p:spPr>
        </p:pic>
        <p:pic>
          <p:nvPicPr>
            <p:cNvPr id="20" name="Graphic 19">
              <a:extLst>
                <a:ext uri="{FF2B5EF4-FFF2-40B4-BE49-F238E27FC236}">
                  <a16:creationId xmlns:a16="http://schemas.microsoft.com/office/drawing/2014/main" id="{ED0C0AE5-B90B-B3B3-2564-1821AE68E5F2}"/>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7029743" y="2593057"/>
              <a:ext cx="4907252" cy="4488891"/>
            </a:xfrm>
            <a:prstGeom prst="rect">
              <a:avLst/>
            </a:prstGeom>
          </p:spPr>
        </p:pic>
      </p:grpSp>
      <p:grpSp>
        <p:nvGrpSpPr>
          <p:cNvPr id="21" name="Group 20">
            <a:extLst>
              <a:ext uri="{FF2B5EF4-FFF2-40B4-BE49-F238E27FC236}">
                <a16:creationId xmlns:a16="http://schemas.microsoft.com/office/drawing/2014/main" id="{BD291672-16C7-1663-34B5-5BE1EB2E29FF}"/>
              </a:ext>
            </a:extLst>
          </p:cNvPr>
          <p:cNvGrpSpPr/>
          <p:nvPr/>
        </p:nvGrpSpPr>
        <p:grpSpPr>
          <a:xfrm rot="16200000" flipV="1">
            <a:off x="10219558" y="3427563"/>
            <a:ext cx="3250400" cy="575933"/>
            <a:chOff x="6798538" y="5811520"/>
            <a:chExt cx="4269354" cy="756480"/>
          </a:xfrm>
        </p:grpSpPr>
        <p:sp>
          <p:nvSpPr>
            <p:cNvPr id="22" name="Rectangle 21">
              <a:extLst>
                <a:ext uri="{FF2B5EF4-FFF2-40B4-BE49-F238E27FC236}">
                  <a16:creationId xmlns:a16="http://schemas.microsoft.com/office/drawing/2014/main" id="{A542B066-76E9-C408-C7AB-D5A91AF36424}"/>
                </a:ext>
              </a:extLst>
            </p:cNvPr>
            <p:cNvSpPr/>
            <p:nvPr/>
          </p:nvSpPr>
          <p:spPr>
            <a:xfrm>
              <a:off x="8680222" y="5940311"/>
              <a:ext cx="519695" cy="506538"/>
            </a:xfrm>
            <a:prstGeom prst="rect">
              <a:avLst/>
            </a:prstGeom>
            <a:solidFill>
              <a:srgbClr val="0D5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Graphic 8">
              <a:extLst>
                <a:ext uri="{FF2B5EF4-FFF2-40B4-BE49-F238E27FC236}">
                  <a16:creationId xmlns:a16="http://schemas.microsoft.com/office/drawing/2014/main" id="{04149F4A-15C0-C53D-979B-C3C06596AEA4}"/>
                </a:ext>
              </a:extLst>
            </p:cNvPr>
            <p:cNvSpPr/>
            <p:nvPr/>
          </p:nvSpPr>
          <p:spPr>
            <a:xfrm flipV="1">
              <a:off x="6798538" y="5811520"/>
              <a:ext cx="4269354" cy="756480"/>
            </a:xfrm>
            <a:custGeom>
              <a:avLst/>
              <a:gdLst>
                <a:gd name="connsiteX0" fmla="*/ 4492270 w 8984628"/>
                <a:gd name="connsiteY0" fmla="*/ -630 h 1591972"/>
                <a:gd name="connsiteX1" fmla="*/ 4259562 w 8984628"/>
                <a:gd name="connsiteY1" fmla="*/ 232538 h 1591972"/>
                <a:gd name="connsiteX2" fmla="*/ 3930338 w 8984628"/>
                <a:gd name="connsiteY2" fmla="*/ 232538 h 1591972"/>
                <a:gd name="connsiteX3" fmla="*/ 3930338 w 8984628"/>
                <a:gd name="connsiteY3" fmla="*/ 562227 h 1591972"/>
                <a:gd name="connsiteX4" fmla="*/ 3722136 w 8984628"/>
                <a:gd name="connsiteY4" fmla="*/ 770771 h 1591972"/>
                <a:gd name="connsiteX5" fmla="*/ 3400662 w 8984628"/>
                <a:gd name="connsiteY5" fmla="*/ 770771 h 1591972"/>
                <a:gd name="connsiteX6" fmla="*/ 3313077 w 8984628"/>
                <a:gd name="connsiteY6" fmla="*/ 683043 h 1591972"/>
                <a:gd name="connsiteX7" fmla="*/ 3313077 w 8984628"/>
                <a:gd name="connsiteY7" fmla="*/ 524229 h 1591972"/>
                <a:gd name="connsiteX8" fmla="*/ 3154513 w 8984628"/>
                <a:gd name="connsiteY8" fmla="*/ 524229 h 1591972"/>
                <a:gd name="connsiteX9" fmla="*/ 3042434 w 8984628"/>
                <a:gd name="connsiteY9" fmla="*/ 411877 h 1591972"/>
                <a:gd name="connsiteX10" fmla="*/ 2930189 w 8984628"/>
                <a:gd name="connsiteY10" fmla="*/ 524229 h 1591972"/>
                <a:gd name="connsiteX11" fmla="*/ 2771625 w 8984628"/>
                <a:gd name="connsiteY11" fmla="*/ 524229 h 1591972"/>
                <a:gd name="connsiteX12" fmla="*/ 2771625 w 8984628"/>
                <a:gd name="connsiteY12" fmla="*/ 683043 h 1591972"/>
                <a:gd name="connsiteX13" fmla="*/ 2684116 w 8984628"/>
                <a:gd name="connsiteY13" fmla="*/ 770771 h 1591972"/>
                <a:gd name="connsiteX14" fmla="*/ 1928453 w 8984628"/>
                <a:gd name="connsiteY14" fmla="*/ 770771 h 1591972"/>
                <a:gd name="connsiteX15" fmla="*/ 1929635 w 8984628"/>
                <a:gd name="connsiteY15" fmla="*/ 794759 h 1591972"/>
                <a:gd name="connsiteX16" fmla="*/ 1893833 w 8984628"/>
                <a:gd name="connsiteY16" fmla="*/ 703556 h 1591972"/>
                <a:gd name="connsiteX17" fmla="*/ 1854538 w 8984628"/>
                <a:gd name="connsiteY17" fmla="*/ 613689 h 1591972"/>
                <a:gd name="connsiteX18" fmla="*/ 1764832 w 8984628"/>
                <a:gd name="connsiteY18" fmla="*/ 574342 h 1591972"/>
                <a:gd name="connsiteX19" fmla="*/ 1673220 w 8984628"/>
                <a:gd name="connsiteY19" fmla="*/ 538393 h 1591972"/>
                <a:gd name="connsiteX20" fmla="*/ 1581519 w 8984628"/>
                <a:gd name="connsiteY20" fmla="*/ 574342 h 1591972"/>
                <a:gd name="connsiteX21" fmla="*/ 1491812 w 8984628"/>
                <a:gd name="connsiteY21" fmla="*/ 613689 h 1591972"/>
                <a:gd name="connsiteX22" fmla="*/ 1452517 w 8984628"/>
                <a:gd name="connsiteY22" fmla="*/ 703556 h 1591972"/>
                <a:gd name="connsiteX23" fmla="*/ 1416716 w 8984628"/>
                <a:gd name="connsiteY23" fmla="*/ 794682 h 1591972"/>
                <a:gd name="connsiteX24" fmla="*/ 1417898 w 8984628"/>
                <a:gd name="connsiteY24" fmla="*/ 770771 h 1591972"/>
                <a:gd name="connsiteX25" fmla="*/ 0 w 8984628"/>
                <a:gd name="connsiteY25" fmla="*/ 770771 h 1591972"/>
                <a:gd name="connsiteX26" fmla="*/ 0 w 8984628"/>
                <a:gd name="connsiteY26" fmla="*/ 820018 h 1591972"/>
                <a:gd name="connsiteX27" fmla="*/ 1417898 w 8984628"/>
                <a:gd name="connsiteY27" fmla="*/ 820018 h 1591972"/>
                <a:gd name="connsiteX28" fmla="*/ 1416716 w 8984628"/>
                <a:gd name="connsiteY28" fmla="*/ 795955 h 1591972"/>
                <a:gd name="connsiteX29" fmla="*/ 1452517 w 8984628"/>
                <a:gd name="connsiteY29" fmla="*/ 887158 h 1591972"/>
                <a:gd name="connsiteX30" fmla="*/ 1491812 w 8984628"/>
                <a:gd name="connsiteY30" fmla="*/ 977025 h 1591972"/>
                <a:gd name="connsiteX31" fmla="*/ 1581519 w 8984628"/>
                <a:gd name="connsiteY31" fmla="*/ 1016372 h 1591972"/>
                <a:gd name="connsiteX32" fmla="*/ 1673220 w 8984628"/>
                <a:gd name="connsiteY32" fmla="*/ 1052321 h 1591972"/>
                <a:gd name="connsiteX33" fmla="*/ 1764832 w 8984628"/>
                <a:gd name="connsiteY33" fmla="*/ 1016448 h 1591972"/>
                <a:gd name="connsiteX34" fmla="*/ 1854538 w 8984628"/>
                <a:gd name="connsiteY34" fmla="*/ 977025 h 1591972"/>
                <a:gd name="connsiteX35" fmla="*/ 1893833 w 8984628"/>
                <a:gd name="connsiteY35" fmla="*/ 887158 h 1591972"/>
                <a:gd name="connsiteX36" fmla="*/ 1929635 w 8984628"/>
                <a:gd name="connsiteY36" fmla="*/ 795878 h 1591972"/>
                <a:gd name="connsiteX37" fmla="*/ 1928453 w 8984628"/>
                <a:gd name="connsiteY37" fmla="*/ 820018 h 1591972"/>
                <a:gd name="connsiteX38" fmla="*/ 2684116 w 8984628"/>
                <a:gd name="connsiteY38" fmla="*/ 820018 h 1591972"/>
                <a:gd name="connsiteX39" fmla="*/ 2771625 w 8984628"/>
                <a:gd name="connsiteY39" fmla="*/ 907671 h 1591972"/>
                <a:gd name="connsiteX40" fmla="*/ 2771625 w 8984628"/>
                <a:gd name="connsiteY40" fmla="*/ 1066497 h 1591972"/>
                <a:gd name="connsiteX41" fmla="*/ 2930189 w 8984628"/>
                <a:gd name="connsiteY41" fmla="*/ 1066497 h 1591972"/>
                <a:gd name="connsiteX42" fmla="*/ 3042434 w 8984628"/>
                <a:gd name="connsiteY42" fmla="*/ 1178837 h 1591972"/>
                <a:gd name="connsiteX43" fmla="*/ 3154513 w 8984628"/>
                <a:gd name="connsiteY43" fmla="*/ 1066497 h 1591972"/>
                <a:gd name="connsiteX44" fmla="*/ 3313077 w 8984628"/>
                <a:gd name="connsiteY44" fmla="*/ 1066497 h 1591972"/>
                <a:gd name="connsiteX45" fmla="*/ 3313077 w 8984628"/>
                <a:gd name="connsiteY45" fmla="*/ 907671 h 1591972"/>
                <a:gd name="connsiteX46" fmla="*/ 3400662 w 8984628"/>
                <a:gd name="connsiteY46" fmla="*/ 820018 h 1591972"/>
                <a:gd name="connsiteX47" fmla="*/ 3722213 w 8984628"/>
                <a:gd name="connsiteY47" fmla="*/ 820018 h 1591972"/>
                <a:gd name="connsiteX48" fmla="*/ 3930338 w 8984628"/>
                <a:gd name="connsiteY48" fmla="*/ 1028486 h 1591972"/>
                <a:gd name="connsiteX49" fmla="*/ 3930338 w 8984628"/>
                <a:gd name="connsiteY49" fmla="*/ 1358176 h 1591972"/>
                <a:gd name="connsiteX50" fmla="*/ 4259562 w 8984628"/>
                <a:gd name="connsiteY50" fmla="*/ 1358176 h 1591972"/>
                <a:gd name="connsiteX51" fmla="*/ 4492270 w 8984628"/>
                <a:gd name="connsiteY51" fmla="*/ 1591343 h 1591972"/>
                <a:gd name="connsiteX52" fmla="*/ 4725054 w 8984628"/>
                <a:gd name="connsiteY52" fmla="*/ 1358176 h 1591972"/>
                <a:gd name="connsiteX53" fmla="*/ 5054202 w 8984628"/>
                <a:gd name="connsiteY53" fmla="*/ 1358176 h 1591972"/>
                <a:gd name="connsiteX54" fmla="*/ 5054202 w 8984628"/>
                <a:gd name="connsiteY54" fmla="*/ 1028486 h 1591972"/>
                <a:gd name="connsiteX55" fmla="*/ 5262404 w 8984628"/>
                <a:gd name="connsiteY55" fmla="*/ 820018 h 1591972"/>
                <a:gd name="connsiteX56" fmla="*/ 5584043 w 8984628"/>
                <a:gd name="connsiteY56" fmla="*/ 820018 h 1591972"/>
                <a:gd name="connsiteX57" fmla="*/ 5671539 w 8984628"/>
                <a:gd name="connsiteY57" fmla="*/ 907671 h 1591972"/>
                <a:gd name="connsiteX58" fmla="*/ 5671539 w 8984628"/>
                <a:gd name="connsiteY58" fmla="*/ 1066497 h 1591972"/>
                <a:gd name="connsiteX59" fmla="*/ 5830104 w 8984628"/>
                <a:gd name="connsiteY59" fmla="*/ 1066497 h 1591972"/>
                <a:gd name="connsiteX60" fmla="*/ 5942195 w 8984628"/>
                <a:gd name="connsiteY60" fmla="*/ 1178837 h 1591972"/>
                <a:gd name="connsiteX61" fmla="*/ 6054275 w 8984628"/>
                <a:gd name="connsiteY61" fmla="*/ 1066497 h 1591972"/>
                <a:gd name="connsiteX62" fmla="*/ 6212916 w 8984628"/>
                <a:gd name="connsiteY62" fmla="*/ 1066497 h 1591972"/>
                <a:gd name="connsiteX63" fmla="*/ 6212916 w 8984628"/>
                <a:gd name="connsiteY63" fmla="*/ 907671 h 1591972"/>
                <a:gd name="connsiteX64" fmla="*/ 6300424 w 8984628"/>
                <a:gd name="connsiteY64" fmla="*/ 820018 h 1591972"/>
                <a:gd name="connsiteX65" fmla="*/ 7056163 w 8984628"/>
                <a:gd name="connsiteY65" fmla="*/ 820018 h 1591972"/>
                <a:gd name="connsiteX66" fmla="*/ 7054982 w 8984628"/>
                <a:gd name="connsiteY66" fmla="*/ 796273 h 1591972"/>
                <a:gd name="connsiteX67" fmla="*/ 7090707 w 8984628"/>
                <a:gd name="connsiteY67" fmla="*/ 887158 h 1591972"/>
                <a:gd name="connsiteX68" fmla="*/ 7130078 w 8984628"/>
                <a:gd name="connsiteY68" fmla="*/ 977025 h 1591972"/>
                <a:gd name="connsiteX69" fmla="*/ 7219797 w 8984628"/>
                <a:gd name="connsiteY69" fmla="*/ 1016372 h 1591972"/>
                <a:gd name="connsiteX70" fmla="*/ 7311409 w 8984628"/>
                <a:gd name="connsiteY70" fmla="*/ 1052321 h 1591972"/>
                <a:gd name="connsiteX71" fmla="*/ 7403021 w 8984628"/>
                <a:gd name="connsiteY71" fmla="*/ 1016372 h 1591972"/>
                <a:gd name="connsiteX72" fmla="*/ 7492816 w 8984628"/>
                <a:gd name="connsiteY72" fmla="*/ 977025 h 1591972"/>
                <a:gd name="connsiteX73" fmla="*/ 7532099 w 8984628"/>
                <a:gd name="connsiteY73" fmla="*/ 887158 h 1591972"/>
                <a:gd name="connsiteX74" fmla="*/ 7567900 w 8984628"/>
                <a:gd name="connsiteY74" fmla="*/ 795560 h 1591972"/>
                <a:gd name="connsiteX75" fmla="*/ 7566719 w 8984628"/>
                <a:gd name="connsiteY75" fmla="*/ 820018 h 1591972"/>
                <a:gd name="connsiteX76" fmla="*/ 8984628 w 8984628"/>
                <a:gd name="connsiteY76" fmla="*/ 820018 h 1591972"/>
                <a:gd name="connsiteX77" fmla="*/ 8984628 w 8984628"/>
                <a:gd name="connsiteY77" fmla="*/ 770771 h 1591972"/>
                <a:gd name="connsiteX78" fmla="*/ 7566719 w 8984628"/>
                <a:gd name="connsiteY78" fmla="*/ 770771 h 1591972"/>
                <a:gd name="connsiteX79" fmla="*/ 7567900 w 8984628"/>
                <a:gd name="connsiteY79" fmla="*/ 795077 h 1591972"/>
                <a:gd name="connsiteX80" fmla="*/ 7532099 w 8984628"/>
                <a:gd name="connsiteY80" fmla="*/ 703556 h 1591972"/>
                <a:gd name="connsiteX81" fmla="*/ 7492816 w 8984628"/>
                <a:gd name="connsiteY81" fmla="*/ 613689 h 1591972"/>
                <a:gd name="connsiteX82" fmla="*/ 7403021 w 8984628"/>
                <a:gd name="connsiteY82" fmla="*/ 574342 h 1591972"/>
                <a:gd name="connsiteX83" fmla="*/ 7311409 w 8984628"/>
                <a:gd name="connsiteY83" fmla="*/ 538393 h 1591972"/>
                <a:gd name="connsiteX84" fmla="*/ 7219797 w 8984628"/>
                <a:gd name="connsiteY84" fmla="*/ 574342 h 1591972"/>
                <a:gd name="connsiteX85" fmla="*/ 7130078 w 8984628"/>
                <a:gd name="connsiteY85" fmla="*/ 613689 h 1591972"/>
                <a:gd name="connsiteX86" fmla="*/ 7090707 w 8984628"/>
                <a:gd name="connsiteY86" fmla="*/ 703556 h 1591972"/>
                <a:gd name="connsiteX87" fmla="*/ 7054982 w 8984628"/>
                <a:gd name="connsiteY87" fmla="*/ 794364 h 1591972"/>
                <a:gd name="connsiteX88" fmla="*/ 7056163 w 8984628"/>
                <a:gd name="connsiteY88" fmla="*/ 770771 h 1591972"/>
                <a:gd name="connsiteX89" fmla="*/ 6300424 w 8984628"/>
                <a:gd name="connsiteY89" fmla="*/ 770771 h 1591972"/>
                <a:gd name="connsiteX90" fmla="*/ 6212916 w 8984628"/>
                <a:gd name="connsiteY90" fmla="*/ 683043 h 1591972"/>
                <a:gd name="connsiteX91" fmla="*/ 6212916 w 8984628"/>
                <a:gd name="connsiteY91" fmla="*/ 524229 h 1591972"/>
                <a:gd name="connsiteX92" fmla="*/ 6054275 w 8984628"/>
                <a:gd name="connsiteY92" fmla="*/ 524229 h 1591972"/>
                <a:gd name="connsiteX93" fmla="*/ 5942195 w 8984628"/>
                <a:gd name="connsiteY93" fmla="*/ 411877 h 1591972"/>
                <a:gd name="connsiteX94" fmla="*/ 5830104 w 8984628"/>
                <a:gd name="connsiteY94" fmla="*/ 524229 h 1591972"/>
                <a:gd name="connsiteX95" fmla="*/ 5671539 w 8984628"/>
                <a:gd name="connsiteY95" fmla="*/ 524229 h 1591972"/>
                <a:gd name="connsiteX96" fmla="*/ 5671539 w 8984628"/>
                <a:gd name="connsiteY96" fmla="*/ 683043 h 1591972"/>
                <a:gd name="connsiteX97" fmla="*/ 5583954 w 8984628"/>
                <a:gd name="connsiteY97" fmla="*/ 770771 h 1591972"/>
                <a:gd name="connsiteX98" fmla="*/ 5262480 w 8984628"/>
                <a:gd name="connsiteY98" fmla="*/ 770771 h 1591972"/>
                <a:gd name="connsiteX99" fmla="*/ 5054202 w 8984628"/>
                <a:gd name="connsiteY99" fmla="*/ 562227 h 1591972"/>
                <a:gd name="connsiteX100" fmla="*/ 5054202 w 8984628"/>
                <a:gd name="connsiteY100" fmla="*/ 232538 h 1591972"/>
                <a:gd name="connsiteX101" fmla="*/ 4725054 w 8984628"/>
                <a:gd name="connsiteY101" fmla="*/ 232538 h 1591972"/>
                <a:gd name="connsiteX102" fmla="*/ 4492270 w 8984628"/>
                <a:gd name="connsiteY102" fmla="*/ -630 h 1591972"/>
                <a:gd name="connsiteX103" fmla="*/ 4492270 w 8984628"/>
                <a:gd name="connsiteY103" fmla="*/ 241484 h 1591972"/>
                <a:gd name="connsiteX104" fmla="*/ 4654227 w 8984628"/>
                <a:gd name="connsiteY104" fmla="*/ 403720 h 1591972"/>
                <a:gd name="connsiteX105" fmla="*/ 4883301 w 8984628"/>
                <a:gd name="connsiteY105" fmla="*/ 403720 h 1591972"/>
                <a:gd name="connsiteX106" fmla="*/ 4883301 w 8984628"/>
                <a:gd name="connsiteY106" fmla="*/ 633172 h 1591972"/>
                <a:gd name="connsiteX107" fmla="*/ 5045271 w 8984628"/>
                <a:gd name="connsiteY107" fmla="*/ 795395 h 1591972"/>
                <a:gd name="connsiteX108" fmla="*/ 4883301 w 8984628"/>
                <a:gd name="connsiteY108" fmla="*/ 957631 h 1591972"/>
                <a:gd name="connsiteX109" fmla="*/ 4883301 w 8984628"/>
                <a:gd name="connsiteY109" fmla="*/ 1186994 h 1591972"/>
                <a:gd name="connsiteX110" fmla="*/ 4654227 w 8984628"/>
                <a:gd name="connsiteY110" fmla="*/ 1186994 h 1591972"/>
                <a:gd name="connsiteX111" fmla="*/ 4492270 w 8984628"/>
                <a:gd name="connsiteY111" fmla="*/ 1349230 h 1591972"/>
                <a:gd name="connsiteX112" fmla="*/ 4330313 w 8984628"/>
                <a:gd name="connsiteY112" fmla="*/ 1186994 h 1591972"/>
                <a:gd name="connsiteX113" fmla="*/ 4101315 w 8984628"/>
                <a:gd name="connsiteY113" fmla="*/ 1186994 h 1591972"/>
                <a:gd name="connsiteX114" fmla="*/ 4101315 w 8984628"/>
                <a:gd name="connsiteY114" fmla="*/ 957631 h 1591972"/>
                <a:gd name="connsiteX115" fmla="*/ 3939345 w 8984628"/>
                <a:gd name="connsiteY115" fmla="*/ 795395 h 1591972"/>
                <a:gd name="connsiteX116" fmla="*/ 4101315 w 8984628"/>
                <a:gd name="connsiteY116" fmla="*/ 633172 h 1591972"/>
                <a:gd name="connsiteX117" fmla="*/ 4101315 w 8984628"/>
                <a:gd name="connsiteY117" fmla="*/ 403720 h 1591972"/>
                <a:gd name="connsiteX118" fmla="*/ 4330313 w 8984628"/>
                <a:gd name="connsiteY118" fmla="*/ 403720 h 1591972"/>
                <a:gd name="connsiteX119" fmla="*/ 4492270 w 8984628"/>
                <a:gd name="connsiteY119" fmla="*/ 241484 h 1591972"/>
                <a:gd name="connsiteX120" fmla="*/ 3042434 w 8984628"/>
                <a:gd name="connsiteY120" fmla="*/ 528505 h 1591972"/>
                <a:gd name="connsiteX121" fmla="*/ 3120452 w 8984628"/>
                <a:gd name="connsiteY121" fmla="*/ 606639 h 1591972"/>
                <a:gd name="connsiteX122" fmla="*/ 3230790 w 8984628"/>
                <a:gd name="connsiteY122" fmla="*/ 606639 h 1591972"/>
                <a:gd name="connsiteX123" fmla="*/ 3230790 w 8984628"/>
                <a:gd name="connsiteY123" fmla="*/ 717172 h 1591972"/>
                <a:gd name="connsiteX124" fmla="*/ 3284225 w 8984628"/>
                <a:gd name="connsiteY124" fmla="*/ 770771 h 1591972"/>
                <a:gd name="connsiteX125" fmla="*/ 3308733 w 8984628"/>
                <a:gd name="connsiteY125" fmla="*/ 795395 h 1591972"/>
                <a:gd name="connsiteX126" fmla="*/ 3230790 w 8984628"/>
                <a:gd name="connsiteY126" fmla="*/ 873542 h 1591972"/>
                <a:gd name="connsiteX127" fmla="*/ 3230790 w 8984628"/>
                <a:gd name="connsiteY127" fmla="*/ 984074 h 1591972"/>
                <a:gd name="connsiteX128" fmla="*/ 3120452 w 8984628"/>
                <a:gd name="connsiteY128" fmla="*/ 984074 h 1591972"/>
                <a:gd name="connsiteX129" fmla="*/ 3042434 w 8984628"/>
                <a:gd name="connsiteY129" fmla="*/ 1062221 h 1591972"/>
                <a:gd name="connsiteX130" fmla="*/ 2964339 w 8984628"/>
                <a:gd name="connsiteY130" fmla="*/ 984074 h 1591972"/>
                <a:gd name="connsiteX131" fmla="*/ 2853988 w 8984628"/>
                <a:gd name="connsiteY131" fmla="*/ 984074 h 1591972"/>
                <a:gd name="connsiteX132" fmla="*/ 2853988 w 8984628"/>
                <a:gd name="connsiteY132" fmla="*/ 873542 h 1591972"/>
                <a:gd name="connsiteX133" fmla="*/ 2775969 w 8984628"/>
                <a:gd name="connsiteY133" fmla="*/ 795395 h 1591972"/>
                <a:gd name="connsiteX134" fmla="*/ 2800553 w 8984628"/>
                <a:gd name="connsiteY134" fmla="*/ 770771 h 1591972"/>
                <a:gd name="connsiteX135" fmla="*/ 2853988 w 8984628"/>
                <a:gd name="connsiteY135" fmla="*/ 717172 h 1591972"/>
                <a:gd name="connsiteX136" fmla="*/ 2853988 w 8984628"/>
                <a:gd name="connsiteY136" fmla="*/ 606639 h 1591972"/>
                <a:gd name="connsiteX137" fmla="*/ 2964339 w 8984628"/>
                <a:gd name="connsiteY137" fmla="*/ 606639 h 1591972"/>
                <a:gd name="connsiteX138" fmla="*/ 3042434 w 8984628"/>
                <a:gd name="connsiteY138" fmla="*/ 528505 h 1591972"/>
                <a:gd name="connsiteX139" fmla="*/ 5942195 w 8984628"/>
                <a:gd name="connsiteY139" fmla="*/ 528505 h 1591972"/>
                <a:gd name="connsiteX140" fmla="*/ 6020201 w 8984628"/>
                <a:gd name="connsiteY140" fmla="*/ 606639 h 1591972"/>
                <a:gd name="connsiteX141" fmla="*/ 6130552 w 8984628"/>
                <a:gd name="connsiteY141" fmla="*/ 606639 h 1591972"/>
                <a:gd name="connsiteX142" fmla="*/ 6130552 w 8984628"/>
                <a:gd name="connsiteY142" fmla="*/ 717172 h 1591972"/>
                <a:gd name="connsiteX143" fmla="*/ 6208570 w 8984628"/>
                <a:gd name="connsiteY143" fmla="*/ 795395 h 1591972"/>
                <a:gd name="connsiteX144" fmla="*/ 6130552 w 8984628"/>
                <a:gd name="connsiteY144" fmla="*/ 873542 h 1591972"/>
                <a:gd name="connsiteX145" fmla="*/ 6130552 w 8984628"/>
                <a:gd name="connsiteY145" fmla="*/ 984074 h 1591972"/>
                <a:gd name="connsiteX146" fmla="*/ 6020201 w 8984628"/>
                <a:gd name="connsiteY146" fmla="*/ 984074 h 1591972"/>
                <a:gd name="connsiteX147" fmla="*/ 5942195 w 8984628"/>
                <a:gd name="connsiteY147" fmla="*/ 1062221 h 1591972"/>
                <a:gd name="connsiteX148" fmla="*/ 5864177 w 8984628"/>
                <a:gd name="connsiteY148" fmla="*/ 984074 h 1591972"/>
                <a:gd name="connsiteX149" fmla="*/ 5753902 w 8984628"/>
                <a:gd name="connsiteY149" fmla="*/ 984074 h 1591972"/>
                <a:gd name="connsiteX150" fmla="*/ 5753902 w 8984628"/>
                <a:gd name="connsiteY150" fmla="*/ 873542 h 1591972"/>
                <a:gd name="connsiteX151" fmla="*/ 5678336 w 8984628"/>
                <a:gd name="connsiteY151" fmla="*/ 792862 h 1591972"/>
                <a:gd name="connsiteX152" fmla="*/ 5753902 w 8984628"/>
                <a:gd name="connsiteY152" fmla="*/ 717172 h 1591972"/>
                <a:gd name="connsiteX153" fmla="*/ 5753902 w 8984628"/>
                <a:gd name="connsiteY153" fmla="*/ 606639 h 1591972"/>
                <a:gd name="connsiteX154" fmla="*/ 5864177 w 8984628"/>
                <a:gd name="connsiteY154" fmla="*/ 606639 h 1591972"/>
                <a:gd name="connsiteX155" fmla="*/ 5942195 w 8984628"/>
                <a:gd name="connsiteY155" fmla="*/ 528505 h 1591972"/>
                <a:gd name="connsiteX156" fmla="*/ 1722221 w 8984628"/>
                <a:gd name="connsiteY156" fmla="*/ 579089 h 1591972"/>
                <a:gd name="connsiteX157" fmla="*/ 1673220 w 8984628"/>
                <a:gd name="connsiteY157" fmla="*/ 604501 h 1591972"/>
                <a:gd name="connsiteX158" fmla="*/ 1624130 w 8984628"/>
                <a:gd name="connsiteY158" fmla="*/ 579089 h 1591972"/>
                <a:gd name="connsiteX159" fmla="*/ 1673220 w 8984628"/>
                <a:gd name="connsiteY159" fmla="*/ 567063 h 1591972"/>
                <a:gd name="connsiteX160" fmla="*/ 1722221 w 8984628"/>
                <a:gd name="connsiteY160" fmla="*/ 579089 h 1591972"/>
                <a:gd name="connsiteX161" fmla="*/ 7360487 w 8984628"/>
                <a:gd name="connsiteY161" fmla="*/ 579089 h 1591972"/>
                <a:gd name="connsiteX162" fmla="*/ 7311409 w 8984628"/>
                <a:gd name="connsiteY162" fmla="*/ 604501 h 1591972"/>
                <a:gd name="connsiteX163" fmla="*/ 7262396 w 8984628"/>
                <a:gd name="connsiteY163" fmla="*/ 579089 h 1591972"/>
                <a:gd name="connsiteX164" fmla="*/ 7311409 w 8984628"/>
                <a:gd name="connsiteY164" fmla="*/ 567063 h 1591972"/>
                <a:gd name="connsiteX165" fmla="*/ 7360487 w 8984628"/>
                <a:gd name="connsiteY165" fmla="*/ 579089 h 1591972"/>
                <a:gd name="connsiteX166" fmla="*/ 1652982 w 8984628"/>
                <a:gd name="connsiteY166" fmla="*/ 625091 h 1591972"/>
                <a:gd name="connsiteX167" fmla="*/ 1626340 w 8984628"/>
                <a:gd name="connsiteY167" fmla="*/ 682024 h 1591972"/>
                <a:gd name="connsiteX168" fmla="*/ 1567289 w 8984628"/>
                <a:gd name="connsiteY168" fmla="*/ 660646 h 1591972"/>
                <a:gd name="connsiteX169" fmla="*/ 1593613 w 8984628"/>
                <a:gd name="connsiteY169" fmla="*/ 602923 h 1591972"/>
                <a:gd name="connsiteX170" fmla="*/ 1652982 w 8984628"/>
                <a:gd name="connsiteY170" fmla="*/ 625091 h 1591972"/>
                <a:gd name="connsiteX171" fmla="*/ 1779061 w 8984628"/>
                <a:gd name="connsiteY171" fmla="*/ 660646 h 1591972"/>
                <a:gd name="connsiteX172" fmla="*/ 1720010 w 8984628"/>
                <a:gd name="connsiteY172" fmla="*/ 682024 h 1591972"/>
                <a:gd name="connsiteX173" fmla="*/ 1693369 w 8984628"/>
                <a:gd name="connsiteY173" fmla="*/ 625091 h 1591972"/>
                <a:gd name="connsiteX174" fmla="*/ 1752737 w 8984628"/>
                <a:gd name="connsiteY174" fmla="*/ 602923 h 1591972"/>
                <a:gd name="connsiteX175" fmla="*/ 1779061 w 8984628"/>
                <a:gd name="connsiteY175" fmla="*/ 660646 h 1591972"/>
                <a:gd name="connsiteX176" fmla="*/ 7291171 w 8984628"/>
                <a:gd name="connsiteY176" fmla="*/ 625091 h 1591972"/>
                <a:gd name="connsiteX177" fmla="*/ 7264606 w 8984628"/>
                <a:gd name="connsiteY177" fmla="*/ 682024 h 1591972"/>
                <a:gd name="connsiteX178" fmla="*/ 7205568 w 8984628"/>
                <a:gd name="connsiteY178" fmla="*/ 660646 h 1591972"/>
                <a:gd name="connsiteX179" fmla="*/ 7231879 w 8984628"/>
                <a:gd name="connsiteY179" fmla="*/ 602923 h 1591972"/>
                <a:gd name="connsiteX180" fmla="*/ 7291171 w 8984628"/>
                <a:gd name="connsiteY180" fmla="*/ 625091 h 1591972"/>
                <a:gd name="connsiteX181" fmla="*/ 7417327 w 8984628"/>
                <a:gd name="connsiteY181" fmla="*/ 660646 h 1591972"/>
                <a:gd name="connsiteX182" fmla="*/ 7358276 w 8984628"/>
                <a:gd name="connsiteY182" fmla="*/ 682024 h 1591972"/>
                <a:gd name="connsiteX183" fmla="*/ 7331635 w 8984628"/>
                <a:gd name="connsiteY183" fmla="*/ 625091 h 1591972"/>
                <a:gd name="connsiteX184" fmla="*/ 7391003 w 8984628"/>
                <a:gd name="connsiteY184" fmla="*/ 602923 h 1591972"/>
                <a:gd name="connsiteX185" fmla="*/ 7417327 w 8984628"/>
                <a:gd name="connsiteY185" fmla="*/ 660646 h 1591972"/>
                <a:gd name="connsiteX186" fmla="*/ 1538438 w 8984628"/>
                <a:gd name="connsiteY186" fmla="*/ 660404 h 1591972"/>
                <a:gd name="connsiteX187" fmla="*/ 1485879 w 8984628"/>
                <a:gd name="connsiteY187" fmla="*/ 677112 h 1591972"/>
                <a:gd name="connsiteX188" fmla="*/ 1512038 w 8984628"/>
                <a:gd name="connsiteY188" fmla="*/ 633960 h 1591972"/>
                <a:gd name="connsiteX189" fmla="*/ 1555119 w 8984628"/>
                <a:gd name="connsiteY189" fmla="*/ 607759 h 1591972"/>
                <a:gd name="connsiteX190" fmla="*/ 1538438 w 8984628"/>
                <a:gd name="connsiteY190" fmla="*/ 660404 h 1591972"/>
                <a:gd name="connsiteX191" fmla="*/ 1834313 w 8984628"/>
                <a:gd name="connsiteY191" fmla="*/ 633960 h 1591972"/>
                <a:gd name="connsiteX192" fmla="*/ 1860471 w 8984628"/>
                <a:gd name="connsiteY192" fmla="*/ 677112 h 1591972"/>
                <a:gd name="connsiteX193" fmla="*/ 1807913 w 8984628"/>
                <a:gd name="connsiteY193" fmla="*/ 660404 h 1591972"/>
                <a:gd name="connsiteX194" fmla="*/ 1791232 w 8984628"/>
                <a:gd name="connsiteY194" fmla="*/ 607759 h 1591972"/>
                <a:gd name="connsiteX195" fmla="*/ 1834313 w 8984628"/>
                <a:gd name="connsiteY195" fmla="*/ 633960 h 1591972"/>
                <a:gd name="connsiteX196" fmla="*/ 7176716 w 8984628"/>
                <a:gd name="connsiteY196" fmla="*/ 660404 h 1591972"/>
                <a:gd name="connsiteX197" fmla="*/ 7124145 w 8984628"/>
                <a:gd name="connsiteY197" fmla="*/ 677112 h 1591972"/>
                <a:gd name="connsiteX198" fmla="*/ 7150228 w 8984628"/>
                <a:gd name="connsiteY198" fmla="*/ 633960 h 1591972"/>
                <a:gd name="connsiteX199" fmla="*/ 7193385 w 8984628"/>
                <a:gd name="connsiteY199" fmla="*/ 607759 h 1591972"/>
                <a:gd name="connsiteX200" fmla="*/ 7176716 w 8984628"/>
                <a:gd name="connsiteY200" fmla="*/ 660404 h 1591972"/>
                <a:gd name="connsiteX201" fmla="*/ 7472579 w 8984628"/>
                <a:gd name="connsiteY201" fmla="*/ 633960 h 1591972"/>
                <a:gd name="connsiteX202" fmla="*/ 7498737 w 8984628"/>
                <a:gd name="connsiteY202" fmla="*/ 677112 h 1591972"/>
                <a:gd name="connsiteX203" fmla="*/ 7446102 w 8984628"/>
                <a:gd name="connsiteY203" fmla="*/ 660404 h 1591972"/>
                <a:gd name="connsiteX204" fmla="*/ 7429498 w 8984628"/>
                <a:gd name="connsiteY204" fmla="*/ 607759 h 1591972"/>
                <a:gd name="connsiteX205" fmla="*/ 7472579 w 8984628"/>
                <a:gd name="connsiteY205" fmla="*/ 633960 h 1591972"/>
                <a:gd name="connsiteX206" fmla="*/ 1694080 w 8984628"/>
                <a:gd name="connsiteY206" fmla="*/ 704268 h 1591972"/>
                <a:gd name="connsiteX207" fmla="*/ 1673220 w 8984628"/>
                <a:gd name="connsiteY207" fmla="*/ 734835 h 1591972"/>
                <a:gd name="connsiteX208" fmla="*/ 1652270 w 8984628"/>
                <a:gd name="connsiteY208" fmla="*/ 704268 h 1591972"/>
                <a:gd name="connsiteX209" fmla="*/ 1673220 w 8984628"/>
                <a:gd name="connsiteY209" fmla="*/ 645833 h 1591972"/>
                <a:gd name="connsiteX210" fmla="*/ 1694080 w 8984628"/>
                <a:gd name="connsiteY210" fmla="*/ 704268 h 1591972"/>
                <a:gd name="connsiteX211" fmla="*/ 7332270 w 8984628"/>
                <a:gd name="connsiteY211" fmla="*/ 704268 h 1591972"/>
                <a:gd name="connsiteX212" fmla="*/ 7311409 w 8984628"/>
                <a:gd name="connsiteY212" fmla="*/ 734835 h 1591972"/>
                <a:gd name="connsiteX213" fmla="*/ 7290536 w 8984628"/>
                <a:gd name="connsiteY213" fmla="*/ 704268 h 1591972"/>
                <a:gd name="connsiteX214" fmla="*/ 7311409 w 8984628"/>
                <a:gd name="connsiteY214" fmla="*/ 645833 h 1591972"/>
                <a:gd name="connsiteX215" fmla="*/ 7332270 w 8984628"/>
                <a:gd name="connsiteY215" fmla="*/ 704268 h 1591972"/>
                <a:gd name="connsiteX216" fmla="*/ 1560023 w 8984628"/>
                <a:gd name="connsiteY216" fmla="*/ 748451 h 1591972"/>
                <a:gd name="connsiteX217" fmla="*/ 1503196 w 8984628"/>
                <a:gd name="connsiteY217" fmla="*/ 775123 h 1591972"/>
                <a:gd name="connsiteX218" fmla="*/ 1481051 w 8984628"/>
                <a:gd name="connsiteY218" fmla="*/ 715670 h 1591972"/>
                <a:gd name="connsiteX219" fmla="*/ 1538679 w 8984628"/>
                <a:gd name="connsiteY219" fmla="*/ 689303 h 1591972"/>
                <a:gd name="connsiteX220" fmla="*/ 1560023 w 8984628"/>
                <a:gd name="connsiteY220" fmla="*/ 748451 h 1591972"/>
                <a:gd name="connsiteX221" fmla="*/ 1865299 w 8984628"/>
                <a:gd name="connsiteY221" fmla="*/ 715670 h 1591972"/>
                <a:gd name="connsiteX222" fmla="*/ 1843168 w 8984628"/>
                <a:gd name="connsiteY222" fmla="*/ 775123 h 1591972"/>
                <a:gd name="connsiteX223" fmla="*/ 1786328 w 8984628"/>
                <a:gd name="connsiteY223" fmla="*/ 748451 h 1591972"/>
                <a:gd name="connsiteX224" fmla="*/ 1807671 w 8984628"/>
                <a:gd name="connsiteY224" fmla="*/ 689303 h 1591972"/>
                <a:gd name="connsiteX225" fmla="*/ 1865299 w 8984628"/>
                <a:gd name="connsiteY225" fmla="*/ 715670 h 1591972"/>
                <a:gd name="connsiteX226" fmla="*/ 7198288 w 8984628"/>
                <a:gd name="connsiteY226" fmla="*/ 748451 h 1591972"/>
                <a:gd name="connsiteX227" fmla="*/ 7141462 w 8984628"/>
                <a:gd name="connsiteY227" fmla="*/ 775123 h 1591972"/>
                <a:gd name="connsiteX228" fmla="*/ 7119330 w 8984628"/>
                <a:gd name="connsiteY228" fmla="*/ 715670 h 1591972"/>
                <a:gd name="connsiteX229" fmla="*/ 7176869 w 8984628"/>
                <a:gd name="connsiteY229" fmla="*/ 689303 h 1591972"/>
                <a:gd name="connsiteX230" fmla="*/ 7198288 w 8984628"/>
                <a:gd name="connsiteY230" fmla="*/ 748451 h 1591972"/>
                <a:gd name="connsiteX231" fmla="*/ 7503565 w 8984628"/>
                <a:gd name="connsiteY231" fmla="*/ 715670 h 1591972"/>
                <a:gd name="connsiteX232" fmla="*/ 7481345 w 8984628"/>
                <a:gd name="connsiteY232" fmla="*/ 775123 h 1591972"/>
                <a:gd name="connsiteX233" fmla="*/ 7424517 w 8984628"/>
                <a:gd name="connsiteY233" fmla="*/ 748451 h 1591972"/>
                <a:gd name="connsiteX234" fmla="*/ 7445937 w 8984628"/>
                <a:gd name="connsiteY234" fmla="*/ 689303 h 1591972"/>
                <a:gd name="connsiteX235" fmla="*/ 7503565 w 8984628"/>
                <a:gd name="connsiteY235" fmla="*/ 715670 h 1591972"/>
                <a:gd name="connsiteX236" fmla="*/ 1623812 w 8984628"/>
                <a:gd name="connsiteY236" fmla="*/ 716307 h 1591972"/>
                <a:gd name="connsiteX237" fmla="*/ 1630609 w 8984628"/>
                <a:gd name="connsiteY237" fmla="*/ 752727 h 1591972"/>
                <a:gd name="connsiteX238" fmla="*/ 1594248 w 8984628"/>
                <a:gd name="connsiteY238" fmla="*/ 745918 h 1591972"/>
                <a:gd name="connsiteX239" fmla="*/ 1567607 w 8984628"/>
                <a:gd name="connsiteY239" fmla="*/ 689622 h 1591972"/>
                <a:gd name="connsiteX240" fmla="*/ 1623812 w 8984628"/>
                <a:gd name="connsiteY240" fmla="*/ 716307 h 1591972"/>
                <a:gd name="connsiteX241" fmla="*/ 1752102 w 8984628"/>
                <a:gd name="connsiteY241" fmla="*/ 745918 h 1591972"/>
                <a:gd name="connsiteX242" fmla="*/ 1715742 w 8984628"/>
                <a:gd name="connsiteY242" fmla="*/ 752727 h 1591972"/>
                <a:gd name="connsiteX243" fmla="*/ 1722538 w 8984628"/>
                <a:gd name="connsiteY243" fmla="*/ 716307 h 1591972"/>
                <a:gd name="connsiteX244" fmla="*/ 1778743 w 8984628"/>
                <a:gd name="connsiteY244" fmla="*/ 689622 h 1591972"/>
                <a:gd name="connsiteX245" fmla="*/ 1752102 w 8984628"/>
                <a:gd name="connsiteY245" fmla="*/ 745918 h 1591972"/>
                <a:gd name="connsiteX246" fmla="*/ 7262078 w 8984628"/>
                <a:gd name="connsiteY246" fmla="*/ 716307 h 1591972"/>
                <a:gd name="connsiteX247" fmla="*/ 7268875 w 8984628"/>
                <a:gd name="connsiteY247" fmla="*/ 752727 h 1591972"/>
                <a:gd name="connsiteX248" fmla="*/ 7232515 w 8984628"/>
                <a:gd name="connsiteY248" fmla="*/ 745918 h 1591972"/>
                <a:gd name="connsiteX249" fmla="*/ 7205873 w 8984628"/>
                <a:gd name="connsiteY249" fmla="*/ 689622 h 1591972"/>
                <a:gd name="connsiteX250" fmla="*/ 7262078 w 8984628"/>
                <a:gd name="connsiteY250" fmla="*/ 716307 h 1591972"/>
                <a:gd name="connsiteX251" fmla="*/ 7390368 w 8984628"/>
                <a:gd name="connsiteY251" fmla="*/ 745918 h 1591972"/>
                <a:gd name="connsiteX252" fmla="*/ 7354008 w 8984628"/>
                <a:gd name="connsiteY252" fmla="*/ 752727 h 1591972"/>
                <a:gd name="connsiteX253" fmla="*/ 7360804 w 8984628"/>
                <a:gd name="connsiteY253" fmla="*/ 716307 h 1591972"/>
                <a:gd name="connsiteX254" fmla="*/ 7416933 w 8984628"/>
                <a:gd name="connsiteY254" fmla="*/ 689622 h 1591972"/>
                <a:gd name="connsiteX255" fmla="*/ 7390368 w 8984628"/>
                <a:gd name="connsiteY255" fmla="*/ 745918 h 1591972"/>
                <a:gd name="connsiteX256" fmla="*/ 1482639 w 8984628"/>
                <a:gd name="connsiteY256" fmla="*/ 795395 h 1591972"/>
                <a:gd name="connsiteX257" fmla="*/ 1457269 w 8984628"/>
                <a:gd name="connsiteY257" fmla="*/ 844489 h 1591972"/>
                <a:gd name="connsiteX258" fmla="*/ 1445250 w 8984628"/>
                <a:gd name="connsiteY258" fmla="*/ 795395 h 1591972"/>
                <a:gd name="connsiteX259" fmla="*/ 1457269 w 8984628"/>
                <a:gd name="connsiteY259" fmla="*/ 746224 h 1591972"/>
                <a:gd name="connsiteX260" fmla="*/ 1482639 w 8984628"/>
                <a:gd name="connsiteY260" fmla="*/ 795395 h 1591972"/>
                <a:gd name="connsiteX261" fmla="*/ 1901100 w 8984628"/>
                <a:gd name="connsiteY261" fmla="*/ 795395 h 1591972"/>
                <a:gd name="connsiteX262" fmla="*/ 1889082 w 8984628"/>
                <a:gd name="connsiteY262" fmla="*/ 844489 h 1591972"/>
                <a:gd name="connsiteX263" fmla="*/ 1863711 w 8984628"/>
                <a:gd name="connsiteY263" fmla="*/ 795395 h 1591972"/>
                <a:gd name="connsiteX264" fmla="*/ 1889082 w 8984628"/>
                <a:gd name="connsiteY264" fmla="*/ 746224 h 1591972"/>
                <a:gd name="connsiteX265" fmla="*/ 1901100 w 8984628"/>
                <a:gd name="connsiteY265" fmla="*/ 795395 h 1591972"/>
                <a:gd name="connsiteX266" fmla="*/ 7120905 w 8984628"/>
                <a:gd name="connsiteY266" fmla="*/ 795395 h 1591972"/>
                <a:gd name="connsiteX267" fmla="*/ 7095534 w 8984628"/>
                <a:gd name="connsiteY267" fmla="*/ 844489 h 1591972"/>
                <a:gd name="connsiteX268" fmla="*/ 7083516 w 8984628"/>
                <a:gd name="connsiteY268" fmla="*/ 795395 h 1591972"/>
                <a:gd name="connsiteX269" fmla="*/ 7095534 w 8984628"/>
                <a:gd name="connsiteY269" fmla="*/ 746224 h 1591972"/>
                <a:gd name="connsiteX270" fmla="*/ 7120905 w 8984628"/>
                <a:gd name="connsiteY270" fmla="*/ 795395 h 1591972"/>
                <a:gd name="connsiteX271" fmla="*/ 7539366 w 8984628"/>
                <a:gd name="connsiteY271" fmla="*/ 795395 h 1591972"/>
                <a:gd name="connsiteX272" fmla="*/ 7527271 w 8984628"/>
                <a:gd name="connsiteY272" fmla="*/ 844489 h 1591972"/>
                <a:gd name="connsiteX273" fmla="*/ 7501900 w 8984628"/>
                <a:gd name="connsiteY273" fmla="*/ 795395 h 1591972"/>
                <a:gd name="connsiteX274" fmla="*/ 7527271 w 8984628"/>
                <a:gd name="connsiteY274" fmla="*/ 746224 h 1591972"/>
                <a:gd name="connsiteX275" fmla="*/ 7539366 w 8984628"/>
                <a:gd name="connsiteY275" fmla="*/ 795395 h 1591972"/>
                <a:gd name="connsiteX276" fmla="*/ 1822447 w 8984628"/>
                <a:gd name="connsiteY276" fmla="*/ 795395 h 1591972"/>
                <a:gd name="connsiteX277" fmla="*/ 1764120 w 8984628"/>
                <a:gd name="connsiteY277" fmla="*/ 816303 h 1591972"/>
                <a:gd name="connsiteX278" fmla="*/ 1733604 w 8984628"/>
                <a:gd name="connsiteY278" fmla="*/ 795395 h 1591972"/>
                <a:gd name="connsiteX279" fmla="*/ 1764120 w 8984628"/>
                <a:gd name="connsiteY279" fmla="*/ 774411 h 1591972"/>
                <a:gd name="connsiteX280" fmla="*/ 1822447 w 8984628"/>
                <a:gd name="connsiteY280" fmla="*/ 795395 h 1591972"/>
                <a:gd name="connsiteX281" fmla="*/ 7251012 w 8984628"/>
                <a:gd name="connsiteY281" fmla="*/ 795395 h 1591972"/>
                <a:gd name="connsiteX282" fmla="*/ 7220509 w 8984628"/>
                <a:gd name="connsiteY282" fmla="*/ 816303 h 1591972"/>
                <a:gd name="connsiteX283" fmla="*/ 7162169 w 8984628"/>
                <a:gd name="connsiteY283" fmla="*/ 795395 h 1591972"/>
                <a:gd name="connsiteX284" fmla="*/ 7220509 w 8984628"/>
                <a:gd name="connsiteY284" fmla="*/ 774411 h 1591972"/>
                <a:gd name="connsiteX285" fmla="*/ 7251012 w 8984628"/>
                <a:gd name="connsiteY285" fmla="*/ 795395 h 1591972"/>
                <a:gd name="connsiteX286" fmla="*/ 7460725 w 8984628"/>
                <a:gd name="connsiteY286" fmla="*/ 795395 h 1591972"/>
                <a:gd name="connsiteX287" fmla="*/ 7402386 w 8984628"/>
                <a:gd name="connsiteY287" fmla="*/ 816303 h 1591972"/>
                <a:gd name="connsiteX288" fmla="*/ 7371870 w 8984628"/>
                <a:gd name="connsiteY288" fmla="*/ 795395 h 1591972"/>
                <a:gd name="connsiteX289" fmla="*/ 7402386 w 8984628"/>
                <a:gd name="connsiteY289" fmla="*/ 774411 h 1591972"/>
                <a:gd name="connsiteX290" fmla="*/ 7460725 w 8984628"/>
                <a:gd name="connsiteY290" fmla="*/ 795395 h 1591972"/>
                <a:gd name="connsiteX291" fmla="*/ 1612746 w 8984628"/>
                <a:gd name="connsiteY291" fmla="*/ 795395 h 1591972"/>
                <a:gd name="connsiteX292" fmla="*/ 1582230 w 8984628"/>
                <a:gd name="connsiteY292" fmla="*/ 816303 h 1591972"/>
                <a:gd name="connsiteX293" fmla="*/ 1523904 w 8984628"/>
                <a:gd name="connsiteY293" fmla="*/ 795395 h 1591972"/>
                <a:gd name="connsiteX294" fmla="*/ 1582230 w 8984628"/>
                <a:gd name="connsiteY294" fmla="*/ 774500 h 1591972"/>
                <a:gd name="connsiteX295" fmla="*/ 1612746 w 8984628"/>
                <a:gd name="connsiteY295" fmla="*/ 795395 h 1591972"/>
                <a:gd name="connsiteX296" fmla="*/ 1560023 w 8984628"/>
                <a:gd name="connsiteY296" fmla="*/ 842275 h 1591972"/>
                <a:gd name="connsiteX297" fmla="*/ 1538679 w 8984628"/>
                <a:gd name="connsiteY297" fmla="*/ 901410 h 1591972"/>
                <a:gd name="connsiteX298" fmla="*/ 1481051 w 8984628"/>
                <a:gd name="connsiteY298" fmla="*/ 875043 h 1591972"/>
                <a:gd name="connsiteX299" fmla="*/ 1503196 w 8984628"/>
                <a:gd name="connsiteY299" fmla="*/ 815590 h 1591972"/>
                <a:gd name="connsiteX300" fmla="*/ 1560023 w 8984628"/>
                <a:gd name="connsiteY300" fmla="*/ 842275 h 1591972"/>
                <a:gd name="connsiteX301" fmla="*/ 1865299 w 8984628"/>
                <a:gd name="connsiteY301" fmla="*/ 875043 h 1591972"/>
                <a:gd name="connsiteX302" fmla="*/ 1807671 w 8984628"/>
                <a:gd name="connsiteY302" fmla="*/ 901410 h 1591972"/>
                <a:gd name="connsiteX303" fmla="*/ 1786328 w 8984628"/>
                <a:gd name="connsiteY303" fmla="*/ 842275 h 1591972"/>
                <a:gd name="connsiteX304" fmla="*/ 1843168 w 8984628"/>
                <a:gd name="connsiteY304" fmla="*/ 815590 h 1591972"/>
                <a:gd name="connsiteX305" fmla="*/ 1865299 w 8984628"/>
                <a:gd name="connsiteY305" fmla="*/ 875043 h 1591972"/>
                <a:gd name="connsiteX306" fmla="*/ 7198288 w 8984628"/>
                <a:gd name="connsiteY306" fmla="*/ 842275 h 1591972"/>
                <a:gd name="connsiteX307" fmla="*/ 7176869 w 8984628"/>
                <a:gd name="connsiteY307" fmla="*/ 901410 h 1591972"/>
                <a:gd name="connsiteX308" fmla="*/ 7119330 w 8984628"/>
                <a:gd name="connsiteY308" fmla="*/ 875043 h 1591972"/>
                <a:gd name="connsiteX309" fmla="*/ 7141462 w 8984628"/>
                <a:gd name="connsiteY309" fmla="*/ 815590 h 1591972"/>
                <a:gd name="connsiteX310" fmla="*/ 7198288 w 8984628"/>
                <a:gd name="connsiteY310" fmla="*/ 842275 h 1591972"/>
                <a:gd name="connsiteX311" fmla="*/ 7503565 w 8984628"/>
                <a:gd name="connsiteY311" fmla="*/ 875043 h 1591972"/>
                <a:gd name="connsiteX312" fmla="*/ 7445937 w 8984628"/>
                <a:gd name="connsiteY312" fmla="*/ 901410 h 1591972"/>
                <a:gd name="connsiteX313" fmla="*/ 7424517 w 8984628"/>
                <a:gd name="connsiteY313" fmla="*/ 842275 h 1591972"/>
                <a:gd name="connsiteX314" fmla="*/ 7481345 w 8984628"/>
                <a:gd name="connsiteY314" fmla="*/ 815590 h 1591972"/>
                <a:gd name="connsiteX315" fmla="*/ 7503565 w 8984628"/>
                <a:gd name="connsiteY315" fmla="*/ 875043 h 1591972"/>
                <a:gd name="connsiteX316" fmla="*/ 1623812 w 8984628"/>
                <a:gd name="connsiteY316" fmla="*/ 874420 h 1591972"/>
                <a:gd name="connsiteX317" fmla="*/ 1567607 w 8984628"/>
                <a:gd name="connsiteY317" fmla="*/ 901092 h 1591972"/>
                <a:gd name="connsiteX318" fmla="*/ 1594248 w 8984628"/>
                <a:gd name="connsiteY318" fmla="*/ 844808 h 1591972"/>
                <a:gd name="connsiteX319" fmla="*/ 1630609 w 8984628"/>
                <a:gd name="connsiteY319" fmla="*/ 838000 h 1591972"/>
                <a:gd name="connsiteX320" fmla="*/ 1623812 w 8984628"/>
                <a:gd name="connsiteY320" fmla="*/ 874420 h 1591972"/>
                <a:gd name="connsiteX321" fmla="*/ 1752102 w 8984628"/>
                <a:gd name="connsiteY321" fmla="*/ 844808 h 1591972"/>
                <a:gd name="connsiteX322" fmla="*/ 1778743 w 8984628"/>
                <a:gd name="connsiteY322" fmla="*/ 901092 h 1591972"/>
                <a:gd name="connsiteX323" fmla="*/ 1722538 w 8984628"/>
                <a:gd name="connsiteY323" fmla="*/ 874420 h 1591972"/>
                <a:gd name="connsiteX324" fmla="*/ 1715742 w 8984628"/>
                <a:gd name="connsiteY324" fmla="*/ 838000 h 1591972"/>
                <a:gd name="connsiteX325" fmla="*/ 1752102 w 8984628"/>
                <a:gd name="connsiteY325" fmla="*/ 844808 h 1591972"/>
                <a:gd name="connsiteX326" fmla="*/ 7262078 w 8984628"/>
                <a:gd name="connsiteY326" fmla="*/ 874420 h 1591972"/>
                <a:gd name="connsiteX327" fmla="*/ 7205873 w 8984628"/>
                <a:gd name="connsiteY327" fmla="*/ 901092 h 1591972"/>
                <a:gd name="connsiteX328" fmla="*/ 7232515 w 8984628"/>
                <a:gd name="connsiteY328" fmla="*/ 844808 h 1591972"/>
                <a:gd name="connsiteX329" fmla="*/ 7268875 w 8984628"/>
                <a:gd name="connsiteY329" fmla="*/ 838000 h 1591972"/>
                <a:gd name="connsiteX330" fmla="*/ 7262078 w 8984628"/>
                <a:gd name="connsiteY330" fmla="*/ 874420 h 1591972"/>
                <a:gd name="connsiteX331" fmla="*/ 7390368 w 8984628"/>
                <a:gd name="connsiteY331" fmla="*/ 844808 h 1591972"/>
                <a:gd name="connsiteX332" fmla="*/ 7416933 w 8984628"/>
                <a:gd name="connsiteY332" fmla="*/ 901092 h 1591972"/>
                <a:gd name="connsiteX333" fmla="*/ 7360804 w 8984628"/>
                <a:gd name="connsiteY333" fmla="*/ 874420 h 1591972"/>
                <a:gd name="connsiteX334" fmla="*/ 7354008 w 8984628"/>
                <a:gd name="connsiteY334" fmla="*/ 838000 h 1591972"/>
                <a:gd name="connsiteX335" fmla="*/ 7390368 w 8984628"/>
                <a:gd name="connsiteY335" fmla="*/ 844808 h 1591972"/>
                <a:gd name="connsiteX336" fmla="*/ 1694080 w 8984628"/>
                <a:gd name="connsiteY336" fmla="*/ 886445 h 1591972"/>
                <a:gd name="connsiteX337" fmla="*/ 1673220 w 8984628"/>
                <a:gd name="connsiteY337" fmla="*/ 944880 h 1591972"/>
                <a:gd name="connsiteX338" fmla="*/ 1652270 w 8984628"/>
                <a:gd name="connsiteY338" fmla="*/ 886445 h 1591972"/>
                <a:gd name="connsiteX339" fmla="*/ 1673220 w 8984628"/>
                <a:gd name="connsiteY339" fmla="*/ 855891 h 1591972"/>
                <a:gd name="connsiteX340" fmla="*/ 1694080 w 8984628"/>
                <a:gd name="connsiteY340" fmla="*/ 886445 h 1591972"/>
                <a:gd name="connsiteX341" fmla="*/ 7332270 w 8984628"/>
                <a:gd name="connsiteY341" fmla="*/ 886445 h 1591972"/>
                <a:gd name="connsiteX342" fmla="*/ 7311409 w 8984628"/>
                <a:gd name="connsiteY342" fmla="*/ 944880 h 1591972"/>
                <a:gd name="connsiteX343" fmla="*/ 7290536 w 8984628"/>
                <a:gd name="connsiteY343" fmla="*/ 886445 h 1591972"/>
                <a:gd name="connsiteX344" fmla="*/ 7311409 w 8984628"/>
                <a:gd name="connsiteY344" fmla="*/ 855891 h 1591972"/>
                <a:gd name="connsiteX345" fmla="*/ 7332270 w 8984628"/>
                <a:gd name="connsiteY345" fmla="*/ 886445 h 1591972"/>
                <a:gd name="connsiteX346" fmla="*/ 1652982 w 8984628"/>
                <a:gd name="connsiteY346" fmla="*/ 965623 h 1591972"/>
                <a:gd name="connsiteX347" fmla="*/ 1593613 w 8984628"/>
                <a:gd name="connsiteY347" fmla="*/ 987790 h 1591972"/>
                <a:gd name="connsiteX348" fmla="*/ 1567289 w 8984628"/>
                <a:gd name="connsiteY348" fmla="*/ 930081 h 1591972"/>
                <a:gd name="connsiteX349" fmla="*/ 1626340 w 8984628"/>
                <a:gd name="connsiteY349" fmla="*/ 908702 h 1591972"/>
                <a:gd name="connsiteX350" fmla="*/ 1652982 w 8984628"/>
                <a:gd name="connsiteY350" fmla="*/ 965623 h 1591972"/>
                <a:gd name="connsiteX351" fmla="*/ 1779061 w 8984628"/>
                <a:gd name="connsiteY351" fmla="*/ 930081 h 1591972"/>
                <a:gd name="connsiteX352" fmla="*/ 1752737 w 8984628"/>
                <a:gd name="connsiteY352" fmla="*/ 987790 h 1591972"/>
                <a:gd name="connsiteX353" fmla="*/ 1693369 w 8984628"/>
                <a:gd name="connsiteY353" fmla="*/ 965623 h 1591972"/>
                <a:gd name="connsiteX354" fmla="*/ 1720010 w 8984628"/>
                <a:gd name="connsiteY354" fmla="*/ 908702 h 1591972"/>
                <a:gd name="connsiteX355" fmla="*/ 1779061 w 8984628"/>
                <a:gd name="connsiteY355" fmla="*/ 930081 h 1591972"/>
                <a:gd name="connsiteX356" fmla="*/ 7291171 w 8984628"/>
                <a:gd name="connsiteY356" fmla="*/ 965623 h 1591972"/>
                <a:gd name="connsiteX357" fmla="*/ 7231879 w 8984628"/>
                <a:gd name="connsiteY357" fmla="*/ 987790 h 1591972"/>
                <a:gd name="connsiteX358" fmla="*/ 7205568 w 8984628"/>
                <a:gd name="connsiteY358" fmla="*/ 930081 h 1591972"/>
                <a:gd name="connsiteX359" fmla="*/ 7264606 w 8984628"/>
                <a:gd name="connsiteY359" fmla="*/ 908702 h 1591972"/>
                <a:gd name="connsiteX360" fmla="*/ 7291171 w 8984628"/>
                <a:gd name="connsiteY360" fmla="*/ 965623 h 1591972"/>
                <a:gd name="connsiteX361" fmla="*/ 7417327 w 8984628"/>
                <a:gd name="connsiteY361" fmla="*/ 930081 h 1591972"/>
                <a:gd name="connsiteX362" fmla="*/ 7391003 w 8984628"/>
                <a:gd name="connsiteY362" fmla="*/ 987790 h 1591972"/>
                <a:gd name="connsiteX363" fmla="*/ 7331635 w 8984628"/>
                <a:gd name="connsiteY363" fmla="*/ 965623 h 1591972"/>
                <a:gd name="connsiteX364" fmla="*/ 7358276 w 8984628"/>
                <a:gd name="connsiteY364" fmla="*/ 908702 h 1591972"/>
                <a:gd name="connsiteX365" fmla="*/ 7417327 w 8984628"/>
                <a:gd name="connsiteY365" fmla="*/ 930081 h 1591972"/>
                <a:gd name="connsiteX366" fmla="*/ 1538438 w 8984628"/>
                <a:gd name="connsiteY366" fmla="*/ 930310 h 1591972"/>
                <a:gd name="connsiteX367" fmla="*/ 1555119 w 8984628"/>
                <a:gd name="connsiteY367" fmla="*/ 982967 h 1591972"/>
                <a:gd name="connsiteX368" fmla="*/ 1512038 w 8984628"/>
                <a:gd name="connsiteY368" fmla="*/ 956753 h 1591972"/>
                <a:gd name="connsiteX369" fmla="*/ 1485879 w 8984628"/>
                <a:gd name="connsiteY369" fmla="*/ 913601 h 1591972"/>
                <a:gd name="connsiteX370" fmla="*/ 1538438 w 8984628"/>
                <a:gd name="connsiteY370" fmla="*/ 930310 h 1591972"/>
                <a:gd name="connsiteX371" fmla="*/ 1834313 w 8984628"/>
                <a:gd name="connsiteY371" fmla="*/ 956753 h 1591972"/>
                <a:gd name="connsiteX372" fmla="*/ 1791232 w 8984628"/>
                <a:gd name="connsiteY372" fmla="*/ 982967 h 1591972"/>
                <a:gd name="connsiteX373" fmla="*/ 1807913 w 8984628"/>
                <a:gd name="connsiteY373" fmla="*/ 930310 h 1591972"/>
                <a:gd name="connsiteX374" fmla="*/ 1860471 w 8984628"/>
                <a:gd name="connsiteY374" fmla="*/ 913601 h 1591972"/>
                <a:gd name="connsiteX375" fmla="*/ 1834313 w 8984628"/>
                <a:gd name="connsiteY375" fmla="*/ 956753 h 1591972"/>
                <a:gd name="connsiteX376" fmla="*/ 7176716 w 8984628"/>
                <a:gd name="connsiteY376" fmla="*/ 930310 h 1591972"/>
                <a:gd name="connsiteX377" fmla="*/ 7193385 w 8984628"/>
                <a:gd name="connsiteY377" fmla="*/ 982967 h 1591972"/>
                <a:gd name="connsiteX378" fmla="*/ 7150228 w 8984628"/>
                <a:gd name="connsiteY378" fmla="*/ 956753 h 1591972"/>
                <a:gd name="connsiteX379" fmla="*/ 7124145 w 8984628"/>
                <a:gd name="connsiteY379" fmla="*/ 913601 h 1591972"/>
                <a:gd name="connsiteX380" fmla="*/ 7176716 w 8984628"/>
                <a:gd name="connsiteY380" fmla="*/ 930310 h 1591972"/>
                <a:gd name="connsiteX381" fmla="*/ 7472579 w 8984628"/>
                <a:gd name="connsiteY381" fmla="*/ 956753 h 1591972"/>
                <a:gd name="connsiteX382" fmla="*/ 7429498 w 8984628"/>
                <a:gd name="connsiteY382" fmla="*/ 982967 h 1591972"/>
                <a:gd name="connsiteX383" fmla="*/ 7446179 w 8984628"/>
                <a:gd name="connsiteY383" fmla="*/ 930310 h 1591972"/>
                <a:gd name="connsiteX384" fmla="*/ 7498737 w 8984628"/>
                <a:gd name="connsiteY384" fmla="*/ 913601 h 1591972"/>
                <a:gd name="connsiteX385" fmla="*/ 7472579 w 8984628"/>
                <a:gd name="connsiteY385" fmla="*/ 956753 h 1591972"/>
                <a:gd name="connsiteX386" fmla="*/ 1722221 w 8984628"/>
                <a:gd name="connsiteY386" fmla="*/ 1011625 h 1591972"/>
                <a:gd name="connsiteX387" fmla="*/ 1673220 w 8984628"/>
                <a:gd name="connsiteY387" fmla="*/ 1023663 h 1591972"/>
                <a:gd name="connsiteX388" fmla="*/ 1624130 w 8984628"/>
                <a:gd name="connsiteY388" fmla="*/ 1011625 h 1591972"/>
                <a:gd name="connsiteX389" fmla="*/ 1673220 w 8984628"/>
                <a:gd name="connsiteY389" fmla="*/ 986212 h 1591972"/>
                <a:gd name="connsiteX390" fmla="*/ 1722221 w 8984628"/>
                <a:gd name="connsiteY390" fmla="*/ 1011625 h 1591972"/>
                <a:gd name="connsiteX391" fmla="*/ 7360487 w 8984628"/>
                <a:gd name="connsiteY391" fmla="*/ 1011625 h 1591972"/>
                <a:gd name="connsiteX392" fmla="*/ 7311409 w 8984628"/>
                <a:gd name="connsiteY392" fmla="*/ 1023663 h 1591972"/>
                <a:gd name="connsiteX393" fmla="*/ 7262396 w 8984628"/>
                <a:gd name="connsiteY393" fmla="*/ 1011625 h 1591972"/>
                <a:gd name="connsiteX394" fmla="*/ 7311409 w 8984628"/>
                <a:gd name="connsiteY394" fmla="*/ 986212 h 1591972"/>
                <a:gd name="connsiteX395" fmla="*/ 7360487 w 8984628"/>
                <a:gd name="connsiteY395" fmla="*/ 1011625 h 15919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Lst>
              <a:rect l="l" t="t" r="r" b="b"/>
              <a:pathLst>
                <a:path w="8984628" h="1591972">
                  <a:moveTo>
                    <a:pt x="4492270" y="-630"/>
                  </a:moveTo>
                  <a:lnTo>
                    <a:pt x="4259562" y="232538"/>
                  </a:lnTo>
                  <a:lnTo>
                    <a:pt x="3930338" y="232538"/>
                  </a:lnTo>
                  <a:lnTo>
                    <a:pt x="3930338" y="562227"/>
                  </a:lnTo>
                  <a:lnTo>
                    <a:pt x="3722136" y="770771"/>
                  </a:lnTo>
                  <a:lnTo>
                    <a:pt x="3400662" y="770771"/>
                  </a:lnTo>
                  <a:lnTo>
                    <a:pt x="3313077" y="683043"/>
                  </a:lnTo>
                  <a:lnTo>
                    <a:pt x="3313077" y="524229"/>
                  </a:lnTo>
                  <a:lnTo>
                    <a:pt x="3154513" y="524229"/>
                  </a:lnTo>
                  <a:lnTo>
                    <a:pt x="3042434" y="411877"/>
                  </a:lnTo>
                  <a:lnTo>
                    <a:pt x="2930189" y="524229"/>
                  </a:lnTo>
                  <a:lnTo>
                    <a:pt x="2771625" y="524229"/>
                  </a:lnTo>
                  <a:lnTo>
                    <a:pt x="2771625" y="683043"/>
                  </a:lnTo>
                  <a:lnTo>
                    <a:pt x="2684116" y="770771"/>
                  </a:lnTo>
                  <a:lnTo>
                    <a:pt x="1928453" y="770771"/>
                  </a:lnTo>
                  <a:lnTo>
                    <a:pt x="1929635" y="794759"/>
                  </a:lnTo>
                  <a:cubicBezTo>
                    <a:pt x="1929482" y="759687"/>
                    <a:pt x="1915964" y="727619"/>
                    <a:pt x="1893833" y="703556"/>
                  </a:cubicBezTo>
                  <a:cubicBezTo>
                    <a:pt x="1892410" y="670852"/>
                    <a:pt x="1879439" y="638631"/>
                    <a:pt x="1854538" y="613689"/>
                  </a:cubicBezTo>
                  <a:cubicBezTo>
                    <a:pt x="1829650" y="588747"/>
                    <a:pt x="1797470" y="575767"/>
                    <a:pt x="1764832" y="574342"/>
                  </a:cubicBezTo>
                  <a:cubicBezTo>
                    <a:pt x="1740642" y="552098"/>
                    <a:pt x="1708475" y="538393"/>
                    <a:pt x="1673220" y="538393"/>
                  </a:cubicBezTo>
                  <a:cubicBezTo>
                    <a:pt x="1637876" y="538393"/>
                    <a:pt x="1605708" y="552098"/>
                    <a:pt x="1581519" y="574342"/>
                  </a:cubicBezTo>
                  <a:cubicBezTo>
                    <a:pt x="1548881" y="575767"/>
                    <a:pt x="1516700" y="588747"/>
                    <a:pt x="1491812" y="613689"/>
                  </a:cubicBezTo>
                  <a:cubicBezTo>
                    <a:pt x="1466912" y="638631"/>
                    <a:pt x="1453940" y="670852"/>
                    <a:pt x="1452517" y="703556"/>
                  </a:cubicBezTo>
                  <a:cubicBezTo>
                    <a:pt x="1430386" y="727619"/>
                    <a:pt x="1416957" y="759611"/>
                    <a:pt x="1416716" y="794682"/>
                  </a:cubicBezTo>
                  <a:lnTo>
                    <a:pt x="1417898" y="770771"/>
                  </a:lnTo>
                  <a:lnTo>
                    <a:pt x="0" y="770771"/>
                  </a:lnTo>
                  <a:lnTo>
                    <a:pt x="0" y="820018"/>
                  </a:lnTo>
                  <a:lnTo>
                    <a:pt x="1417898" y="820018"/>
                  </a:lnTo>
                  <a:lnTo>
                    <a:pt x="1416716" y="795955"/>
                  </a:lnTo>
                  <a:cubicBezTo>
                    <a:pt x="1416868" y="831102"/>
                    <a:pt x="1430386" y="863094"/>
                    <a:pt x="1452517" y="887158"/>
                  </a:cubicBezTo>
                  <a:cubicBezTo>
                    <a:pt x="1453940" y="919862"/>
                    <a:pt x="1466912" y="952083"/>
                    <a:pt x="1491812" y="977025"/>
                  </a:cubicBezTo>
                  <a:cubicBezTo>
                    <a:pt x="1516700" y="1001966"/>
                    <a:pt x="1548881" y="1014946"/>
                    <a:pt x="1581519" y="1016372"/>
                  </a:cubicBezTo>
                  <a:cubicBezTo>
                    <a:pt x="1605708" y="1038704"/>
                    <a:pt x="1637876" y="1052321"/>
                    <a:pt x="1673220" y="1052321"/>
                  </a:cubicBezTo>
                  <a:cubicBezTo>
                    <a:pt x="1708475" y="1052321"/>
                    <a:pt x="1740642" y="1038704"/>
                    <a:pt x="1764832" y="1016448"/>
                  </a:cubicBezTo>
                  <a:cubicBezTo>
                    <a:pt x="1797470" y="1014946"/>
                    <a:pt x="1829650" y="1001966"/>
                    <a:pt x="1854538" y="977025"/>
                  </a:cubicBezTo>
                  <a:cubicBezTo>
                    <a:pt x="1879439" y="952083"/>
                    <a:pt x="1892410" y="919862"/>
                    <a:pt x="1893833" y="887158"/>
                  </a:cubicBezTo>
                  <a:cubicBezTo>
                    <a:pt x="1915964" y="863094"/>
                    <a:pt x="1929482" y="831026"/>
                    <a:pt x="1929635" y="795878"/>
                  </a:cubicBezTo>
                  <a:lnTo>
                    <a:pt x="1928453" y="820018"/>
                  </a:lnTo>
                  <a:lnTo>
                    <a:pt x="2684116" y="820018"/>
                  </a:lnTo>
                  <a:lnTo>
                    <a:pt x="2771625" y="907671"/>
                  </a:lnTo>
                  <a:lnTo>
                    <a:pt x="2771625" y="1066497"/>
                  </a:lnTo>
                  <a:lnTo>
                    <a:pt x="2930189" y="1066497"/>
                  </a:lnTo>
                  <a:lnTo>
                    <a:pt x="3042434" y="1178837"/>
                  </a:lnTo>
                  <a:lnTo>
                    <a:pt x="3154513" y="1066497"/>
                  </a:lnTo>
                  <a:lnTo>
                    <a:pt x="3313077" y="1066497"/>
                  </a:lnTo>
                  <a:lnTo>
                    <a:pt x="3313077" y="907671"/>
                  </a:lnTo>
                  <a:lnTo>
                    <a:pt x="3400662" y="820018"/>
                  </a:lnTo>
                  <a:lnTo>
                    <a:pt x="3722213" y="820018"/>
                  </a:lnTo>
                  <a:lnTo>
                    <a:pt x="3930338" y="1028486"/>
                  </a:lnTo>
                  <a:lnTo>
                    <a:pt x="3930338" y="1358176"/>
                  </a:lnTo>
                  <a:lnTo>
                    <a:pt x="4259562" y="1358176"/>
                  </a:lnTo>
                  <a:lnTo>
                    <a:pt x="4492270" y="1591343"/>
                  </a:lnTo>
                  <a:lnTo>
                    <a:pt x="4725054" y="1358176"/>
                  </a:lnTo>
                  <a:lnTo>
                    <a:pt x="5054202" y="1358176"/>
                  </a:lnTo>
                  <a:lnTo>
                    <a:pt x="5054202" y="1028486"/>
                  </a:lnTo>
                  <a:lnTo>
                    <a:pt x="5262404" y="820018"/>
                  </a:lnTo>
                  <a:lnTo>
                    <a:pt x="5584043" y="820018"/>
                  </a:lnTo>
                  <a:lnTo>
                    <a:pt x="5671539" y="907671"/>
                  </a:lnTo>
                  <a:lnTo>
                    <a:pt x="5671539" y="1066497"/>
                  </a:lnTo>
                  <a:lnTo>
                    <a:pt x="5830104" y="1066497"/>
                  </a:lnTo>
                  <a:lnTo>
                    <a:pt x="5942195" y="1178837"/>
                  </a:lnTo>
                  <a:lnTo>
                    <a:pt x="6054275" y="1066497"/>
                  </a:lnTo>
                  <a:lnTo>
                    <a:pt x="6212916" y="1066497"/>
                  </a:lnTo>
                  <a:lnTo>
                    <a:pt x="6212916" y="907671"/>
                  </a:lnTo>
                  <a:lnTo>
                    <a:pt x="6300424" y="820018"/>
                  </a:lnTo>
                  <a:lnTo>
                    <a:pt x="7056163" y="820018"/>
                  </a:lnTo>
                  <a:lnTo>
                    <a:pt x="7054982" y="796273"/>
                  </a:lnTo>
                  <a:cubicBezTo>
                    <a:pt x="7055223" y="831268"/>
                    <a:pt x="7068741" y="863171"/>
                    <a:pt x="7090707" y="887158"/>
                  </a:cubicBezTo>
                  <a:cubicBezTo>
                    <a:pt x="7092129" y="919862"/>
                    <a:pt x="7105177" y="952083"/>
                    <a:pt x="7130078" y="977025"/>
                  </a:cubicBezTo>
                  <a:cubicBezTo>
                    <a:pt x="7154890" y="1001966"/>
                    <a:pt x="7187146" y="1014946"/>
                    <a:pt x="7219797" y="1016372"/>
                  </a:cubicBezTo>
                  <a:cubicBezTo>
                    <a:pt x="7243898" y="1038704"/>
                    <a:pt x="7276155" y="1052321"/>
                    <a:pt x="7311409" y="1052321"/>
                  </a:cubicBezTo>
                  <a:cubicBezTo>
                    <a:pt x="7346740" y="1052321"/>
                    <a:pt x="7378909" y="1038704"/>
                    <a:pt x="7403021" y="1016372"/>
                  </a:cubicBezTo>
                  <a:cubicBezTo>
                    <a:pt x="7435659" y="1014946"/>
                    <a:pt x="7467916" y="1001966"/>
                    <a:pt x="7492816" y="977025"/>
                  </a:cubicBezTo>
                  <a:cubicBezTo>
                    <a:pt x="7517628" y="952083"/>
                    <a:pt x="7530676" y="919862"/>
                    <a:pt x="7532099" y="887158"/>
                  </a:cubicBezTo>
                  <a:cubicBezTo>
                    <a:pt x="7554307" y="863018"/>
                    <a:pt x="7567824" y="830873"/>
                    <a:pt x="7567900" y="795560"/>
                  </a:cubicBezTo>
                  <a:lnTo>
                    <a:pt x="7566719" y="820018"/>
                  </a:lnTo>
                  <a:lnTo>
                    <a:pt x="8984628" y="820018"/>
                  </a:lnTo>
                  <a:lnTo>
                    <a:pt x="8984628" y="770771"/>
                  </a:lnTo>
                  <a:lnTo>
                    <a:pt x="7566719" y="770771"/>
                  </a:lnTo>
                  <a:lnTo>
                    <a:pt x="7567900" y="795077"/>
                  </a:lnTo>
                  <a:cubicBezTo>
                    <a:pt x="7567824" y="759764"/>
                    <a:pt x="7554231" y="727708"/>
                    <a:pt x="7532099" y="703556"/>
                  </a:cubicBezTo>
                  <a:cubicBezTo>
                    <a:pt x="7530676" y="670852"/>
                    <a:pt x="7517628" y="638631"/>
                    <a:pt x="7492816" y="613689"/>
                  </a:cubicBezTo>
                  <a:cubicBezTo>
                    <a:pt x="7467916" y="588747"/>
                    <a:pt x="7435659" y="575767"/>
                    <a:pt x="7403021" y="574342"/>
                  </a:cubicBezTo>
                  <a:cubicBezTo>
                    <a:pt x="7378909" y="552098"/>
                    <a:pt x="7346740" y="538393"/>
                    <a:pt x="7311409" y="538393"/>
                  </a:cubicBezTo>
                  <a:cubicBezTo>
                    <a:pt x="7276155" y="538393"/>
                    <a:pt x="7243898" y="552098"/>
                    <a:pt x="7219797" y="574342"/>
                  </a:cubicBezTo>
                  <a:cubicBezTo>
                    <a:pt x="7187146" y="575767"/>
                    <a:pt x="7154890" y="588747"/>
                    <a:pt x="7130078" y="613689"/>
                  </a:cubicBezTo>
                  <a:cubicBezTo>
                    <a:pt x="7105177" y="638631"/>
                    <a:pt x="7092219" y="670852"/>
                    <a:pt x="7090707" y="703556"/>
                  </a:cubicBezTo>
                  <a:cubicBezTo>
                    <a:pt x="7068741" y="727543"/>
                    <a:pt x="7055223" y="759458"/>
                    <a:pt x="7054982" y="794364"/>
                  </a:cubicBezTo>
                  <a:lnTo>
                    <a:pt x="7056163" y="770771"/>
                  </a:lnTo>
                  <a:lnTo>
                    <a:pt x="6300424" y="770771"/>
                  </a:lnTo>
                  <a:lnTo>
                    <a:pt x="6212916" y="683043"/>
                  </a:lnTo>
                  <a:lnTo>
                    <a:pt x="6212916" y="524229"/>
                  </a:lnTo>
                  <a:lnTo>
                    <a:pt x="6054275" y="524229"/>
                  </a:lnTo>
                  <a:lnTo>
                    <a:pt x="5942195" y="411877"/>
                  </a:lnTo>
                  <a:lnTo>
                    <a:pt x="5830104" y="524229"/>
                  </a:lnTo>
                  <a:lnTo>
                    <a:pt x="5671539" y="524229"/>
                  </a:lnTo>
                  <a:lnTo>
                    <a:pt x="5671539" y="683043"/>
                  </a:lnTo>
                  <a:lnTo>
                    <a:pt x="5583954" y="770771"/>
                  </a:lnTo>
                  <a:lnTo>
                    <a:pt x="5262480" y="770771"/>
                  </a:lnTo>
                  <a:lnTo>
                    <a:pt x="5054202" y="562227"/>
                  </a:lnTo>
                  <a:lnTo>
                    <a:pt x="5054202" y="232538"/>
                  </a:lnTo>
                  <a:lnTo>
                    <a:pt x="4725054" y="232538"/>
                  </a:lnTo>
                  <a:lnTo>
                    <a:pt x="4492270" y="-630"/>
                  </a:lnTo>
                  <a:close/>
                  <a:moveTo>
                    <a:pt x="4492270" y="241484"/>
                  </a:moveTo>
                  <a:lnTo>
                    <a:pt x="4654227" y="403720"/>
                  </a:lnTo>
                  <a:lnTo>
                    <a:pt x="4883301" y="403720"/>
                  </a:lnTo>
                  <a:lnTo>
                    <a:pt x="4883301" y="633172"/>
                  </a:lnTo>
                  <a:lnTo>
                    <a:pt x="5045271" y="795395"/>
                  </a:lnTo>
                  <a:lnTo>
                    <a:pt x="4883301" y="957631"/>
                  </a:lnTo>
                  <a:lnTo>
                    <a:pt x="4883301" y="1186994"/>
                  </a:lnTo>
                  <a:lnTo>
                    <a:pt x="4654227" y="1186994"/>
                  </a:lnTo>
                  <a:lnTo>
                    <a:pt x="4492270" y="1349230"/>
                  </a:lnTo>
                  <a:lnTo>
                    <a:pt x="4330313" y="1186994"/>
                  </a:lnTo>
                  <a:lnTo>
                    <a:pt x="4101315" y="1186994"/>
                  </a:lnTo>
                  <a:lnTo>
                    <a:pt x="4101315" y="957631"/>
                  </a:lnTo>
                  <a:lnTo>
                    <a:pt x="3939345" y="795395"/>
                  </a:lnTo>
                  <a:lnTo>
                    <a:pt x="4101315" y="633172"/>
                  </a:lnTo>
                  <a:lnTo>
                    <a:pt x="4101315" y="403720"/>
                  </a:lnTo>
                  <a:lnTo>
                    <a:pt x="4330313" y="403720"/>
                  </a:lnTo>
                  <a:lnTo>
                    <a:pt x="4492270" y="241484"/>
                  </a:lnTo>
                  <a:close/>
                  <a:moveTo>
                    <a:pt x="3042434" y="528505"/>
                  </a:moveTo>
                  <a:lnTo>
                    <a:pt x="3120452" y="606639"/>
                  </a:lnTo>
                  <a:lnTo>
                    <a:pt x="3230790" y="606639"/>
                  </a:lnTo>
                  <a:lnTo>
                    <a:pt x="3230790" y="717172"/>
                  </a:lnTo>
                  <a:lnTo>
                    <a:pt x="3284225" y="770771"/>
                  </a:lnTo>
                  <a:lnTo>
                    <a:pt x="3308733" y="795395"/>
                  </a:lnTo>
                  <a:lnTo>
                    <a:pt x="3230790" y="873542"/>
                  </a:lnTo>
                  <a:lnTo>
                    <a:pt x="3230790" y="984074"/>
                  </a:lnTo>
                  <a:lnTo>
                    <a:pt x="3120452" y="984074"/>
                  </a:lnTo>
                  <a:lnTo>
                    <a:pt x="3042434" y="1062221"/>
                  </a:lnTo>
                  <a:lnTo>
                    <a:pt x="2964339" y="984074"/>
                  </a:lnTo>
                  <a:lnTo>
                    <a:pt x="2853988" y="984074"/>
                  </a:lnTo>
                  <a:lnTo>
                    <a:pt x="2853988" y="873542"/>
                  </a:lnTo>
                  <a:lnTo>
                    <a:pt x="2775969" y="795395"/>
                  </a:lnTo>
                  <a:lnTo>
                    <a:pt x="2800553" y="770771"/>
                  </a:lnTo>
                  <a:lnTo>
                    <a:pt x="2853988" y="717172"/>
                  </a:lnTo>
                  <a:lnTo>
                    <a:pt x="2853988" y="606639"/>
                  </a:lnTo>
                  <a:lnTo>
                    <a:pt x="2964339" y="606639"/>
                  </a:lnTo>
                  <a:lnTo>
                    <a:pt x="3042434" y="528505"/>
                  </a:lnTo>
                  <a:close/>
                  <a:moveTo>
                    <a:pt x="5942195" y="528505"/>
                  </a:moveTo>
                  <a:lnTo>
                    <a:pt x="6020201" y="606639"/>
                  </a:lnTo>
                  <a:lnTo>
                    <a:pt x="6130552" y="606639"/>
                  </a:lnTo>
                  <a:lnTo>
                    <a:pt x="6130552" y="717172"/>
                  </a:lnTo>
                  <a:lnTo>
                    <a:pt x="6208570" y="795395"/>
                  </a:lnTo>
                  <a:lnTo>
                    <a:pt x="6130552" y="873542"/>
                  </a:lnTo>
                  <a:lnTo>
                    <a:pt x="6130552" y="984074"/>
                  </a:lnTo>
                  <a:lnTo>
                    <a:pt x="6020201" y="984074"/>
                  </a:lnTo>
                  <a:lnTo>
                    <a:pt x="5942195" y="1062221"/>
                  </a:lnTo>
                  <a:lnTo>
                    <a:pt x="5864177" y="984074"/>
                  </a:lnTo>
                  <a:lnTo>
                    <a:pt x="5753902" y="984074"/>
                  </a:lnTo>
                  <a:lnTo>
                    <a:pt x="5753902" y="873542"/>
                  </a:lnTo>
                  <a:lnTo>
                    <a:pt x="5678336" y="792862"/>
                  </a:lnTo>
                  <a:lnTo>
                    <a:pt x="5753902" y="717172"/>
                  </a:lnTo>
                  <a:lnTo>
                    <a:pt x="5753902" y="606639"/>
                  </a:lnTo>
                  <a:lnTo>
                    <a:pt x="5864177" y="606639"/>
                  </a:lnTo>
                  <a:lnTo>
                    <a:pt x="5942195" y="528505"/>
                  </a:lnTo>
                  <a:close/>
                  <a:moveTo>
                    <a:pt x="1722221" y="579089"/>
                  </a:moveTo>
                  <a:cubicBezTo>
                    <a:pt x="1704676" y="584000"/>
                    <a:pt x="1687919" y="592476"/>
                    <a:pt x="1673220" y="604501"/>
                  </a:cubicBezTo>
                  <a:cubicBezTo>
                    <a:pt x="1658432" y="592476"/>
                    <a:pt x="1641674" y="584000"/>
                    <a:pt x="1624130" y="579089"/>
                  </a:cubicBezTo>
                  <a:cubicBezTo>
                    <a:pt x="1638829" y="571491"/>
                    <a:pt x="1655509" y="567063"/>
                    <a:pt x="1673220" y="567063"/>
                  </a:cubicBezTo>
                  <a:cubicBezTo>
                    <a:pt x="1690841" y="567063"/>
                    <a:pt x="1707522" y="571491"/>
                    <a:pt x="1722221" y="579089"/>
                  </a:cubicBezTo>
                  <a:close/>
                  <a:moveTo>
                    <a:pt x="7360487" y="579089"/>
                  </a:moveTo>
                  <a:cubicBezTo>
                    <a:pt x="7342942" y="584000"/>
                    <a:pt x="7326185" y="592476"/>
                    <a:pt x="7311409" y="604501"/>
                  </a:cubicBezTo>
                  <a:cubicBezTo>
                    <a:pt x="7296621" y="592476"/>
                    <a:pt x="7279940" y="584000"/>
                    <a:pt x="7262396" y="579089"/>
                  </a:cubicBezTo>
                  <a:cubicBezTo>
                    <a:pt x="7277094" y="571491"/>
                    <a:pt x="7293699" y="567063"/>
                    <a:pt x="7311409" y="567063"/>
                  </a:cubicBezTo>
                  <a:cubicBezTo>
                    <a:pt x="7329107" y="567063"/>
                    <a:pt x="7345787" y="571491"/>
                    <a:pt x="7360487" y="579089"/>
                  </a:cubicBezTo>
                  <a:close/>
                  <a:moveTo>
                    <a:pt x="1652982" y="625091"/>
                  </a:moveTo>
                  <a:cubicBezTo>
                    <a:pt x="1639388" y="642118"/>
                    <a:pt x="1630533" y="661676"/>
                    <a:pt x="1626340" y="682024"/>
                  </a:cubicBezTo>
                  <a:cubicBezTo>
                    <a:pt x="1609037" y="670622"/>
                    <a:pt x="1588951" y="663013"/>
                    <a:pt x="1567289" y="660646"/>
                  </a:cubicBezTo>
                  <a:cubicBezTo>
                    <a:pt x="1570059" y="638631"/>
                    <a:pt x="1579550" y="618677"/>
                    <a:pt x="1593613" y="602923"/>
                  </a:cubicBezTo>
                  <a:cubicBezTo>
                    <a:pt x="1614728" y="604107"/>
                    <a:pt x="1635437" y="611475"/>
                    <a:pt x="1652982" y="625091"/>
                  </a:cubicBezTo>
                  <a:close/>
                  <a:moveTo>
                    <a:pt x="1779061" y="660646"/>
                  </a:moveTo>
                  <a:cubicBezTo>
                    <a:pt x="1757400" y="663013"/>
                    <a:pt x="1737326" y="670622"/>
                    <a:pt x="1720010" y="682024"/>
                  </a:cubicBezTo>
                  <a:cubicBezTo>
                    <a:pt x="1715818" y="661676"/>
                    <a:pt x="1706963" y="642118"/>
                    <a:pt x="1693369" y="625091"/>
                  </a:cubicBezTo>
                  <a:cubicBezTo>
                    <a:pt x="1710914" y="611475"/>
                    <a:pt x="1731635" y="604107"/>
                    <a:pt x="1752737" y="602923"/>
                  </a:cubicBezTo>
                  <a:cubicBezTo>
                    <a:pt x="1766801" y="618677"/>
                    <a:pt x="1776291" y="638631"/>
                    <a:pt x="1779061" y="660646"/>
                  </a:cubicBezTo>
                  <a:close/>
                  <a:moveTo>
                    <a:pt x="7291171" y="625091"/>
                  </a:moveTo>
                  <a:cubicBezTo>
                    <a:pt x="7277654" y="642118"/>
                    <a:pt x="7268798" y="661676"/>
                    <a:pt x="7264606" y="682024"/>
                  </a:cubicBezTo>
                  <a:cubicBezTo>
                    <a:pt x="7247303" y="670622"/>
                    <a:pt x="7227140" y="663013"/>
                    <a:pt x="7205568" y="660646"/>
                  </a:cubicBezTo>
                  <a:cubicBezTo>
                    <a:pt x="7208325" y="638631"/>
                    <a:pt x="7217815" y="618677"/>
                    <a:pt x="7231879" y="602923"/>
                  </a:cubicBezTo>
                  <a:cubicBezTo>
                    <a:pt x="7252905" y="604107"/>
                    <a:pt x="7273703" y="611475"/>
                    <a:pt x="7291171" y="625091"/>
                  </a:cubicBezTo>
                  <a:close/>
                  <a:moveTo>
                    <a:pt x="7417327" y="660646"/>
                  </a:moveTo>
                  <a:cubicBezTo>
                    <a:pt x="7395666" y="663013"/>
                    <a:pt x="7375592" y="670622"/>
                    <a:pt x="7358276" y="682024"/>
                  </a:cubicBezTo>
                  <a:cubicBezTo>
                    <a:pt x="7354084" y="661676"/>
                    <a:pt x="7345241" y="642118"/>
                    <a:pt x="7331635" y="625091"/>
                  </a:cubicBezTo>
                  <a:cubicBezTo>
                    <a:pt x="7349192" y="611475"/>
                    <a:pt x="7369901" y="604107"/>
                    <a:pt x="7391003" y="602923"/>
                  </a:cubicBezTo>
                  <a:cubicBezTo>
                    <a:pt x="7405067" y="618677"/>
                    <a:pt x="7414557" y="638631"/>
                    <a:pt x="7417327" y="660646"/>
                  </a:cubicBezTo>
                  <a:close/>
                  <a:moveTo>
                    <a:pt x="1538438" y="660404"/>
                  </a:moveTo>
                  <a:cubicBezTo>
                    <a:pt x="1519470" y="662300"/>
                    <a:pt x="1501684" y="668166"/>
                    <a:pt x="1485879" y="677112"/>
                  </a:cubicBezTo>
                  <a:cubicBezTo>
                    <a:pt x="1490859" y="661358"/>
                    <a:pt x="1499549" y="646469"/>
                    <a:pt x="1512038" y="633960"/>
                  </a:cubicBezTo>
                  <a:cubicBezTo>
                    <a:pt x="1524526" y="621451"/>
                    <a:pt x="1539391" y="612747"/>
                    <a:pt x="1555119" y="607759"/>
                  </a:cubicBezTo>
                  <a:cubicBezTo>
                    <a:pt x="1546188" y="623589"/>
                    <a:pt x="1540344" y="641405"/>
                    <a:pt x="1538438" y="660404"/>
                  </a:cubicBezTo>
                  <a:close/>
                  <a:moveTo>
                    <a:pt x="1834313" y="633960"/>
                  </a:moveTo>
                  <a:cubicBezTo>
                    <a:pt x="1846801" y="646469"/>
                    <a:pt x="1855491" y="661358"/>
                    <a:pt x="1860471" y="677112"/>
                  </a:cubicBezTo>
                  <a:cubicBezTo>
                    <a:pt x="1844667" y="668166"/>
                    <a:pt x="1826880" y="662300"/>
                    <a:pt x="1807913" y="660404"/>
                  </a:cubicBezTo>
                  <a:cubicBezTo>
                    <a:pt x="1806007" y="641405"/>
                    <a:pt x="1800163" y="623589"/>
                    <a:pt x="1791232" y="607759"/>
                  </a:cubicBezTo>
                  <a:cubicBezTo>
                    <a:pt x="1806960" y="612747"/>
                    <a:pt x="1821824" y="621451"/>
                    <a:pt x="1834313" y="633960"/>
                  </a:cubicBezTo>
                  <a:close/>
                  <a:moveTo>
                    <a:pt x="7176716" y="660404"/>
                  </a:moveTo>
                  <a:cubicBezTo>
                    <a:pt x="7157735" y="662300"/>
                    <a:pt x="7139950" y="668166"/>
                    <a:pt x="7124145" y="677112"/>
                  </a:cubicBezTo>
                  <a:cubicBezTo>
                    <a:pt x="7129126" y="661358"/>
                    <a:pt x="7137739" y="646469"/>
                    <a:pt x="7150228" y="633960"/>
                  </a:cubicBezTo>
                  <a:cubicBezTo>
                    <a:pt x="7162716" y="621451"/>
                    <a:pt x="7177580" y="612747"/>
                    <a:pt x="7193385" y="607759"/>
                  </a:cubicBezTo>
                  <a:cubicBezTo>
                    <a:pt x="7184453" y="623589"/>
                    <a:pt x="7178609" y="641405"/>
                    <a:pt x="7176716" y="660404"/>
                  </a:cubicBezTo>
                  <a:close/>
                  <a:moveTo>
                    <a:pt x="7472579" y="633960"/>
                  </a:moveTo>
                  <a:cubicBezTo>
                    <a:pt x="7485067" y="646469"/>
                    <a:pt x="7493757" y="661358"/>
                    <a:pt x="7498737" y="677112"/>
                  </a:cubicBezTo>
                  <a:cubicBezTo>
                    <a:pt x="7482856" y="668166"/>
                    <a:pt x="7465070" y="662300"/>
                    <a:pt x="7446102" y="660404"/>
                  </a:cubicBezTo>
                  <a:cubicBezTo>
                    <a:pt x="7444197" y="641405"/>
                    <a:pt x="7438352" y="623589"/>
                    <a:pt x="7429498" y="607759"/>
                  </a:cubicBezTo>
                  <a:cubicBezTo>
                    <a:pt x="7445226" y="612747"/>
                    <a:pt x="7460090" y="621451"/>
                    <a:pt x="7472579" y="633960"/>
                  </a:cubicBezTo>
                  <a:close/>
                  <a:moveTo>
                    <a:pt x="1694080" y="704268"/>
                  </a:moveTo>
                  <a:cubicBezTo>
                    <a:pt x="1685785" y="713367"/>
                    <a:pt x="1678746" y="723662"/>
                    <a:pt x="1673220" y="734835"/>
                  </a:cubicBezTo>
                  <a:cubicBezTo>
                    <a:pt x="1667604" y="723662"/>
                    <a:pt x="1660566" y="713367"/>
                    <a:pt x="1652270" y="704268"/>
                  </a:cubicBezTo>
                  <a:cubicBezTo>
                    <a:pt x="1653299" y="683602"/>
                    <a:pt x="1660248" y="663254"/>
                    <a:pt x="1673220" y="645833"/>
                  </a:cubicBezTo>
                  <a:cubicBezTo>
                    <a:pt x="1686102" y="663254"/>
                    <a:pt x="1693051" y="683602"/>
                    <a:pt x="1694080" y="704268"/>
                  </a:cubicBezTo>
                  <a:close/>
                  <a:moveTo>
                    <a:pt x="7332270" y="704268"/>
                  </a:moveTo>
                  <a:cubicBezTo>
                    <a:pt x="7324050" y="713367"/>
                    <a:pt x="7317012" y="723662"/>
                    <a:pt x="7311409" y="734835"/>
                  </a:cubicBezTo>
                  <a:cubicBezTo>
                    <a:pt x="7305870" y="723662"/>
                    <a:pt x="7298832" y="713367"/>
                    <a:pt x="7290536" y="704268"/>
                  </a:cubicBezTo>
                  <a:cubicBezTo>
                    <a:pt x="7291565" y="683602"/>
                    <a:pt x="7298515" y="663254"/>
                    <a:pt x="7311409" y="645833"/>
                  </a:cubicBezTo>
                  <a:cubicBezTo>
                    <a:pt x="7324292" y="663254"/>
                    <a:pt x="7331241" y="683602"/>
                    <a:pt x="7332270" y="704268"/>
                  </a:cubicBezTo>
                  <a:close/>
                  <a:moveTo>
                    <a:pt x="1560023" y="748451"/>
                  </a:moveTo>
                  <a:cubicBezTo>
                    <a:pt x="1539708" y="752638"/>
                    <a:pt x="1520181" y="761507"/>
                    <a:pt x="1503196" y="775123"/>
                  </a:cubicBezTo>
                  <a:cubicBezTo>
                    <a:pt x="1489589" y="757550"/>
                    <a:pt x="1482246" y="736807"/>
                    <a:pt x="1481051" y="715670"/>
                  </a:cubicBezTo>
                  <a:cubicBezTo>
                    <a:pt x="1496792" y="701571"/>
                    <a:pt x="1516700" y="692077"/>
                    <a:pt x="1538679" y="689303"/>
                  </a:cubicBezTo>
                  <a:cubicBezTo>
                    <a:pt x="1541131" y="711000"/>
                    <a:pt x="1548639" y="731106"/>
                    <a:pt x="1560023" y="748451"/>
                  </a:cubicBezTo>
                  <a:close/>
                  <a:moveTo>
                    <a:pt x="1865299" y="715670"/>
                  </a:moveTo>
                  <a:cubicBezTo>
                    <a:pt x="1864105" y="736807"/>
                    <a:pt x="1856761" y="757550"/>
                    <a:pt x="1843168" y="775123"/>
                  </a:cubicBezTo>
                  <a:cubicBezTo>
                    <a:pt x="1826169" y="761507"/>
                    <a:pt x="1806642" y="752638"/>
                    <a:pt x="1786328" y="748451"/>
                  </a:cubicBezTo>
                  <a:cubicBezTo>
                    <a:pt x="1797711" y="731106"/>
                    <a:pt x="1805295" y="711000"/>
                    <a:pt x="1807671" y="689303"/>
                  </a:cubicBezTo>
                  <a:cubicBezTo>
                    <a:pt x="1829650" y="692077"/>
                    <a:pt x="1849558" y="701571"/>
                    <a:pt x="1865299" y="715670"/>
                  </a:cubicBezTo>
                  <a:close/>
                  <a:moveTo>
                    <a:pt x="7198288" y="748451"/>
                  </a:moveTo>
                  <a:cubicBezTo>
                    <a:pt x="7177974" y="752638"/>
                    <a:pt x="7158447" y="761507"/>
                    <a:pt x="7141462" y="775123"/>
                  </a:cubicBezTo>
                  <a:cubicBezTo>
                    <a:pt x="7127868" y="757550"/>
                    <a:pt x="7120511" y="736807"/>
                    <a:pt x="7119330" y="715670"/>
                  </a:cubicBezTo>
                  <a:cubicBezTo>
                    <a:pt x="7135058" y="701571"/>
                    <a:pt x="7154890" y="692077"/>
                    <a:pt x="7176869" y="689303"/>
                  </a:cubicBezTo>
                  <a:cubicBezTo>
                    <a:pt x="7179321" y="711000"/>
                    <a:pt x="7186905" y="731106"/>
                    <a:pt x="7198288" y="748451"/>
                  </a:cubicBezTo>
                  <a:close/>
                  <a:moveTo>
                    <a:pt x="7503565" y="715670"/>
                  </a:moveTo>
                  <a:cubicBezTo>
                    <a:pt x="7502370" y="736807"/>
                    <a:pt x="7494951" y="757550"/>
                    <a:pt x="7481345" y="775123"/>
                  </a:cubicBezTo>
                  <a:cubicBezTo>
                    <a:pt x="7464359" y="761507"/>
                    <a:pt x="7444832" y="752638"/>
                    <a:pt x="7424517" y="748451"/>
                  </a:cubicBezTo>
                  <a:cubicBezTo>
                    <a:pt x="7435977" y="731106"/>
                    <a:pt x="7443485" y="711000"/>
                    <a:pt x="7445937" y="689303"/>
                  </a:cubicBezTo>
                  <a:cubicBezTo>
                    <a:pt x="7467916" y="692077"/>
                    <a:pt x="7487748" y="701571"/>
                    <a:pt x="7503565" y="715670"/>
                  </a:cubicBezTo>
                  <a:close/>
                  <a:moveTo>
                    <a:pt x="1623812" y="716307"/>
                  </a:moveTo>
                  <a:cubicBezTo>
                    <a:pt x="1624371" y="728650"/>
                    <a:pt x="1626658" y="740930"/>
                    <a:pt x="1630609" y="752727"/>
                  </a:cubicBezTo>
                  <a:cubicBezTo>
                    <a:pt x="1618832" y="748769"/>
                    <a:pt x="1606585" y="746542"/>
                    <a:pt x="1594248" y="745918"/>
                  </a:cubicBezTo>
                  <a:cubicBezTo>
                    <a:pt x="1580337" y="730559"/>
                    <a:pt x="1570771" y="711153"/>
                    <a:pt x="1567607" y="689622"/>
                  </a:cubicBezTo>
                  <a:cubicBezTo>
                    <a:pt x="1589116" y="692790"/>
                    <a:pt x="1608477" y="702372"/>
                    <a:pt x="1623812" y="716307"/>
                  </a:cubicBezTo>
                  <a:close/>
                  <a:moveTo>
                    <a:pt x="1752102" y="745918"/>
                  </a:moveTo>
                  <a:cubicBezTo>
                    <a:pt x="1739766" y="746542"/>
                    <a:pt x="1727519" y="748769"/>
                    <a:pt x="1715742" y="752727"/>
                  </a:cubicBezTo>
                  <a:cubicBezTo>
                    <a:pt x="1719693" y="740930"/>
                    <a:pt x="1721980" y="728650"/>
                    <a:pt x="1722538" y="716307"/>
                  </a:cubicBezTo>
                  <a:cubicBezTo>
                    <a:pt x="1737873" y="702372"/>
                    <a:pt x="1757235" y="692790"/>
                    <a:pt x="1778743" y="689622"/>
                  </a:cubicBezTo>
                  <a:cubicBezTo>
                    <a:pt x="1775580" y="711153"/>
                    <a:pt x="1766013" y="730559"/>
                    <a:pt x="1752102" y="745918"/>
                  </a:cubicBezTo>
                  <a:close/>
                  <a:moveTo>
                    <a:pt x="7262078" y="716307"/>
                  </a:moveTo>
                  <a:cubicBezTo>
                    <a:pt x="7262637" y="728650"/>
                    <a:pt x="7264923" y="740930"/>
                    <a:pt x="7268875" y="752727"/>
                  </a:cubicBezTo>
                  <a:cubicBezTo>
                    <a:pt x="7257021" y="748769"/>
                    <a:pt x="7244851" y="746466"/>
                    <a:pt x="7232515" y="745918"/>
                  </a:cubicBezTo>
                  <a:cubicBezTo>
                    <a:pt x="7218527" y="730559"/>
                    <a:pt x="7209037" y="711153"/>
                    <a:pt x="7205873" y="689622"/>
                  </a:cubicBezTo>
                  <a:cubicBezTo>
                    <a:pt x="7227305" y="692790"/>
                    <a:pt x="7246667" y="702372"/>
                    <a:pt x="7262078" y="716307"/>
                  </a:cubicBezTo>
                  <a:close/>
                  <a:moveTo>
                    <a:pt x="7390368" y="745918"/>
                  </a:moveTo>
                  <a:cubicBezTo>
                    <a:pt x="7378044" y="746466"/>
                    <a:pt x="7365785" y="748769"/>
                    <a:pt x="7354008" y="752727"/>
                  </a:cubicBezTo>
                  <a:cubicBezTo>
                    <a:pt x="7357958" y="740930"/>
                    <a:pt x="7360169" y="728650"/>
                    <a:pt x="7360804" y="716307"/>
                  </a:cubicBezTo>
                  <a:cubicBezTo>
                    <a:pt x="7376139" y="702372"/>
                    <a:pt x="7395513" y="692790"/>
                    <a:pt x="7416933" y="689622"/>
                  </a:cubicBezTo>
                  <a:cubicBezTo>
                    <a:pt x="7413846" y="711153"/>
                    <a:pt x="7404279" y="730559"/>
                    <a:pt x="7390368" y="745918"/>
                  </a:cubicBezTo>
                  <a:close/>
                  <a:moveTo>
                    <a:pt x="1482639" y="795395"/>
                  </a:moveTo>
                  <a:cubicBezTo>
                    <a:pt x="1470621" y="810118"/>
                    <a:pt x="1462160" y="826903"/>
                    <a:pt x="1457269" y="844489"/>
                  </a:cubicBezTo>
                  <a:cubicBezTo>
                    <a:pt x="1449671" y="829754"/>
                    <a:pt x="1445250" y="813058"/>
                    <a:pt x="1445250" y="795395"/>
                  </a:cubicBezTo>
                  <a:cubicBezTo>
                    <a:pt x="1445250" y="777668"/>
                    <a:pt x="1449671" y="760960"/>
                    <a:pt x="1457269" y="746224"/>
                  </a:cubicBezTo>
                  <a:cubicBezTo>
                    <a:pt x="1462160" y="763810"/>
                    <a:pt x="1470621" y="780595"/>
                    <a:pt x="1482639" y="795395"/>
                  </a:cubicBezTo>
                  <a:close/>
                  <a:moveTo>
                    <a:pt x="1901100" y="795395"/>
                  </a:moveTo>
                  <a:cubicBezTo>
                    <a:pt x="1901100" y="813058"/>
                    <a:pt x="1896679" y="829754"/>
                    <a:pt x="1889082" y="844489"/>
                  </a:cubicBezTo>
                  <a:cubicBezTo>
                    <a:pt x="1884190" y="826903"/>
                    <a:pt x="1875729" y="810118"/>
                    <a:pt x="1863711" y="795395"/>
                  </a:cubicBezTo>
                  <a:cubicBezTo>
                    <a:pt x="1875729" y="780595"/>
                    <a:pt x="1884190" y="763810"/>
                    <a:pt x="1889082" y="746224"/>
                  </a:cubicBezTo>
                  <a:cubicBezTo>
                    <a:pt x="1896679" y="760960"/>
                    <a:pt x="1901100" y="777668"/>
                    <a:pt x="1901100" y="795395"/>
                  </a:cubicBezTo>
                  <a:close/>
                  <a:moveTo>
                    <a:pt x="7120905" y="795395"/>
                  </a:moveTo>
                  <a:cubicBezTo>
                    <a:pt x="7108811" y="810118"/>
                    <a:pt x="7100439" y="826903"/>
                    <a:pt x="7095534" y="844489"/>
                  </a:cubicBezTo>
                  <a:cubicBezTo>
                    <a:pt x="7087861" y="829754"/>
                    <a:pt x="7083516" y="813058"/>
                    <a:pt x="7083516" y="795395"/>
                  </a:cubicBezTo>
                  <a:cubicBezTo>
                    <a:pt x="7083516" y="777668"/>
                    <a:pt x="7087861" y="760960"/>
                    <a:pt x="7095534" y="746224"/>
                  </a:cubicBezTo>
                  <a:cubicBezTo>
                    <a:pt x="7100439" y="763810"/>
                    <a:pt x="7108811" y="780595"/>
                    <a:pt x="7120905" y="795395"/>
                  </a:cubicBezTo>
                  <a:close/>
                  <a:moveTo>
                    <a:pt x="7539366" y="795395"/>
                  </a:moveTo>
                  <a:cubicBezTo>
                    <a:pt x="7539366" y="813058"/>
                    <a:pt x="7534945" y="829754"/>
                    <a:pt x="7527271" y="844489"/>
                  </a:cubicBezTo>
                  <a:cubicBezTo>
                    <a:pt x="7522380" y="826903"/>
                    <a:pt x="7513996" y="810118"/>
                    <a:pt x="7501900" y="795395"/>
                  </a:cubicBezTo>
                  <a:cubicBezTo>
                    <a:pt x="7513996" y="780595"/>
                    <a:pt x="7522456" y="763810"/>
                    <a:pt x="7527271" y="746224"/>
                  </a:cubicBezTo>
                  <a:cubicBezTo>
                    <a:pt x="7534945" y="760960"/>
                    <a:pt x="7539366" y="777668"/>
                    <a:pt x="7539366" y="795395"/>
                  </a:cubicBezTo>
                  <a:close/>
                  <a:moveTo>
                    <a:pt x="1822447" y="795395"/>
                  </a:moveTo>
                  <a:cubicBezTo>
                    <a:pt x="1805067" y="808298"/>
                    <a:pt x="1784752" y="815272"/>
                    <a:pt x="1764120" y="816303"/>
                  </a:cubicBezTo>
                  <a:cubicBezTo>
                    <a:pt x="1755024" y="807980"/>
                    <a:pt x="1744746" y="800943"/>
                    <a:pt x="1733604" y="795395"/>
                  </a:cubicBezTo>
                  <a:cubicBezTo>
                    <a:pt x="1744746" y="789770"/>
                    <a:pt x="1755024" y="782733"/>
                    <a:pt x="1764120" y="774411"/>
                  </a:cubicBezTo>
                  <a:cubicBezTo>
                    <a:pt x="1784752" y="775441"/>
                    <a:pt x="1805067" y="782415"/>
                    <a:pt x="1822447" y="795395"/>
                  </a:cubicBezTo>
                  <a:close/>
                  <a:moveTo>
                    <a:pt x="7251012" y="795395"/>
                  </a:moveTo>
                  <a:cubicBezTo>
                    <a:pt x="7239870" y="800943"/>
                    <a:pt x="7229592" y="807980"/>
                    <a:pt x="7220509" y="816303"/>
                  </a:cubicBezTo>
                  <a:cubicBezTo>
                    <a:pt x="7199877" y="815272"/>
                    <a:pt x="7179473" y="808298"/>
                    <a:pt x="7162169" y="795395"/>
                  </a:cubicBezTo>
                  <a:cubicBezTo>
                    <a:pt x="7179473" y="782415"/>
                    <a:pt x="7199877" y="775441"/>
                    <a:pt x="7220509" y="774411"/>
                  </a:cubicBezTo>
                  <a:cubicBezTo>
                    <a:pt x="7229592" y="782733"/>
                    <a:pt x="7239870" y="789770"/>
                    <a:pt x="7251012" y="795395"/>
                  </a:cubicBezTo>
                  <a:close/>
                  <a:moveTo>
                    <a:pt x="7460725" y="795395"/>
                  </a:moveTo>
                  <a:cubicBezTo>
                    <a:pt x="7443333" y="808298"/>
                    <a:pt x="7423019" y="815272"/>
                    <a:pt x="7402386" y="816303"/>
                  </a:cubicBezTo>
                  <a:cubicBezTo>
                    <a:pt x="7393214" y="807980"/>
                    <a:pt x="7383025" y="800943"/>
                    <a:pt x="7371870" y="795395"/>
                  </a:cubicBezTo>
                  <a:cubicBezTo>
                    <a:pt x="7383025" y="789770"/>
                    <a:pt x="7393214" y="782733"/>
                    <a:pt x="7402386" y="774411"/>
                  </a:cubicBezTo>
                  <a:cubicBezTo>
                    <a:pt x="7423019" y="775441"/>
                    <a:pt x="7443333" y="782415"/>
                    <a:pt x="7460725" y="795395"/>
                  </a:cubicBezTo>
                  <a:close/>
                  <a:moveTo>
                    <a:pt x="1612746" y="795395"/>
                  </a:moveTo>
                  <a:cubicBezTo>
                    <a:pt x="1601605" y="800943"/>
                    <a:pt x="1591327" y="807980"/>
                    <a:pt x="1582230" y="816303"/>
                  </a:cubicBezTo>
                  <a:cubicBezTo>
                    <a:pt x="1561598" y="815272"/>
                    <a:pt x="1541283" y="808298"/>
                    <a:pt x="1523904" y="795395"/>
                  </a:cubicBezTo>
                  <a:cubicBezTo>
                    <a:pt x="1541283" y="782415"/>
                    <a:pt x="1561598" y="775441"/>
                    <a:pt x="1582230" y="774500"/>
                  </a:cubicBezTo>
                  <a:cubicBezTo>
                    <a:pt x="1591327" y="782733"/>
                    <a:pt x="1601605" y="789770"/>
                    <a:pt x="1612746" y="795395"/>
                  </a:cubicBezTo>
                  <a:close/>
                  <a:moveTo>
                    <a:pt x="1560023" y="842275"/>
                  </a:moveTo>
                  <a:cubicBezTo>
                    <a:pt x="1548639" y="859607"/>
                    <a:pt x="1541131" y="879713"/>
                    <a:pt x="1538679" y="901410"/>
                  </a:cubicBezTo>
                  <a:cubicBezTo>
                    <a:pt x="1516700" y="898636"/>
                    <a:pt x="1496792" y="889143"/>
                    <a:pt x="1481051" y="875043"/>
                  </a:cubicBezTo>
                  <a:cubicBezTo>
                    <a:pt x="1482246" y="853983"/>
                    <a:pt x="1489589" y="833164"/>
                    <a:pt x="1503196" y="815590"/>
                  </a:cubicBezTo>
                  <a:cubicBezTo>
                    <a:pt x="1520181" y="829206"/>
                    <a:pt x="1539708" y="838076"/>
                    <a:pt x="1560023" y="842275"/>
                  </a:cubicBezTo>
                  <a:close/>
                  <a:moveTo>
                    <a:pt x="1865299" y="875043"/>
                  </a:moveTo>
                  <a:cubicBezTo>
                    <a:pt x="1849558" y="889143"/>
                    <a:pt x="1829650" y="898636"/>
                    <a:pt x="1807671" y="901410"/>
                  </a:cubicBezTo>
                  <a:cubicBezTo>
                    <a:pt x="1805295" y="879713"/>
                    <a:pt x="1797711" y="859607"/>
                    <a:pt x="1786328" y="842275"/>
                  </a:cubicBezTo>
                  <a:cubicBezTo>
                    <a:pt x="1806642" y="838076"/>
                    <a:pt x="1826169" y="829206"/>
                    <a:pt x="1843168" y="815590"/>
                  </a:cubicBezTo>
                  <a:cubicBezTo>
                    <a:pt x="1856761" y="833164"/>
                    <a:pt x="1864105" y="853983"/>
                    <a:pt x="1865299" y="875043"/>
                  </a:cubicBezTo>
                  <a:close/>
                  <a:moveTo>
                    <a:pt x="7198288" y="842275"/>
                  </a:moveTo>
                  <a:cubicBezTo>
                    <a:pt x="7186905" y="859607"/>
                    <a:pt x="7179321" y="879713"/>
                    <a:pt x="7176869" y="901410"/>
                  </a:cubicBezTo>
                  <a:cubicBezTo>
                    <a:pt x="7154890" y="898636"/>
                    <a:pt x="7135058" y="889143"/>
                    <a:pt x="7119330" y="875043"/>
                  </a:cubicBezTo>
                  <a:cubicBezTo>
                    <a:pt x="7120511" y="853907"/>
                    <a:pt x="7127868" y="833164"/>
                    <a:pt x="7141462" y="815590"/>
                  </a:cubicBezTo>
                  <a:cubicBezTo>
                    <a:pt x="7158447" y="829206"/>
                    <a:pt x="7177974" y="838076"/>
                    <a:pt x="7198288" y="842275"/>
                  </a:cubicBezTo>
                  <a:close/>
                  <a:moveTo>
                    <a:pt x="7503565" y="875043"/>
                  </a:moveTo>
                  <a:cubicBezTo>
                    <a:pt x="7487748" y="889143"/>
                    <a:pt x="7467916" y="898636"/>
                    <a:pt x="7445937" y="901410"/>
                  </a:cubicBezTo>
                  <a:cubicBezTo>
                    <a:pt x="7443485" y="879713"/>
                    <a:pt x="7435977" y="859607"/>
                    <a:pt x="7424517" y="842275"/>
                  </a:cubicBezTo>
                  <a:cubicBezTo>
                    <a:pt x="7444832" y="838076"/>
                    <a:pt x="7464359" y="829206"/>
                    <a:pt x="7481345" y="815590"/>
                  </a:cubicBezTo>
                  <a:cubicBezTo>
                    <a:pt x="7494951" y="833164"/>
                    <a:pt x="7502370" y="853907"/>
                    <a:pt x="7503565" y="875043"/>
                  </a:cubicBezTo>
                  <a:close/>
                  <a:moveTo>
                    <a:pt x="1623812" y="874420"/>
                  </a:moveTo>
                  <a:cubicBezTo>
                    <a:pt x="1608477" y="888354"/>
                    <a:pt x="1589116" y="897923"/>
                    <a:pt x="1567607" y="901092"/>
                  </a:cubicBezTo>
                  <a:cubicBezTo>
                    <a:pt x="1570771" y="879561"/>
                    <a:pt x="1580337" y="860167"/>
                    <a:pt x="1594248" y="844808"/>
                  </a:cubicBezTo>
                  <a:cubicBezTo>
                    <a:pt x="1606585" y="844248"/>
                    <a:pt x="1618832" y="841957"/>
                    <a:pt x="1630609" y="838000"/>
                  </a:cubicBezTo>
                  <a:cubicBezTo>
                    <a:pt x="1626658" y="849796"/>
                    <a:pt x="1624447" y="862063"/>
                    <a:pt x="1623812" y="874420"/>
                  </a:cubicBezTo>
                  <a:close/>
                  <a:moveTo>
                    <a:pt x="1752102" y="844808"/>
                  </a:moveTo>
                  <a:cubicBezTo>
                    <a:pt x="1766013" y="860167"/>
                    <a:pt x="1775580" y="879561"/>
                    <a:pt x="1778743" y="901092"/>
                  </a:cubicBezTo>
                  <a:cubicBezTo>
                    <a:pt x="1757235" y="897923"/>
                    <a:pt x="1737873" y="888354"/>
                    <a:pt x="1722538" y="874420"/>
                  </a:cubicBezTo>
                  <a:cubicBezTo>
                    <a:pt x="1721980" y="862063"/>
                    <a:pt x="1719693" y="849872"/>
                    <a:pt x="1715742" y="838000"/>
                  </a:cubicBezTo>
                  <a:cubicBezTo>
                    <a:pt x="1727519" y="841957"/>
                    <a:pt x="1739766" y="844248"/>
                    <a:pt x="1752102" y="844808"/>
                  </a:cubicBezTo>
                  <a:close/>
                  <a:moveTo>
                    <a:pt x="7262078" y="874420"/>
                  </a:moveTo>
                  <a:cubicBezTo>
                    <a:pt x="7246667" y="888354"/>
                    <a:pt x="7227305" y="897923"/>
                    <a:pt x="7205873" y="901092"/>
                  </a:cubicBezTo>
                  <a:cubicBezTo>
                    <a:pt x="7209037" y="879561"/>
                    <a:pt x="7218527" y="860167"/>
                    <a:pt x="7232515" y="844808"/>
                  </a:cubicBezTo>
                  <a:cubicBezTo>
                    <a:pt x="7244851" y="844248"/>
                    <a:pt x="7257021" y="841957"/>
                    <a:pt x="7268875" y="838000"/>
                  </a:cubicBezTo>
                  <a:cubicBezTo>
                    <a:pt x="7264923" y="849796"/>
                    <a:pt x="7262637" y="862063"/>
                    <a:pt x="7262078" y="874420"/>
                  </a:cubicBezTo>
                  <a:close/>
                  <a:moveTo>
                    <a:pt x="7390368" y="844808"/>
                  </a:moveTo>
                  <a:cubicBezTo>
                    <a:pt x="7404279" y="860167"/>
                    <a:pt x="7413846" y="879561"/>
                    <a:pt x="7416933" y="901092"/>
                  </a:cubicBezTo>
                  <a:cubicBezTo>
                    <a:pt x="7395513" y="897923"/>
                    <a:pt x="7376139" y="888354"/>
                    <a:pt x="7360804" y="874420"/>
                  </a:cubicBezTo>
                  <a:cubicBezTo>
                    <a:pt x="7360169" y="862063"/>
                    <a:pt x="7357958" y="849796"/>
                    <a:pt x="7354008" y="838000"/>
                  </a:cubicBezTo>
                  <a:cubicBezTo>
                    <a:pt x="7365785" y="841957"/>
                    <a:pt x="7378044" y="844248"/>
                    <a:pt x="7390368" y="844808"/>
                  </a:cubicBezTo>
                  <a:close/>
                  <a:moveTo>
                    <a:pt x="1694080" y="886445"/>
                  </a:moveTo>
                  <a:cubicBezTo>
                    <a:pt x="1693051" y="907111"/>
                    <a:pt x="1686102" y="927535"/>
                    <a:pt x="1673220" y="944880"/>
                  </a:cubicBezTo>
                  <a:cubicBezTo>
                    <a:pt x="1660248" y="927535"/>
                    <a:pt x="1653299" y="907111"/>
                    <a:pt x="1652270" y="886445"/>
                  </a:cubicBezTo>
                  <a:cubicBezTo>
                    <a:pt x="1660566" y="877346"/>
                    <a:pt x="1667604" y="867052"/>
                    <a:pt x="1673220" y="855891"/>
                  </a:cubicBezTo>
                  <a:cubicBezTo>
                    <a:pt x="1678746" y="867052"/>
                    <a:pt x="1685785" y="877346"/>
                    <a:pt x="1694080" y="886445"/>
                  </a:cubicBezTo>
                  <a:close/>
                  <a:moveTo>
                    <a:pt x="7332270" y="886445"/>
                  </a:moveTo>
                  <a:cubicBezTo>
                    <a:pt x="7331241" y="907111"/>
                    <a:pt x="7324292" y="927459"/>
                    <a:pt x="7311409" y="944880"/>
                  </a:cubicBezTo>
                  <a:cubicBezTo>
                    <a:pt x="7298515" y="927459"/>
                    <a:pt x="7291565" y="907111"/>
                    <a:pt x="7290536" y="886445"/>
                  </a:cubicBezTo>
                  <a:cubicBezTo>
                    <a:pt x="7298832" y="877346"/>
                    <a:pt x="7305870" y="867052"/>
                    <a:pt x="7311409" y="855891"/>
                  </a:cubicBezTo>
                  <a:cubicBezTo>
                    <a:pt x="7317012" y="867052"/>
                    <a:pt x="7324050" y="877346"/>
                    <a:pt x="7332270" y="886445"/>
                  </a:cubicBezTo>
                  <a:close/>
                  <a:moveTo>
                    <a:pt x="1652982" y="965623"/>
                  </a:moveTo>
                  <a:cubicBezTo>
                    <a:pt x="1635437" y="979239"/>
                    <a:pt x="1614728" y="986607"/>
                    <a:pt x="1593613" y="987790"/>
                  </a:cubicBezTo>
                  <a:cubicBezTo>
                    <a:pt x="1579550" y="972036"/>
                    <a:pt x="1570059" y="952083"/>
                    <a:pt x="1567289" y="930081"/>
                  </a:cubicBezTo>
                  <a:cubicBezTo>
                    <a:pt x="1588951" y="927701"/>
                    <a:pt x="1609037" y="920104"/>
                    <a:pt x="1626340" y="908702"/>
                  </a:cubicBezTo>
                  <a:cubicBezTo>
                    <a:pt x="1630533" y="929050"/>
                    <a:pt x="1639388" y="948596"/>
                    <a:pt x="1652982" y="965623"/>
                  </a:cubicBezTo>
                  <a:close/>
                  <a:moveTo>
                    <a:pt x="1779061" y="930081"/>
                  </a:moveTo>
                  <a:cubicBezTo>
                    <a:pt x="1776291" y="952083"/>
                    <a:pt x="1766801" y="972036"/>
                    <a:pt x="1752737" y="987790"/>
                  </a:cubicBezTo>
                  <a:cubicBezTo>
                    <a:pt x="1731635" y="986607"/>
                    <a:pt x="1710914" y="979239"/>
                    <a:pt x="1693369" y="965623"/>
                  </a:cubicBezTo>
                  <a:cubicBezTo>
                    <a:pt x="1706963" y="948596"/>
                    <a:pt x="1715818" y="929050"/>
                    <a:pt x="1720010" y="908702"/>
                  </a:cubicBezTo>
                  <a:cubicBezTo>
                    <a:pt x="1737326" y="920104"/>
                    <a:pt x="1757400" y="927701"/>
                    <a:pt x="1779061" y="930081"/>
                  </a:cubicBezTo>
                  <a:close/>
                  <a:moveTo>
                    <a:pt x="7291171" y="965623"/>
                  </a:moveTo>
                  <a:cubicBezTo>
                    <a:pt x="7273703" y="979239"/>
                    <a:pt x="7252905" y="986607"/>
                    <a:pt x="7231879" y="987790"/>
                  </a:cubicBezTo>
                  <a:cubicBezTo>
                    <a:pt x="7217815" y="972036"/>
                    <a:pt x="7208325" y="952083"/>
                    <a:pt x="7205568" y="930081"/>
                  </a:cubicBezTo>
                  <a:cubicBezTo>
                    <a:pt x="7227140" y="927701"/>
                    <a:pt x="7247303" y="920104"/>
                    <a:pt x="7264606" y="908702"/>
                  </a:cubicBezTo>
                  <a:cubicBezTo>
                    <a:pt x="7268798" y="929050"/>
                    <a:pt x="7277654" y="948596"/>
                    <a:pt x="7291171" y="965623"/>
                  </a:cubicBezTo>
                  <a:close/>
                  <a:moveTo>
                    <a:pt x="7417327" y="930081"/>
                  </a:moveTo>
                  <a:cubicBezTo>
                    <a:pt x="7414557" y="952083"/>
                    <a:pt x="7405067" y="972036"/>
                    <a:pt x="7391003" y="987790"/>
                  </a:cubicBezTo>
                  <a:cubicBezTo>
                    <a:pt x="7369901" y="986607"/>
                    <a:pt x="7349192" y="979239"/>
                    <a:pt x="7331635" y="965623"/>
                  </a:cubicBezTo>
                  <a:cubicBezTo>
                    <a:pt x="7345241" y="948596"/>
                    <a:pt x="7354084" y="929050"/>
                    <a:pt x="7358276" y="908702"/>
                  </a:cubicBezTo>
                  <a:cubicBezTo>
                    <a:pt x="7375592" y="920104"/>
                    <a:pt x="7395666" y="927701"/>
                    <a:pt x="7417327" y="930081"/>
                  </a:cubicBezTo>
                  <a:close/>
                  <a:moveTo>
                    <a:pt x="1538438" y="930310"/>
                  </a:moveTo>
                  <a:cubicBezTo>
                    <a:pt x="1540344" y="949309"/>
                    <a:pt x="1546188" y="967124"/>
                    <a:pt x="1555119" y="982967"/>
                  </a:cubicBezTo>
                  <a:cubicBezTo>
                    <a:pt x="1539391" y="977979"/>
                    <a:pt x="1524526" y="969262"/>
                    <a:pt x="1512038" y="956753"/>
                  </a:cubicBezTo>
                  <a:cubicBezTo>
                    <a:pt x="1499549" y="944244"/>
                    <a:pt x="1490859" y="929444"/>
                    <a:pt x="1485879" y="913601"/>
                  </a:cubicBezTo>
                  <a:cubicBezTo>
                    <a:pt x="1501684" y="922547"/>
                    <a:pt x="1519470" y="928413"/>
                    <a:pt x="1538438" y="930310"/>
                  </a:cubicBezTo>
                  <a:close/>
                  <a:moveTo>
                    <a:pt x="1834313" y="956753"/>
                  </a:moveTo>
                  <a:cubicBezTo>
                    <a:pt x="1821824" y="969262"/>
                    <a:pt x="1806960" y="977979"/>
                    <a:pt x="1791232" y="982967"/>
                  </a:cubicBezTo>
                  <a:cubicBezTo>
                    <a:pt x="1800163" y="967124"/>
                    <a:pt x="1806007" y="949309"/>
                    <a:pt x="1807913" y="930310"/>
                  </a:cubicBezTo>
                  <a:cubicBezTo>
                    <a:pt x="1826880" y="928413"/>
                    <a:pt x="1844667" y="922547"/>
                    <a:pt x="1860471" y="913601"/>
                  </a:cubicBezTo>
                  <a:cubicBezTo>
                    <a:pt x="1855491" y="929368"/>
                    <a:pt x="1846801" y="944244"/>
                    <a:pt x="1834313" y="956753"/>
                  </a:cubicBezTo>
                  <a:close/>
                  <a:moveTo>
                    <a:pt x="7176716" y="930310"/>
                  </a:moveTo>
                  <a:cubicBezTo>
                    <a:pt x="7178609" y="949309"/>
                    <a:pt x="7184453" y="967124"/>
                    <a:pt x="7193385" y="982967"/>
                  </a:cubicBezTo>
                  <a:cubicBezTo>
                    <a:pt x="7177580" y="977979"/>
                    <a:pt x="7162716" y="969262"/>
                    <a:pt x="7150228" y="956753"/>
                  </a:cubicBezTo>
                  <a:cubicBezTo>
                    <a:pt x="7137739" y="944244"/>
                    <a:pt x="7129126" y="929368"/>
                    <a:pt x="7124145" y="913601"/>
                  </a:cubicBezTo>
                  <a:cubicBezTo>
                    <a:pt x="7139950" y="922547"/>
                    <a:pt x="7157735" y="928413"/>
                    <a:pt x="7176716" y="930310"/>
                  </a:cubicBezTo>
                  <a:close/>
                  <a:moveTo>
                    <a:pt x="7472579" y="956753"/>
                  </a:moveTo>
                  <a:cubicBezTo>
                    <a:pt x="7460090" y="969262"/>
                    <a:pt x="7445226" y="977979"/>
                    <a:pt x="7429498" y="982967"/>
                  </a:cubicBezTo>
                  <a:cubicBezTo>
                    <a:pt x="7438352" y="967124"/>
                    <a:pt x="7444197" y="949309"/>
                    <a:pt x="7446179" y="930310"/>
                  </a:cubicBezTo>
                  <a:cubicBezTo>
                    <a:pt x="7465070" y="928413"/>
                    <a:pt x="7482856" y="922547"/>
                    <a:pt x="7498737" y="913601"/>
                  </a:cubicBezTo>
                  <a:cubicBezTo>
                    <a:pt x="7493757" y="929368"/>
                    <a:pt x="7485067" y="944244"/>
                    <a:pt x="7472579" y="956753"/>
                  </a:cubicBezTo>
                  <a:close/>
                  <a:moveTo>
                    <a:pt x="1722221" y="1011625"/>
                  </a:moveTo>
                  <a:cubicBezTo>
                    <a:pt x="1707522" y="1019222"/>
                    <a:pt x="1690841" y="1023663"/>
                    <a:pt x="1673220" y="1023663"/>
                  </a:cubicBezTo>
                  <a:cubicBezTo>
                    <a:pt x="1655509" y="1023663"/>
                    <a:pt x="1638829" y="1019222"/>
                    <a:pt x="1624130" y="1011625"/>
                  </a:cubicBezTo>
                  <a:cubicBezTo>
                    <a:pt x="1641674" y="1006713"/>
                    <a:pt x="1658432" y="998238"/>
                    <a:pt x="1673220" y="986212"/>
                  </a:cubicBezTo>
                  <a:cubicBezTo>
                    <a:pt x="1687919" y="998238"/>
                    <a:pt x="1704676" y="1006713"/>
                    <a:pt x="1722221" y="1011625"/>
                  </a:cubicBezTo>
                  <a:close/>
                  <a:moveTo>
                    <a:pt x="7360487" y="1011625"/>
                  </a:moveTo>
                  <a:cubicBezTo>
                    <a:pt x="7345787" y="1019222"/>
                    <a:pt x="7329107" y="1023663"/>
                    <a:pt x="7311409" y="1023663"/>
                  </a:cubicBezTo>
                  <a:cubicBezTo>
                    <a:pt x="7293775" y="1023663"/>
                    <a:pt x="7277094" y="1019222"/>
                    <a:pt x="7262396" y="1011625"/>
                  </a:cubicBezTo>
                  <a:cubicBezTo>
                    <a:pt x="7279940" y="1006713"/>
                    <a:pt x="7296621" y="998238"/>
                    <a:pt x="7311409" y="986212"/>
                  </a:cubicBezTo>
                  <a:cubicBezTo>
                    <a:pt x="7326185" y="998238"/>
                    <a:pt x="7342942" y="1006713"/>
                    <a:pt x="7360487" y="1011625"/>
                  </a:cubicBezTo>
                  <a:close/>
                </a:path>
              </a:pathLst>
            </a:custGeom>
            <a:solidFill>
              <a:srgbClr val="FFFFFF"/>
            </a:solidFill>
            <a:ln w="79047" cap="flat">
              <a:noFill/>
              <a:prstDash val="solid"/>
              <a:miter/>
            </a:ln>
          </p:spPr>
          <p:txBody>
            <a:bodyPr rtlCol="1" anchor="ctr"/>
            <a:lstStyle/>
            <a:p>
              <a:endParaRPr lang="fa-IR" dirty="0"/>
            </a:p>
          </p:txBody>
        </p:sp>
      </p:grpSp>
    </p:spTree>
    <p:extLst>
      <p:ext uri="{BB962C8B-B14F-4D97-AF65-F5344CB8AC3E}">
        <p14:creationId xmlns:p14="http://schemas.microsoft.com/office/powerpoint/2010/main" val="582578382"/>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wind"/>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down)">
                                      <p:cBhvr>
                                        <p:cTn id="7" dur="1000"/>
                                        <p:tgtEl>
                                          <p:spTgt spid="8"/>
                                        </p:tgtEl>
                                      </p:cBhvr>
                                    </p:animEffect>
                                  </p:childTnLst>
                                </p:cTn>
                              </p:par>
                            </p:childTnLst>
                          </p:cTn>
                        </p:par>
                        <p:par>
                          <p:cTn id="8" fill="hold">
                            <p:stCondLst>
                              <p:cond delay="1000"/>
                            </p:stCondLst>
                            <p:childTnLst>
                              <p:par>
                                <p:cTn id="9" presetID="22" presetClass="entr" presetSubtype="8"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ipe(left)">
                                      <p:cBhvr>
                                        <p:cTn id="11" dur="1000"/>
                                        <p:tgtEl>
                                          <p:spTgt spid="2"/>
                                        </p:tgtEl>
                                      </p:cBhvr>
                                    </p:animEffect>
                                  </p:childTnLst>
                                </p:cTn>
                              </p:par>
                            </p:childTnLst>
                          </p:cTn>
                        </p:par>
                        <p:par>
                          <p:cTn id="12" fill="hold">
                            <p:stCondLst>
                              <p:cond delay="2000"/>
                            </p:stCondLst>
                            <p:childTnLst>
                              <p:par>
                                <p:cTn id="13" presetID="22" presetClass="entr" presetSubtype="4" fill="hold" nodeType="afterEffect">
                                  <p:stCondLst>
                                    <p:cond delay="0"/>
                                  </p:stCondLst>
                                  <p:childTnLst>
                                    <p:set>
                                      <p:cBhvr>
                                        <p:cTn id="14" dur="1" fill="hold">
                                          <p:stCondLst>
                                            <p:cond delay="0"/>
                                          </p:stCondLst>
                                        </p:cTn>
                                        <p:tgtEl>
                                          <p:spTgt spid="21"/>
                                        </p:tgtEl>
                                        <p:attrNameLst>
                                          <p:attrName>style.visibility</p:attrName>
                                        </p:attrNameLst>
                                      </p:cBhvr>
                                      <p:to>
                                        <p:strVal val="visible"/>
                                      </p:to>
                                    </p:set>
                                    <p:animEffect transition="in" filter="wipe(down)">
                                      <p:cBhvr>
                                        <p:cTn id="15" dur="1000"/>
                                        <p:tgtEl>
                                          <p:spTgt spid="21"/>
                                        </p:tgtEl>
                                      </p:cBhvr>
                                    </p:animEffect>
                                  </p:childTnLst>
                                </p:cTn>
                              </p:par>
                            </p:childTnLst>
                          </p:cTn>
                        </p:par>
                        <p:par>
                          <p:cTn id="16" fill="hold">
                            <p:stCondLst>
                              <p:cond delay="3000"/>
                            </p:stCondLst>
                            <p:childTnLst>
                              <p:par>
                                <p:cTn id="17" presetID="22" presetClass="entr" presetSubtype="4" fill="hold" nodeType="after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wipe(down)">
                                      <p:cBhvr>
                                        <p:cTn id="19" dur="1000"/>
                                        <p:tgtEl>
                                          <p:spTgt spid="3"/>
                                        </p:tgtEl>
                                      </p:cBhvr>
                                    </p:animEffect>
                                  </p:childTnLst>
                                </p:cTn>
                              </p:par>
                            </p:childTnLst>
                          </p:cTn>
                        </p:par>
                        <p:par>
                          <p:cTn id="20" fill="hold">
                            <p:stCondLst>
                              <p:cond delay="4000"/>
                            </p:stCondLst>
                            <p:childTnLst>
                              <p:par>
                                <p:cTn id="21" presetID="14" presetClass="entr" presetSubtype="5" fill="hold" grpId="0" nodeType="after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randombar(vertical)">
                                      <p:cBhvr>
                                        <p:cTn id="23" dur="1000"/>
                                        <p:tgtEl>
                                          <p:spTgt spid="17"/>
                                        </p:tgtEl>
                                      </p:cBhvr>
                                    </p:animEffect>
                                  </p:childTnLst>
                                </p:cTn>
                              </p:par>
                            </p:childTnLst>
                          </p:cTn>
                        </p:par>
                        <p:par>
                          <p:cTn id="24" fill="hold">
                            <p:stCondLst>
                              <p:cond delay="5000"/>
                            </p:stCondLst>
                            <p:childTnLst>
                              <p:par>
                                <p:cTn id="25" presetID="22" presetClass="entr" presetSubtype="4" fill="hold" grpId="0" nodeType="afterEffect">
                                  <p:stCondLst>
                                    <p:cond delay="0"/>
                                  </p:stCondLst>
                                  <p:childTnLst>
                                    <p:set>
                                      <p:cBhvr>
                                        <p:cTn id="26" dur="1" fill="hold">
                                          <p:stCondLst>
                                            <p:cond delay="0"/>
                                          </p:stCondLst>
                                        </p:cTn>
                                        <p:tgtEl>
                                          <p:spTgt spid="18"/>
                                        </p:tgtEl>
                                        <p:attrNameLst>
                                          <p:attrName>style.visibility</p:attrName>
                                        </p:attrNameLst>
                                      </p:cBhvr>
                                      <p:to>
                                        <p:strVal val="visible"/>
                                      </p:to>
                                    </p:set>
                                    <p:animEffect transition="in" filter="wipe(down)">
                                      <p:cBhvr>
                                        <p:cTn id="27" dur="10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7" grpId="0"/>
      <p:bldP spid="18"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Graphic 1">
            <a:extLst>
              <a:ext uri="{FF2B5EF4-FFF2-40B4-BE49-F238E27FC236}">
                <a16:creationId xmlns:a16="http://schemas.microsoft.com/office/drawing/2014/main" id="{94BCDB36-9541-CC93-717A-00C1329E60B5}"/>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flipH="1">
            <a:off x="6365299" y="924790"/>
            <a:ext cx="7606930" cy="6490855"/>
          </a:xfrm>
          <a:prstGeom prst="rect">
            <a:avLst/>
          </a:prstGeom>
        </p:spPr>
      </p:pic>
      <p:pic>
        <p:nvPicPr>
          <p:cNvPr id="3" name="Graphic 2">
            <a:extLst>
              <a:ext uri="{FF2B5EF4-FFF2-40B4-BE49-F238E27FC236}">
                <a16:creationId xmlns:a16="http://schemas.microsoft.com/office/drawing/2014/main" id="{026619EE-C681-A6EF-9E6C-CC683EE35ACD}"/>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flipH="1">
            <a:off x="-1238857" y="1273628"/>
            <a:ext cx="7334857" cy="6485260"/>
          </a:xfrm>
          <a:prstGeom prst="rect">
            <a:avLst/>
          </a:prstGeom>
        </p:spPr>
      </p:pic>
      <p:sp>
        <p:nvSpPr>
          <p:cNvPr id="4" name="TextBox 3">
            <a:extLst>
              <a:ext uri="{FF2B5EF4-FFF2-40B4-BE49-F238E27FC236}">
                <a16:creationId xmlns:a16="http://schemas.microsoft.com/office/drawing/2014/main" id="{170076C5-CC48-1BF5-73B6-B1D319D01629}"/>
              </a:ext>
            </a:extLst>
          </p:cNvPr>
          <p:cNvSpPr txBox="1"/>
          <p:nvPr/>
        </p:nvSpPr>
        <p:spPr>
          <a:xfrm>
            <a:off x="3632625" y="1535486"/>
            <a:ext cx="5196049" cy="2481449"/>
          </a:xfrm>
          <a:prstGeom prst="rect">
            <a:avLst/>
          </a:prstGeom>
          <a:noFill/>
        </p:spPr>
        <p:txBody>
          <a:bodyPr wrap="square" rtlCol="0">
            <a:spAutoFit/>
          </a:bodyPr>
          <a:lstStyle/>
          <a:p>
            <a:pPr algn="ctr" rtl="1">
              <a:lnSpc>
                <a:spcPct val="150000"/>
              </a:lnSpc>
            </a:pPr>
            <a:r>
              <a:rPr lang="fa-IR" sz="5400" b="1" dirty="0">
                <a:solidFill>
                  <a:schemeClr val="bg1"/>
                </a:solidFill>
                <a:cs typeface="B Mitra" panose="00000400000000000000" pitchFamily="2" charset="-78"/>
              </a:rPr>
              <a:t>با تشکر از توجه شما عزیزان</a:t>
            </a:r>
            <a:endParaRPr lang="en-US" sz="34400" b="1" dirty="0">
              <a:solidFill>
                <a:schemeClr val="bg1"/>
              </a:solidFill>
              <a:cs typeface="B Mitra" panose="00000400000000000000" pitchFamily="2" charset="-78"/>
            </a:endParaRPr>
          </a:p>
        </p:txBody>
      </p:sp>
    </p:spTree>
    <p:extLst>
      <p:ext uri="{BB962C8B-B14F-4D97-AF65-F5344CB8AC3E}">
        <p14:creationId xmlns:p14="http://schemas.microsoft.com/office/powerpoint/2010/main" val="3099179162"/>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6000">
        <p15:prstTrans prst="curtains"/>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1000"/>
                                        <p:tgtEl>
                                          <p:spTgt spid="3"/>
                                        </p:tgtEl>
                                      </p:cBhvr>
                                    </p:animEffect>
                                    <p:anim calcmode="lin" valueType="num">
                                      <p:cBhvr>
                                        <p:cTn id="14" dur="1000" fill="hold"/>
                                        <p:tgtEl>
                                          <p:spTgt spid="3"/>
                                        </p:tgtEl>
                                        <p:attrNameLst>
                                          <p:attrName>ppt_x</p:attrName>
                                        </p:attrNameLst>
                                      </p:cBhvr>
                                      <p:tavLst>
                                        <p:tav tm="0">
                                          <p:val>
                                            <p:strVal val="#ppt_x"/>
                                          </p:val>
                                        </p:tav>
                                        <p:tav tm="100000">
                                          <p:val>
                                            <p:strVal val="#ppt_x"/>
                                          </p:val>
                                        </p:tav>
                                      </p:tavLst>
                                    </p:anim>
                                    <p:anim calcmode="lin" valueType="num">
                                      <p:cBhvr>
                                        <p:cTn id="15" dur="1000" fill="hold"/>
                                        <p:tgtEl>
                                          <p:spTgt spid="3"/>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14" presetClass="entr" presetSubtype="5" fill="hold" grpId="0"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randombar(vertical)">
                                      <p:cBhvr>
                                        <p:cTn id="19"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7" name="Graphic 136">
            <a:extLst>
              <a:ext uri="{FF2B5EF4-FFF2-40B4-BE49-F238E27FC236}">
                <a16:creationId xmlns:a16="http://schemas.microsoft.com/office/drawing/2014/main" id="{1B1B3428-A519-F1E9-C92B-74587F7A8BFE}"/>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743687" y="417997"/>
            <a:ext cx="3178161" cy="3803080"/>
          </a:xfrm>
          <a:prstGeom prst="rect">
            <a:avLst/>
          </a:prstGeom>
        </p:spPr>
      </p:pic>
      <p:sp>
        <p:nvSpPr>
          <p:cNvPr id="136" name="Freeform: Shape 135">
            <a:extLst>
              <a:ext uri="{FF2B5EF4-FFF2-40B4-BE49-F238E27FC236}">
                <a16:creationId xmlns:a16="http://schemas.microsoft.com/office/drawing/2014/main" id="{5D16CBF5-33E3-3219-63F6-B5CDE1B8A22A}"/>
              </a:ext>
            </a:extLst>
          </p:cNvPr>
          <p:cNvSpPr/>
          <p:nvPr/>
        </p:nvSpPr>
        <p:spPr>
          <a:xfrm flipV="1">
            <a:off x="2265313" y="721519"/>
            <a:ext cx="9322733" cy="5587432"/>
          </a:xfrm>
          <a:custGeom>
            <a:avLst/>
            <a:gdLst>
              <a:gd name="connsiteX0" fmla="*/ 3792932 w 7585876"/>
              <a:gd name="connsiteY0" fmla="*/ 4737206 h 4737206"/>
              <a:gd name="connsiteX1" fmla="*/ 3886670 w 7585876"/>
              <a:gd name="connsiteY1" fmla="*/ 4628170 h 4737206"/>
              <a:gd name="connsiteX2" fmla="*/ 4775010 w 7585876"/>
              <a:gd name="connsiteY2" fmla="*/ 4220520 h 4737206"/>
              <a:gd name="connsiteX3" fmla="*/ 5203559 w 7585876"/>
              <a:gd name="connsiteY3" fmla="*/ 4220520 h 4737206"/>
              <a:gd name="connsiteX4" fmla="*/ 5733745 w 7585876"/>
              <a:gd name="connsiteY4" fmla="*/ 3952492 h 4737206"/>
              <a:gd name="connsiteX5" fmla="*/ 5737861 w 7585876"/>
              <a:gd name="connsiteY5" fmla="*/ 3946907 h 4737206"/>
              <a:gd name="connsiteX6" fmla="*/ 6016473 w 7585876"/>
              <a:gd name="connsiteY6" fmla="*/ 3946895 h 4737206"/>
              <a:gd name="connsiteX7" fmla="*/ 6501168 w 7585876"/>
              <a:gd name="connsiteY7" fmla="*/ 3576280 h 4737206"/>
              <a:gd name="connsiteX8" fmla="*/ 6503632 w 7585876"/>
              <a:gd name="connsiteY8" fmla="*/ 3567230 h 4737206"/>
              <a:gd name="connsiteX9" fmla="*/ 6512954 w 7585876"/>
              <a:gd name="connsiteY9" fmla="*/ 3566228 h 4737206"/>
              <a:gd name="connsiteX10" fmla="*/ 6872808 w 7585876"/>
              <a:gd name="connsiteY10" fmla="*/ 3263158 h 4737206"/>
              <a:gd name="connsiteX11" fmla="*/ 6874879 w 7585876"/>
              <a:gd name="connsiteY11" fmla="*/ 3255949 h 4737206"/>
              <a:gd name="connsiteX12" fmla="*/ 6882067 w 7585876"/>
              <a:gd name="connsiteY12" fmla="*/ 3253792 h 4737206"/>
              <a:gd name="connsiteX13" fmla="*/ 7158686 w 7585876"/>
              <a:gd name="connsiteY13" fmla="*/ 2969684 h 4737206"/>
              <a:gd name="connsiteX14" fmla="*/ 7202437 w 7585876"/>
              <a:gd name="connsiteY14" fmla="*/ 2807316 h 4737206"/>
              <a:gd name="connsiteX15" fmla="*/ 7439915 w 7585876"/>
              <a:gd name="connsiteY15" fmla="*/ 2470005 h 4737206"/>
              <a:gd name="connsiteX16" fmla="*/ 7585876 w 7585876"/>
              <a:gd name="connsiteY16" fmla="*/ 2368597 h 4737206"/>
              <a:gd name="connsiteX17" fmla="*/ 7439915 w 7585876"/>
              <a:gd name="connsiteY17" fmla="*/ 2267175 h 4737206"/>
              <a:gd name="connsiteX18" fmla="*/ 7202437 w 7585876"/>
              <a:gd name="connsiteY18" fmla="*/ 1929888 h 4737206"/>
              <a:gd name="connsiteX19" fmla="*/ 7158686 w 7585876"/>
              <a:gd name="connsiteY19" fmla="*/ 1767522 h 4737206"/>
              <a:gd name="connsiteX20" fmla="*/ 6882067 w 7585876"/>
              <a:gd name="connsiteY20" fmla="*/ 1483401 h 4737206"/>
              <a:gd name="connsiteX21" fmla="*/ 6874879 w 7585876"/>
              <a:gd name="connsiteY21" fmla="*/ 1481243 h 4737206"/>
              <a:gd name="connsiteX22" fmla="*/ 6872808 w 7585876"/>
              <a:gd name="connsiteY22" fmla="*/ 1474034 h 4737206"/>
              <a:gd name="connsiteX23" fmla="*/ 6512954 w 7585876"/>
              <a:gd name="connsiteY23" fmla="*/ 1170978 h 4737206"/>
              <a:gd name="connsiteX24" fmla="*/ 6503632 w 7585876"/>
              <a:gd name="connsiteY24" fmla="*/ 1169975 h 4737206"/>
              <a:gd name="connsiteX25" fmla="*/ 6501168 w 7585876"/>
              <a:gd name="connsiteY25" fmla="*/ 1160926 h 4737206"/>
              <a:gd name="connsiteX26" fmla="*/ 6016473 w 7585876"/>
              <a:gd name="connsiteY26" fmla="*/ 790297 h 4737206"/>
              <a:gd name="connsiteX27" fmla="*/ 5737861 w 7585876"/>
              <a:gd name="connsiteY27" fmla="*/ 790297 h 4737206"/>
              <a:gd name="connsiteX28" fmla="*/ 5733745 w 7585876"/>
              <a:gd name="connsiteY28" fmla="*/ 784713 h 4737206"/>
              <a:gd name="connsiteX29" fmla="*/ 5203559 w 7585876"/>
              <a:gd name="connsiteY29" fmla="*/ 516673 h 4737206"/>
              <a:gd name="connsiteX30" fmla="*/ 4775010 w 7585876"/>
              <a:gd name="connsiteY30" fmla="*/ 516673 h 4737206"/>
              <a:gd name="connsiteX31" fmla="*/ 3886658 w 7585876"/>
              <a:gd name="connsiteY31" fmla="*/ 109010 h 4737206"/>
              <a:gd name="connsiteX32" fmla="*/ 3792932 w 7585876"/>
              <a:gd name="connsiteY32" fmla="*/ 0 h 4737206"/>
              <a:gd name="connsiteX33" fmla="*/ 3699180 w 7585876"/>
              <a:gd name="connsiteY33" fmla="*/ 109010 h 4737206"/>
              <a:gd name="connsiteX34" fmla="*/ 2810853 w 7585876"/>
              <a:gd name="connsiteY34" fmla="*/ 516673 h 4737206"/>
              <a:gd name="connsiteX35" fmla="*/ 2382304 w 7585876"/>
              <a:gd name="connsiteY35" fmla="*/ 516673 h 4737206"/>
              <a:gd name="connsiteX36" fmla="*/ 1852118 w 7585876"/>
              <a:gd name="connsiteY36" fmla="*/ 784713 h 4737206"/>
              <a:gd name="connsiteX37" fmla="*/ 1848003 w 7585876"/>
              <a:gd name="connsiteY37" fmla="*/ 790297 h 4737206"/>
              <a:gd name="connsiteX38" fmla="*/ 1569390 w 7585876"/>
              <a:gd name="connsiteY38" fmla="*/ 790297 h 4737206"/>
              <a:gd name="connsiteX39" fmla="*/ 1084695 w 7585876"/>
              <a:gd name="connsiteY39" fmla="*/ 1160926 h 4737206"/>
              <a:gd name="connsiteX40" fmla="*/ 1082244 w 7585876"/>
              <a:gd name="connsiteY40" fmla="*/ 1169975 h 4737206"/>
              <a:gd name="connsiteX41" fmla="*/ 1072909 w 7585876"/>
              <a:gd name="connsiteY41" fmla="*/ 1170978 h 4737206"/>
              <a:gd name="connsiteX42" fmla="*/ 713067 w 7585876"/>
              <a:gd name="connsiteY42" fmla="*/ 1474034 h 4737206"/>
              <a:gd name="connsiteX43" fmla="*/ 710997 w 7585876"/>
              <a:gd name="connsiteY43" fmla="*/ 1481243 h 4737206"/>
              <a:gd name="connsiteX44" fmla="*/ 703809 w 7585876"/>
              <a:gd name="connsiteY44" fmla="*/ 1483401 h 4737206"/>
              <a:gd name="connsiteX45" fmla="*/ 427177 w 7585876"/>
              <a:gd name="connsiteY45" fmla="*/ 1767534 h 4737206"/>
              <a:gd name="connsiteX46" fmla="*/ 383439 w 7585876"/>
              <a:gd name="connsiteY46" fmla="*/ 1929888 h 4737206"/>
              <a:gd name="connsiteX47" fmla="*/ 145961 w 7585876"/>
              <a:gd name="connsiteY47" fmla="*/ 2267175 h 4737206"/>
              <a:gd name="connsiteX48" fmla="*/ 0 w 7585876"/>
              <a:gd name="connsiteY48" fmla="*/ 2368597 h 4737206"/>
              <a:gd name="connsiteX49" fmla="*/ 145961 w 7585876"/>
              <a:gd name="connsiteY49" fmla="*/ 2470005 h 4737206"/>
              <a:gd name="connsiteX50" fmla="*/ 383439 w 7585876"/>
              <a:gd name="connsiteY50" fmla="*/ 2807316 h 4737206"/>
              <a:gd name="connsiteX51" fmla="*/ 427177 w 7585876"/>
              <a:gd name="connsiteY51" fmla="*/ 2969671 h 4737206"/>
              <a:gd name="connsiteX52" fmla="*/ 703809 w 7585876"/>
              <a:gd name="connsiteY52" fmla="*/ 3253792 h 4737206"/>
              <a:gd name="connsiteX53" fmla="*/ 710997 w 7585876"/>
              <a:gd name="connsiteY53" fmla="*/ 3255949 h 4737206"/>
              <a:gd name="connsiteX54" fmla="*/ 713067 w 7585876"/>
              <a:gd name="connsiteY54" fmla="*/ 3263171 h 4737206"/>
              <a:gd name="connsiteX55" fmla="*/ 1072909 w 7585876"/>
              <a:gd name="connsiteY55" fmla="*/ 3566228 h 4737206"/>
              <a:gd name="connsiteX56" fmla="*/ 1082244 w 7585876"/>
              <a:gd name="connsiteY56" fmla="*/ 3567230 h 4737206"/>
              <a:gd name="connsiteX57" fmla="*/ 1084695 w 7585876"/>
              <a:gd name="connsiteY57" fmla="*/ 3576280 h 4737206"/>
              <a:gd name="connsiteX58" fmla="*/ 1569390 w 7585876"/>
              <a:gd name="connsiteY58" fmla="*/ 3946895 h 4737206"/>
              <a:gd name="connsiteX59" fmla="*/ 1848003 w 7585876"/>
              <a:gd name="connsiteY59" fmla="*/ 3946895 h 4737206"/>
              <a:gd name="connsiteX60" fmla="*/ 1852118 w 7585876"/>
              <a:gd name="connsiteY60" fmla="*/ 3952492 h 4737206"/>
              <a:gd name="connsiteX61" fmla="*/ 2382304 w 7585876"/>
              <a:gd name="connsiteY61" fmla="*/ 4220520 h 4737206"/>
              <a:gd name="connsiteX62" fmla="*/ 2810853 w 7585876"/>
              <a:gd name="connsiteY62" fmla="*/ 4220520 h 4737206"/>
              <a:gd name="connsiteX63" fmla="*/ 3699180 w 7585876"/>
              <a:gd name="connsiteY63" fmla="*/ 4628170 h 4737206"/>
              <a:gd name="connsiteX64" fmla="*/ 3792932 w 7585876"/>
              <a:gd name="connsiteY64" fmla="*/ 4737206 h 47372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7585876" h="4737206">
                <a:moveTo>
                  <a:pt x="3792932" y="4737206"/>
                </a:moveTo>
                <a:lnTo>
                  <a:pt x="3886670" y="4628170"/>
                </a:lnTo>
                <a:cubicBezTo>
                  <a:pt x="4109441" y="4369103"/>
                  <a:pt x="4433227" y="4220520"/>
                  <a:pt x="4775010" y="4220520"/>
                </a:cubicBezTo>
                <a:lnTo>
                  <a:pt x="5203559" y="4220520"/>
                </a:lnTo>
                <a:cubicBezTo>
                  <a:pt x="5411979" y="4220520"/>
                  <a:pt x="5610187" y="4120329"/>
                  <a:pt x="5733745" y="3952492"/>
                </a:cubicBezTo>
                <a:lnTo>
                  <a:pt x="5737861" y="3946907"/>
                </a:lnTo>
                <a:lnTo>
                  <a:pt x="6016473" y="3946895"/>
                </a:lnTo>
                <a:cubicBezTo>
                  <a:pt x="6242673" y="3946895"/>
                  <a:pt x="6441987" y="3794491"/>
                  <a:pt x="6501168" y="3576280"/>
                </a:cubicBezTo>
                <a:lnTo>
                  <a:pt x="6503632" y="3567230"/>
                </a:lnTo>
                <a:lnTo>
                  <a:pt x="6512954" y="3566228"/>
                </a:lnTo>
                <a:cubicBezTo>
                  <a:pt x="6681470" y="3548078"/>
                  <a:pt x="6826086" y="3426287"/>
                  <a:pt x="6872808" y="3263158"/>
                </a:cubicBezTo>
                <a:lnTo>
                  <a:pt x="6874879" y="3255949"/>
                </a:lnTo>
                <a:lnTo>
                  <a:pt x="6882067" y="3253792"/>
                </a:lnTo>
                <a:cubicBezTo>
                  <a:pt x="7016331" y="3213507"/>
                  <a:pt x="7122326" y="3104636"/>
                  <a:pt x="7158686" y="2969684"/>
                </a:cubicBezTo>
                <a:lnTo>
                  <a:pt x="7202437" y="2807316"/>
                </a:lnTo>
                <a:cubicBezTo>
                  <a:pt x="7239267" y="2670625"/>
                  <a:pt x="7323596" y="2550839"/>
                  <a:pt x="7439915" y="2470005"/>
                </a:cubicBezTo>
                <a:lnTo>
                  <a:pt x="7585876" y="2368597"/>
                </a:lnTo>
                <a:lnTo>
                  <a:pt x="7439915" y="2267175"/>
                </a:lnTo>
                <a:cubicBezTo>
                  <a:pt x="7323596" y="2186379"/>
                  <a:pt x="7239267" y="2066593"/>
                  <a:pt x="7202437" y="1929888"/>
                </a:cubicBezTo>
                <a:lnTo>
                  <a:pt x="7158686" y="1767522"/>
                </a:lnTo>
                <a:cubicBezTo>
                  <a:pt x="7122326" y="1632556"/>
                  <a:pt x="7016331" y="1523685"/>
                  <a:pt x="6882067" y="1483401"/>
                </a:cubicBezTo>
                <a:lnTo>
                  <a:pt x="6874879" y="1481243"/>
                </a:lnTo>
                <a:lnTo>
                  <a:pt x="6872808" y="1474034"/>
                </a:lnTo>
                <a:cubicBezTo>
                  <a:pt x="6826072" y="1310906"/>
                  <a:pt x="6681458" y="1189115"/>
                  <a:pt x="6512954" y="1170978"/>
                </a:cubicBezTo>
                <a:lnTo>
                  <a:pt x="6503632" y="1169975"/>
                </a:lnTo>
                <a:lnTo>
                  <a:pt x="6501168" y="1160926"/>
                </a:lnTo>
                <a:cubicBezTo>
                  <a:pt x="6441987" y="942701"/>
                  <a:pt x="6242673" y="790297"/>
                  <a:pt x="6016473" y="790297"/>
                </a:cubicBezTo>
                <a:lnTo>
                  <a:pt x="5737861" y="790297"/>
                </a:lnTo>
                <a:lnTo>
                  <a:pt x="5733745" y="784713"/>
                </a:lnTo>
                <a:cubicBezTo>
                  <a:pt x="5610187" y="616863"/>
                  <a:pt x="5411979" y="516673"/>
                  <a:pt x="5203559" y="516673"/>
                </a:cubicBezTo>
                <a:lnTo>
                  <a:pt x="4775010" y="516673"/>
                </a:lnTo>
                <a:cubicBezTo>
                  <a:pt x="4433227" y="516673"/>
                  <a:pt x="4109441" y="368089"/>
                  <a:pt x="3886658" y="109010"/>
                </a:cubicBezTo>
                <a:lnTo>
                  <a:pt x="3792932" y="0"/>
                </a:lnTo>
                <a:lnTo>
                  <a:pt x="3699180" y="109010"/>
                </a:lnTo>
                <a:cubicBezTo>
                  <a:pt x="3476435" y="368089"/>
                  <a:pt x="3152649" y="516673"/>
                  <a:pt x="2810853" y="516673"/>
                </a:cubicBezTo>
                <a:lnTo>
                  <a:pt x="2382304" y="516673"/>
                </a:lnTo>
                <a:cubicBezTo>
                  <a:pt x="2173885" y="516673"/>
                  <a:pt x="1975676" y="616863"/>
                  <a:pt x="1852118" y="784713"/>
                </a:cubicBezTo>
                <a:lnTo>
                  <a:pt x="1848003" y="790297"/>
                </a:lnTo>
                <a:lnTo>
                  <a:pt x="1569390" y="790297"/>
                </a:lnTo>
                <a:cubicBezTo>
                  <a:pt x="1343190" y="790297"/>
                  <a:pt x="1143877" y="942701"/>
                  <a:pt x="1084695" y="1160926"/>
                </a:cubicBezTo>
                <a:lnTo>
                  <a:pt x="1082244" y="1169975"/>
                </a:lnTo>
                <a:lnTo>
                  <a:pt x="1072909" y="1170978"/>
                </a:lnTo>
                <a:cubicBezTo>
                  <a:pt x="904380" y="1189153"/>
                  <a:pt x="759778" y="1310944"/>
                  <a:pt x="713067" y="1474034"/>
                </a:cubicBezTo>
                <a:lnTo>
                  <a:pt x="710997" y="1481243"/>
                </a:lnTo>
                <a:lnTo>
                  <a:pt x="703809" y="1483401"/>
                </a:lnTo>
                <a:cubicBezTo>
                  <a:pt x="569532" y="1523685"/>
                  <a:pt x="463538" y="1632556"/>
                  <a:pt x="427177" y="1767534"/>
                </a:cubicBezTo>
                <a:lnTo>
                  <a:pt x="383439" y="1929888"/>
                </a:lnTo>
                <a:cubicBezTo>
                  <a:pt x="346596" y="2066593"/>
                  <a:pt x="262268" y="2186379"/>
                  <a:pt x="145961" y="2267175"/>
                </a:cubicBezTo>
                <a:lnTo>
                  <a:pt x="0" y="2368597"/>
                </a:lnTo>
                <a:lnTo>
                  <a:pt x="145961" y="2470005"/>
                </a:lnTo>
                <a:cubicBezTo>
                  <a:pt x="262268" y="2550826"/>
                  <a:pt x="346596" y="2670612"/>
                  <a:pt x="383439" y="2807316"/>
                </a:cubicBezTo>
                <a:lnTo>
                  <a:pt x="427177" y="2969671"/>
                </a:lnTo>
                <a:cubicBezTo>
                  <a:pt x="463538" y="3104649"/>
                  <a:pt x="569532" y="3213520"/>
                  <a:pt x="703809" y="3253792"/>
                </a:cubicBezTo>
                <a:lnTo>
                  <a:pt x="710997" y="3255949"/>
                </a:lnTo>
                <a:lnTo>
                  <a:pt x="713067" y="3263171"/>
                </a:lnTo>
                <a:cubicBezTo>
                  <a:pt x="759778" y="3426274"/>
                  <a:pt x="904393" y="3548065"/>
                  <a:pt x="1072909" y="3566228"/>
                </a:cubicBezTo>
                <a:lnTo>
                  <a:pt x="1082244" y="3567230"/>
                </a:lnTo>
                <a:lnTo>
                  <a:pt x="1084695" y="3576280"/>
                </a:lnTo>
                <a:cubicBezTo>
                  <a:pt x="1143877" y="3794491"/>
                  <a:pt x="1343190" y="3946895"/>
                  <a:pt x="1569390" y="3946895"/>
                </a:cubicBezTo>
                <a:lnTo>
                  <a:pt x="1848003" y="3946895"/>
                </a:lnTo>
                <a:lnTo>
                  <a:pt x="1852118" y="3952492"/>
                </a:lnTo>
                <a:cubicBezTo>
                  <a:pt x="1975689" y="4120329"/>
                  <a:pt x="2173885" y="4220520"/>
                  <a:pt x="2382304" y="4220520"/>
                </a:cubicBezTo>
                <a:lnTo>
                  <a:pt x="2810853" y="4220520"/>
                </a:lnTo>
                <a:cubicBezTo>
                  <a:pt x="3152649" y="4220520"/>
                  <a:pt x="3476435" y="4369103"/>
                  <a:pt x="3699180" y="4628170"/>
                </a:cubicBezTo>
                <a:lnTo>
                  <a:pt x="3792932" y="4737206"/>
                </a:lnTo>
                <a:close/>
              </a:path>
            </a:pathLst>
          </a:custGeom>
          <a:solidFill>
            <a:srgbClr val="EFF7F9"/>
          </a:solidFill>
          <a:ln w="76200" cap="flat">
            <a:solidFill>
              <a:srgbClr val="0D5060"/>
            </a:solidFill>
            <a:prstDash val="solid"/>
            <a:miter/>
          </a:ln>
          <a:effectLst>
            <a:innerShdw blurRad="152400" dist="50800" dir="10800000">
              <a:schemeClr val="bg1">
                <a:lumMod val="50000"/>
                <a:alpha val="50000"/>
              </a:schemeClr>
            </a:innerShdw>
          </a:effectLst>
        </p:spPr>
        <p:txBody>
          <a:bodyPr wrap="square" rtlCol="1" anchor="ctr">
            <a:noAutofit/>
          </a:bodyPr>
          <a:lstStyle/>
          <a:p>
            <a:pPr algn="r" rtl="1"/>
            <a:endParaRPr lang="fa-IR" dirty="0"/>
          </a:p>
        </p:txBody>
      </p:sp>
      <p:grpSp>
        <p:nvGrpSpPr>
          <p:cNvPr id="135" name="Group 134">
            <a:extLst>
              <a:ext uri="{FF2B5EF4-FFF2-40B4-BE49-F238E27FC236}">
                <a16:creationId xmlns:a16="http://schemas.microsoft.com/office/drawing/2014/main" id="{AD5E0E22-DC5A-4A7E-A99A-75FF312DA06B}"/>
              </a:ext>
            </a:extLst>
          </p:cNvPr>
          <p:cNvGrpSpPr/>
          <p:nvPr/>
        </p:nvGrpSpPr>
        <p:grpSpPr>
          <a:xfrm>
            <a:off x="91735" y="1165502"/>
            <a:ext cx="4502301" cy="5951542"/>
            <a:chOff x="2019389" y="1177859"/>
            <a:chExt cx="4502301" cy="5951542"/>
          </a:xfrm>
        </p:grpSpPr>
        <p:sp>
          <p:nvSpPr>
            <p:cNvPr id="5" name="Freeform: Shape 4">
              <a:extLst>
                <a:ext uri="{FF2B5EF4-FFF2-40B4-BE49-F238E27FC236}">
                  <a16:creationId xmlns:a16="http://schemas.microsoft.com/office/drawing/2014/main" id="{BA39BA9B-1C94-E3D9-85A3-04660122A7C4}"/>
                </a:ext>
              </a:extLst>
            </p:cNvPr>
            <p:cNvSpPr/>
            <p:nvPr/>
          </p:nvSpPr>
          <p:spPr>
            <a:xfrm flipH="1">
              <a:off x="3019684" y="6571204"/>
              <a:ext cx="3149092" cy="78154"/>
            </a:xfrm>
            <a:custGeom>
              <a:avLst/>
              <a:gdLst>
                <a:gd name="connsiteX0" fmla="*/ -14 w 3149092"/>
                <a:gd name="connsiteY0" fmla="*/ -52 h 78154"/>
                <a:gd name="connsiteX1" fmla="*/ 1705135 w 3149092"/>
                <a:gd name="connsiteY1" fmla="*/ 77600 h 78154"/>
                <a:gd name="connsiteX2" fmla="*/ 3149078 w 3149092"/>
                <a:gd name="connsiteY2" fmla="*/ -52 h 78154"/>
              </a:gdLst>
              <a:ahLst/>
              <a:cxnLst>
                <a:cxn ang="0">
                  <a:pos x="connsiteX0" y="connsiteY0"/>
                </a:cxn>
                <a:cxn ang="0">
                  <a:pos x="connsiteX1" y="connsiteY1"/>
                </a:cxn>
                <a:cxn ang="0">
                  <a:pos x="connsiteX2" y="connsiteY2"/>
                </a:cxn>
              </a:cxnLst>
              <a:rect l="l" t="t" r="r" b="b"/>
              <a:pathLst>
                <a:path w="3149092" h="78154">
                  <a:moveTo>
                    <a:pt x="-14" y="-52"/>
                  </a:moveTo>
                  <a:cubicBezTo>
                    <a:pt x="-14" y="-52"/>
                    <a:pt x="980659" y="85393"/>
                    <a:pt x="1705135" y="77600"/>
                  </a:cubicBezTo>
                  <a:cubicBezTo>
                    <a:pt x="2429612" y="69807"/>
                    <a:pt x="3149078" y="-52"/>
                    <a:pt x="3149078" y="-52"/>
                  </a:cubicBezTo>
                  <a:close/>
                </a:path>
              </a:pathLst>
            </a:custGeom>
            <a:solidFill>
              <a:srgbClr val="67A097"/>
            </a:solidFill>
            <a:ln w="13910" cap="flat">
              <a:noFill/>
              <a:prstDash val="solid"/>
              <a:miter/>
            </a:ln>
          </p:spPr>
          <p:txBody>
            <a:bodyPr rtlCol="0" anchor="ctr"/>
            <a:lstStyle/>
            <a:p>
              <a:endParaRPr lang="en-US"/>
            </a:p>
          </p:txBody>
        </p:sp>
        <p:sp>
          <p:nvSpPr>
            <p:cNvPr id="6" name="Freeform: Shape 5">
              <a:extLst>
                <a:ext uri="{FF2B5EF4-FFF2-40B4-BE49-F238E27FC236}">
                  <a16:creationId xmlns:a16="http://schemas.microsoft.com/office/drawing/2014/main" id="{49DAF96F-D293-1A7C-FDFC-A0698FEB91B2}"/>
                </a:ext>
              </a:extLst>
            </p:cNvPr>
            <p:cNvSpPr/>
            <p:nvPr/>
          </p:nvSpPr>
          <p:spPr>
            <a:xfrm flipH="1">
              <a:off x="2762375" y="6214950"/>
              <a:ext cx="3725082" cy="356393"/>
            </a:xfrm>
            <a:custGeom>
              <a:avLst/>
              <a:gdLst>
                <a:gd name="connsiteX0" fmla="*/ 302259 w 3725082"/>
                <a:gd name="connsiteY0" fmla="*/ 0 h 356393"/>
                <a:gd name="connsiteX1" fmla="*/ 3406681 w 3725082"/>
                <a:gd name="connsiteY1" fmla="*/ 0 h 356393"/>
                <a:gd name="connsiteX2" fmla="*/ 3725083 w 3725082"/>
                <a:gd name="connsiteY2" fmla="*/ 356394 h 356393"/>
                <a:gd name="connsiteX3" fmla="*/ 0 w 3725082"/>
                <a:gd name="connsiteY3" fmla="*/ 356394 h 356393"/>
                <a:gd name="connsiteX4" fmla="*/ 302259 w 3725082"/>
                <a:gd name="connsiteY4" fmla="*/ 0 h 3563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25082" h="356393">
                  <a:moveTo>
                    <a:pt x="302259" y="0"/>
                  </a:moveTo>
                  <a:lnTo>
                    <a:pt x="3406681" y="0"/>
                  </a:lnTo>
                  <a:lnTo>
                    <a:pt x="3725083" y="356394"/>
                  </a:lnTo>
                  <a:lnTo>
                    <a:pt x="0" y="356394"/>
                  </a:lnTo>
                  <a:lnTo>
                    <a:pt x="302259" y="0"/>
                  </a:lnTo>
                  <a:close/>
                </a:path>
              </a:pathLst>
            </a:custGeom>
            <a:solidFill>
              <a:srgbClr val="0D5060"/>
            </a:solidFill>
            <a:ln w="13910" cap="flat">
              <a:noFill/>
              <a:prstDash val="solid"/>
              <a:miter/>
            </a:ln>
          </p:spPr>
          <p:txBody>
            <a:bodyPr rtlCol="0" anchor="ctr"/>
            <a:lstStyle/>
            <a:p>
              <a:endParaRPr lang="en-US"/>
            </a:p>
          </p:txBody>
        </p:sp>
        <p:sp>
          <p:nvSpPr>
            <p:cNvPr id="7" name="Freeform: Shape 6">
              <a:extLst>
                <a:ext uri="{FF2B5EF4-FFF2-40B4-BE49-F238E27FC236}">
                  <a16:creationId xmlns:a16="http://schemas.microsoft.com/office/drawing/2014/main" id="{C7FD0FFF-E9C5-3718-9C9C-82AE218ECA91}"/>
                </a:ext>
              </a:extLst>
            </p:cNvPr>
            <p:cNvSpPr/>
            <p:nvPr/>
          </p:nvSpPr>
          <p:spPr>
            <a:xfrm flipH="1">
              <a:off x="3377747" y="6256003"/>
              <a:ext cx="2408334" cy="240749"/>
            </a:xfrm>
            <a:custGeom>
              <a:avLst/>
              <a:gdLst>
                <a:gd name="connsiteX0" fmla="*/ 2408334 w 2408334"/>
                <a:gd name="connsiteY0" fmla="*/ 120375 h 240749"/>
                <a:gd name="connsiteX1" fmla="*/ 1204167 w 2408334"/>
                <a:gd name="connsiteY1" fmla="*/ 240750 h 240749"/>
                <a:gd name="connsiteX2" fmla="*/ 0 w 2408334"/>
                <a:gd name="connsiteY2" fmla="*/ 120375 h 240749"/>
                <a:gd name="connsiteX3" fmla="*/ 1204167 w 2408334"/>
                <a:gd name="connsiteY3" fmla="*/ 0 h 240749"/>
                <a:gd name="connsiteX4" fmla="*/ 2408334 w 2408334"/>
                <a:gd name="connsiteY4" fmla="*/ 120375 h 2407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08334" h="240749">
                  <a:moveTo>
                    <a:pt x="2408334" y="120375"/>
                  </a:moveTo>
                  <a:cubicBezTo>
                    <a:pt x="2408334" y="186856"/>
                    <a:pt x="1869210" y="240750"/>
                    <a:pt x="1204167" y="240750"/>
                  </a:cubicBezTo>
                  <a:cubicBezTo>
                    <a:pt x="539124" y="240750"/>
                    <a:pt x="0" y="186856"/>
                    <a:pt x="0" y="120375"/>
                  </a:cubicBezTo>
                  <a:cubicBezTo>
                    <a:pt x="0" y="53894"/>
                    <a:pt x="539124" y="0"/>
                    <a:pt x="1204167" y="0"/>
                  </a:cubicBezTo>
                  <a:cubicBezTo>
                    <a:pt x="1869210" y="0"/>
                    <a:pt x="2408334" y="53894"/>
                    <a:pt x="2408334" y="120375"/>
                  </a:cubicBezTo>
                  <a:close/>
                </a:path>
              </a:pathLst>
            </a:custGeom>
            <a:solidFill>
              <a:srgbClr val="1C737C"/>
            </a:solidFill>
            <a:ln w="13910" cap="flat">
              <a:noFill/>
              <a:prstDash val="solid"/>
              <a:miter/>
            </a:ln>
          </p:spPr>
          <p:txBody>
            <a:bodyPr rtlCol="0" anchor="ctr"/>
            <a:lstStyle/>
            <a:p>
              <a:endParaRPr lang="en-US"/>
            </a:p>
          </p:txBody>
        </p:sp>
        <p:sp>
          <p:nvSpPr>
            <p:cNvPr id="8" name="Freeform: Shape 7">
              <a:extLst>
                <a:ext uri="{FF2B5EF4-FFF2-40B4-BE49-F238E27FC236}">
                  <a16:creationId xmlns:a16="http://schemas.microsoft.com/office/drawing/2014/main" id="{7A24ED34-6966-5AB3-471A-9F2813874F58}"/>
                </a:ext>
              </a:extLst>
            </p:cNvPr>
            <p:cNvSpPr/>
            <p:nvPr/>
          </p:nvSpPr>
          <p:spPr>
            <a:xfrm flipH="1">
              <a:off x="6077765" y="6214950"/>
              <a:ext cx="409692" cy="356393"/>
            </a:xfrm>
            <a:custGeom>
              <a:avLst/>
              <a:gdLst>
                <a:gd name="connsiteX0" fmla="*/ 409692 w 409692"/>
                <a:gd name="connsiteY0" fmla="*/ 0 h 356393"/>
                <a:gd name="connsiteX1" fmla="*/ 125246 w 409692"/>
                <a:gd name="connsiteY1" fmla="*/ 356394 h 356393"/>
                <a:gd name="connsiteX2" fmla="*/ 0 w 409692"/>
                <a:gd name="connsiteY2" fmla="*/ 356394 h 356393"/>
                <a:gd name="connsiteX3" fmla="*/ 302259 w 409692"/>
                <a:gd name="connsiteY3" fmla="*/ 0 h 356393"/>
                <a:gd name="connsiteX4" fmla="*/ 409692 w 409692"/>
                <a:gd name="connsiteY4" fmla="*/ 0 h 3563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9692" h="356393">
                  <a:moveTo>
                    <a:pt x="409692" y="0"/>
                  </a:moveTo>
                  <a:lnTo>
                    <a:pt x="125246" y="356394"/>
                  </a:lnTo>
                  <a:lnTo>
                    <a:pt x="0" y="356394"/>
                  </a:lnTo>
                  <a:lnTo>
                    <a:pt x="302259" y="0"/>
                  </a:lnTo>
                  <a:lnTo>
                    <a:pt x="409692" y="0"/>
                  </a:lnTo>
                  <a:close/>
                </a:path>
              </a:pathLst>
            </a:custGeom>
            <a:solidFill>
              <a:srgbClr val="1C737C"/>
            </a:solidFill>
            <a:ln w="13910" cap="flat">
              <a:noFill/>
              <a:prstDash val="solid"/>
              <a:miter/>
            </a:ln>
          </p:spPr>
          <p:txBody>
            <a:bodyPr rtlCol="0" anchor="ctr"/>
            <a:lstStyle/>
            <a:p>
              <a:endParaRPr lang="en-US"/>
            </a:p>
          </p:txBody>
        </p:sp>
        <p:sp>
          <p:nvSpPr>
            <p:cNvPr id="9" name="Freeform: Shape 8">
              <a:extLst>
                <a:ext uri="{FF2B5EF4-FFF2-40B4-BE49-F238E27FC236}">
                  <a16:creationId xmlns:a16="http://schemas.microsoft.com/office/drawing/2014/main" id="{FDF82C60-3AA1-8C70-21FF-5FD03F0B623B}"/>
                </a:ext>
              </a:extLst>
            </p:cNvPr>
            <p:cNvSpPr/>
            <p:nvPr/>
          </p:nvSpPr>
          <p:spPr>
            <a:xfrm flipH="1">
              <a:off x="6397697" y="6548243"/>
              <a:ext cx="123993" cy="4731"/>
            </a:xfrm>
            <a:custGeom>
              <a:avLst/>
              <a:gdLst>
                <a:gd name="connsiteX0" fmla="*/ 123993 w 123993"/>
                <a:gd name="connsiteY0" fmla="*/ 4732 h 4731"/>
                <a:gd name="connsiteX1" fmla="*/ 0 w 123993"/>
                <a:gd name="connsiteY1" fmla="*/ 0 h 4731"/>
              </a:gdLst>
              <a:ahLst/>
              <a:cxnLst>
                <a:cxn ang="0">
                  <a:pos x="connsiteX0" y="connsiteY0"/>
                </a:cxn>
                <a:cxn ang="0">
                  <a:pos x="connsiteX1" y="connsiteY1"/>
                </a:cxn>
              </a:cxnLst>
              <a:rect l="l" t="t" r="r" b="b"/>
              <a:pathLst>
                <a:path w="123993" h="4731">
                  <a:moveTo>
                    <a:pt x="123993" y="4732"/>
                  </a:moveTo>
                  <a:lnTo>
                    <a:pt x="0" y="0"/>
                  </a:lnTo>
                </a:path>
              </a:pathLst>
            </a:custGeom>
            <a:ln w="12104" cap="rnd">
              <a:solidFill>
                <a:srgbClr val="1C737C"/>
              </a:solidFill>
              <a:prstDash val="solid"/>
              <a:round/>
            </a:ln>
          </p:spPr>
          <p:txBody>
            <a:bodyPr rtlCol="0" anchor="ctr"/>
            <a:lstStyle/>
            <a:p>
              <a:endParaRPr lang="en-US"/>
            </a:p>
          </p:txBody>
        </p:sp>
        <p:sp>
          <p:nvSpPr>
            <p:cNvPr id="10" name="Freeform: Shape 9">
              <a:extLst>
                <a:ext uri="{FF2B5EF4-FFF2-40B4-BE49-F238E27FC236}">
                  <a16:creationId xmlns:a16="http://schemas.microsoft.com/office/drawing/2014/main" id="{4BCA5ED5-BEB9-FB47-7F43-D668AFAAF014}"/>
                </a:ext>
              </a:extLst>
            </p:cNvPr>
            <p:cNvSpPr/>
            <p:nvPr/>
          </p:nvSpPr>
          <p:spPr>
            <a:xfrm flipH="1">
              <a:off x="6377380" y="6518740"/>
              <a:ext cx="124132" cy="4592"/>
            </a:xfrm>
            <a:custGeom>
              <a:avLst/>
              <a:gdLst>
                <a:gd name="connsiteX0" fmla="*/ 124132 w 124132"/>
                <a:gd name="connsiteY0" fmla="*/ 4592 h 4592"/>
                <a:gd name="connsiteX1" fmla="*/ 0 w 124132"/>
                <a:gd name="connsiteY1" fmla="*/ 0 h 4592"/>
              </a:gdLst>
              <a:ahLst/>
              <a:cxnLst>
                <a:cxn ang="0">
                  <a:pos x="connsiteX0" y="connsiteY0"/>
                </a:cxn>
                <a:cxn ang="0">
                  <a:pos x="connsiteX1" y="connsiteY1"/>
                </a:cxn>
              </a:cxnLst>
              <a:rect l="l" t="t" r="r" b="b"/>
              <a:pathLst>
                <a:path w="124132" h="4592">
                  <a:moveTo>
                    <a:pt x="124132" y="4592"/>
                  </a:moveTo>
                  <a:lnTo>
                    <a:pt x="0" y="0"/>
                  </a:lnTo>
                </a:path>
              </a:pathLst>
            </a:custGeom>
            <a:ln w="12104" cap="rnd">
              <a:solidFill>
                <a:srgbClr val="1C737C"/>
              </a:solidFill>
              <a:prstDash val="solid"/>
              <a:round/>
            </a:ln>
          </p:spPr>
          <p:txBody>
            <a:bodyPr rtlCol="0" anchor="ctr"/>
            <a:lstStyle/>
            <a:p>
              <a:endParaRPr lang="en-US"/>
            </a:p>
          </p:txBody>
        </p:sp>
        <p:sp>
          <p:nvSpPr>
            <p:cNvPr id="11" name="Freeform: Shape 10">
              <a:extLst>
                <a:ext uri="{FF2B5EF4-FFF2-40B4-BE49-F238E27FC236}">
                  <a16:creationId xmlns:a16="http://schemas.microsoft.com/office/drawing/2014/main" id="{38747166-1DA3-26A5-2527-991B6DFF375D}"/>
                </a:ext>
              </a:extLst>
            </p:cNvPr>
            <p:cNvSpPr/>
            <p:nvPr/>
          </p:nvSpPr>
          <p:spPr>
            <a:xfrm flipH="1">
              <a:off x="6357062" y="6489238"/>
              <a:ext cx="124132" cy="4592"/>
            </a:xfrm>
            <a:custGeom>
              <a:avLst/>
              <a:gdLst>
                <a:gd name="connsiteX0" fmla="*/ 124132 w 124132"/>
                <a:gd name="connsiteY0" fmla="*/ 4592 h 4592"/>
                <a:gd name="connsiteX1" fmla="*/ 0 w 124132"/>
                <a:gd name="connsiteY1" fmla="*/ 0 h 4592"/>
              </a:gdLst>
              <a:ahLst/>
              <a:cxnLst>
                <a:cxn ang="0">
                  <a:pos x="connsiteX0" y="connsiteY0"/>
                </a:cxn>
                <a:cxn ang="0">
                  <a:pos x="connsiteX1" y="connsiteY1"/>
                </a:cxn>
              </a:cxnLst>
              <a:rect l="l" t="t" r="r" b="b"/>
              <a:pathLst>
                <a:path w="124132" h="4592">
                  <a:moveTo>
                    <a:pt x="124132" y="4592"/>
                  </a:moveTo>
                  <a:lnTo>
                    <a:pt x="0" y="0"/>
                  </a:lnTo>
                </a:path>
              </a:pathLst>
            </a:custGeom>
            <a:ln w="12104" cap="rnd">
              <a:solidFill>
                <a:srgbClr val="1C737C"/>
              </a:solidFill>
              <a:prstDash val="solid"/>
              <a:round/>
            </a:ln>
          </p:spPr>
          <p:txBody>
            <a:bodyPr rtlCol="0" anchor="ctr"/>
            <a:lstStyle/>
            <a:p>
              <a:endParaRPr lang="en-US"/>
            </a:p>
          </p:txBody>
        </p:sp>
        <p:sp>
          <p:nvSpPr>
            <p:cNvPr id="12" name="Freeform: Shape 11">
              <a:extLst>
                <a:ext uri="{FF2B5EF4-FFF2-40B4-BE49-F238E27FC236}">
                  <a16:creationId xmlns:a16="http://schemas.microsoft.com/office/drawing/2014/main" id="{2696A5D5-E067-D5DC-C8ED-15052CA18EB7}"/>
                </a:ext>
              </a:extLst>
            </p:cNvPr>
            <p:cNvSpPr/>
            <p:nvPr/>
          </p:nvSpPr>
          <p:spPr>
            <a:xfrm flipH="1">
              <a:off x="6331596" y="6459597"/>
              <a:ext cx="123993" cy="4731"/>
            </a:xfrm>
            <a:custGeom>
              <a:avLst/>
              <a:gdLst>
                <a:gd name="connsiteX0" fmla="*/ 123993 w 123993"/>
                <a:gd name="connsiteY0" fmla="*/ 4732 h 4731"/>
                <a:gd name="connsiteX1" fmla="*/ 0 w 123993"/>
                <a:gd name="connsiteY1" fmla="*/ 0 h 4731"/>
              </a:gdLst>
              <a:ahLst/>
              <a:cxnLst>
                <a:cxn ang="0">
                  <a:pos x="connsiteX0" y="connsiteY0"/>
                </a:cxn>
                <a:cxn ang="0">
                  <a:pos x="connsiteX1" y="connsiteY1"/>
                </a:cxn>
              </a:cxnLst>
              <a:rect l="l" t="t" r="r" b="b"/>
              <a:pathLst>
                <a:path w="123993" h="4731">
                  <a:moveTo>
                    <a:pt x="123993" y="4732"/>
                  </a:moveTo>
                  <a:lnTo>
                    <a:pt x="0" y="0"/>
                  </a:lnTo>
                </a:path>
              </a:pathLst>
            </a:custGeom>
            <a:ln w="12104" cap="rnd">
              <a:solidFill>
                <a:srgbClr val="1C737C"/>
              </a:solidFill>
              <a:prstDash val="solid"/>
              <a:round/>
            </a:ln>
          </p:spPr>
          <p:txBody>
            <a:bodyPr rtlCol="0" anchor="ctr"/>
            <a:lstStyle/>
            <a:p>
              <a:endParaRPr lang="en-US"/>
            </a:p>
          </p:txBody>
        </p:sp>
        <p:sp>
          <p:nvSpPr>
            <p:cNvPr id="13" name="Freeform: Shape 12">
              <a:extLst>
                <a:ext uri="{FF2B5EF4-FFF2-40B4-BE49-F238E27FC236}">
                  <a16:creationId xmlns:a16="http://schemas.microsoft.com/office/drawing/2014/main" id="{139EFAA0-BBCA-06C8-0735-7E352857DEE5}"/>
                </a:ext>
              </a:extLst>
            </p:cNvPr>
            <p:cNvSpPr/>
            <p:nvPr/>
          </p:nvSpPr>
          <p:spPr>
            <a:xfrm flipH="1">
              <a:off x="6307382" y="6430094"/>
              <a:ext cx="124132" cy="4731"/>
            </a:xfrm>
            <a:custGeom>
              <a:avLst/>
              <a:gdLst>
                <a:gd name="connsiteX0" fmla="*/ 124132 w 124132"/>
                <a:gd name="connsiteY0" fmla="*/ 4732 h 4731"/>
                <a:gd name="connsiteX1" fmla="*/ 0 w 124132"/>
                <a:gd name="connsiteY1" fmla="*/ 0 h 4731"/>
              </a:gdLst>
              <a:ahLst/>
              <a:cxnLst>
                <a:cxn ang="0">
                  <a:pos x="connsiteX0" y="connsiteY0"/>
                </a:cxn>
                <a:cxn ang="0">
                  <a:pos x="connsiteX1" y="connsiteY1"/>
                </a:cxn>
              </a:cxnLst>
              <a:rect l="l" t="t" r="r" b="b"/>
              <a:pathLst>
                <a:path w="124132" h="4731">
                  <a:moveTo>
                    <a:pt x="124132" y="4732"/>
                  </a:moveTo>
                  <a:lnTo>
                    <a:pt x="0" y="0"/>
                  </a:lnTo>
                </a:path>
              </a:pathLst>
            </a:custGeom>
            <a:ln w="12104" cap="rnd">
              <a:solidFill>
                <a:srgbClr val="1C737C"/>
              </a:solidFill>
              <a:prstDash val="solid"/>
              <a:round/>
            </a:ln>
          </p:spPr>
          <p:txBody>
            <a:bodyPr rtlCol="0" anchor="ctr"/>
            <a:lstStyle/>
            <a:p>
              <a:endParaRPr lang="en-US"/>
            </a:p>
          </p:txBody>
        </p:sp>
        <p:sp>
          <p:nvSpPr>
            <p:cNvPr id="14" name="Freeform: Shape 13">
              <a:extLst>
                <a:ext uri="{FF2B5EF4-FFF2-40B4-BE49-F238E27FC236}">
                  <a16:creationId xmlns:a16="http://schemas.microsoft.com/office/drawing/2014/main" id="{CC627949-AF02-7FF9-8C7D-D965D8C3DA66}"/>
                </a:ext>
              </a:extLst>
            </p:cNvPr>
            <p:cNvSpPr/>
            <p:nvPr/>
          </p:nvSpPr>
          <p:spPr>
            <a:xfrm flipH="1">
              <a:off x="6285115" y="6400592"/>
              <a:ext cx="123993" cy="4731"/>
            </a:xfrm>
            <a:custGeom>
              <a:avLst/>
              <a:gdLst>
                <a:gd name="connsiteX0" fmla="*/ 123993 w 123993"/>
                <a:gd name="connsiteY0" fmla="*/ 4732 h 4731"/>
                <a:gd name="connsiteX1" fmla="*/ 0 w 123993"/>
                <a:gd name="connsiteY1" fmla="*/ 0 h 4731"/>
              </a:gdLst>
              <a:ahLst/>
              <a:cxnLst>
                <a:cxn ang="0">
                  <a:pos x="connsiteX0" y="connsiteY0"/>
                </a:cxn>
                <a:cxn ang="0">
                  <a:pos x="connsiteX1" y="connsiteY1"/>
                </a:cxn>
              </a:cxnLst>
              <a:rect l="l" t="t" r="r" b="b"/>
              <a:pathLst>
                <a:path w="123993" h="4731">
                  <a:moveTo>
                    <a:pt x="123993" y="4732"/>
                  </a:moveTo>
                  <a:lnTo>
                    <a:pt x="0" y="0"/>
                  </a:lnTo>
                </a:path>
              </a:pathLst>
            </a:custGeom>
            <a:ln w="12104" cap="rnd">
              <a:solidFill>
                <a:srgbClr val="1C737C"/>
              </a:solidFill>
              <a:prstDash val="solid"/>
              <a:round/>
            </a:ln>
          </p:spPr>
          <p:txBody>
            <a:bodyPr rtlCol="0" anchor="ctr"/>
            <a:lstStyle/>
            <a:p>
              <a:endParaRPr lang="en-US"/>
            </a:p>
          </p:txBody>
        </p:sp>
        <p:sp>
          <p:nvSpPr>
            <p:cNvPr id="15" name="Freeform: Shape 14">
              <a:extLst>
                <a:ext uri="{FF2B5EF4-FFF2-40B4-BE49-F238E27FC236}">
                  <a16:creationId xmlns:a16="http://schemas.microsoft.com/office/drawing/2014/main" id="{4B3EEEFD-1DCF-A802-1165-032DD5FFDFE5}"/>
                </a:ext>
              </a:extLst>
            </p:cNvPr>
            <p:cNvSpPr/>
            <p:nvPr/>
          </p:nvSpPr>
          <p:spPr>
            <a:xfrm flipH="1">
              <a:off x="6257562" y="6371090"/>
              <a:ext cx="124132" cy="4592"/>
            </a:xfrm>
            <a:custGeom>
              <a:avLst/>
              <a:gdLst>
                <a:gd name="connsiteX0" fmla="*/ 124132 w 124132"/>
                <a:gd name="connsiteY0" fmla="*/ 4592 h 4592"/>
                <a:gd name="connsiteX1" fmla="*/ 0 w 124132"/>
                <a:gd name="connsiteY1" fmla="*/ 0 h 4592"/>
              </a:gdLst>
              <a:ahLst/>
              <a:cxnLst>
                <a:cxn ang="0">
                  <a:pos x="connsiteX0" y="connsiteY0"/>
                </a:cxn>
                <a:cxn ang="0">
                  <a:pos x="connsiteX1" y="connsiteY1"/>
                </a:cxn>
              </a:cxnLst>
              <a:rect l="l" t="t" r="r" b="b"/>
              <a:pathLst>
                <a:path w="124132" h="4592">
                  <a:moveTo>
                    <a:pt x="124132" y="4592"/>
                  </a:moveTo>
                  <a:lnTo>
                    <a:pt x="0" y="0"/>
                  </a:lnTo>
                </a:path>
              </a:pathLst>
            </a:custGeom>
            <a:ln w="12104" cap="rnd">
              <a:solidFill>
                <a:srgbClr val="1C737C"/>
              </a:solidFill>
              <a:prstDash val="solid"/>
              <a:round/>
            </a:ln>
          </p:spPr>
          <p:txBody>
            <a:bodyPr rtlCol="0" anchor="ctr"/>
            <a:lstStyle/>
            <a:p>
              <a:endParaRPr lang="en-US"/>
            </a:p>
          </p:txBody>
        </p:sp>
        <p:sp>
          <p:nvSpPr>
            <p:cNvPr id="16" name="Freeform: Shape 15">
              <a:extLst>
                <a:ext uri="{FF2B5EF4-FFF2-40B4-BE49-F238E27FC236}">
                  <a16:creationId xmlns:a16="http://schemas.microsoft.com/office/drawing/2014/main" id="{1413F351-145F-86F2-1FC5-75D87C8D34C5}"/>
                </a:ext>
              </a:extLst>
            </p:cNvPr>
            <p:cNvSpPr/>
            <p:nvPr/>
          </p:nvSpPr>
          <p:spPr>
            <a:xfrm flipH="1">
              <a:off x="6231121" y="6341448"/>
              <a:ext cx="124132" cy="4731"/>
            </a:xfrm>
            <a:custGeom>
              <a:avLst/>
              <a:gdLst>
                <a:gd name="connsiteX0" fmla="*/ 124132 w 124132"/>
                <a:gd name="connsiteY0" fmla="*/ 4732 h 4731"/>
                <a:gd name="connsiteX1" fmla="*/ 0 w 124132"/>
                <a:gd name="connsiteY1" fmla="*/ 0 h 4731"/>
              </a:gdLst>
              <a:ahLst/>
              <a:cxnLst>
                <a:cxn ang="0">
                  <a:pos x="connsiteX0" y="connsiteY0"/>
                </a:cxn>
                <a:cxn ang="0">
                  <a:pos x="connsiteX1" y="connsiteY1"/>
                </a:cxn>
              </a:cxnLst>
              <a:rect l="l" t="t" r="r" b="b"/>
              <a:pathLst>
                <a:path w="124132" h="4731">
                  <a:moveTo>
                    <a:pt x="124132" y="4732"/>
                  </a:moveTo>
                  <a:lnTo>
                    <a:pt x="0" y="0"/>
                  </a:lnTo>
                </a:path>
              </a:pathLst>
            </a:custGeom>
            <a:ln w="12104" cap="rnd">
              <a:solidFill>
                <a:srgbClr val="1C737C"/>
              </a:solidFill>
              <a:prstDash val="solid"/>
              <a:round/>
            </a:ln>
          </p:spPr>
          <p:txBody>
            <a:bodyPr rtlCol="0" anchor="ctr"/>
            <a:lstStyle/>
            <a:p>
              <a:endParaRPr lang="en-US"/>
            </a:p>
          </p:txBody>
        </p:sp>
        <p:sp>
          <p:nvSpPr>
            <p:cNvPr id="17" name="Freeform: Shape 16">
              <a:extLst>
                <a:ext uri="{FF2B5EF4-FFF2-40B4-BE49-F238E27FC236}">
                  <a16:creationId xmlns:a16="http://schemas.microsoft.com/office/drawing/2014/main" id="{99A06387-2503-2B20-57F7-4122EDBDA66D}"/>
                </a:ext>
              </a:extLst>
            </p:cNvPr>
            <p:cNvSpPr/>
            <p:nvPr/>
          </p:nvSpPr>
          <p:spPr>
            <a:xfrm flipH="1">
              <a:off x="6205933" y="6311946"/>
              <a:ext cx="124132" cy="4731"/>
            </a:xfrm>
            <a:custGeom>
              <a:avLst/>
              <a:gdLst>
                <a:gd name="connsiteX0" fmla="*/ 124132 w 124132"/>
                <a:gd name="connsiteY0" fmla="*/ 4731 h 4731"/>
                <a:gd name="connsiteX1" fmla="*/ 0 w 124132"/>
                <a:gd name="connsiteY1" fmla="*/ 0 h 4731"/>
              </a:gdLst>
              <a:ahLst/>
              <a:cxnLst>
                <a:cxn ang="0">
                  <a:pos x="connsiteX0" y="connsiteY0"/>
                </a:cxn>
                <a:cxn ang="0">
                  <a:pos x="connsiteX1" y="connsiteY1"/>
                </a:cxn>
              </a:cxnLst>
              <a:rect l="l" t="t" r="r" b="b"/>
              <a:pathLst>
                <a:path w="124132" h="4731">
                  <a:moveTo>
                    <a:pt x="124132" y="4731"/>
                  </a:moveTo>
                  <a:lnTo>
                    <a:pt x="0" y="0"/>
                  </a:lnTo>
                </a:path>
              </a:pathLst>
            </a:custGeom>
            <a:ln w="12104" cap="rnd">
              <a:solidFill>
                <a:srgbClr val="1C737C"/>
              </a:solidFill>
              <a:prstDash val="solid"/>
              <a:round/>
            </a:ln>
          </p:spPr>
          <p:txBody>
            <a:bodyPr rtlCol="0" anchor="ctr"/>
            <a:lstStyle/>
            <a:p>
              <a:endParaRPr lang="en-US"/>
            </a:p>
          </p:txBody>
        </p:sp>
        <p:sp>
          <p:nvSpPr>
            <p:cNvPr id="18" name="Freeform: Shape 17">
              <a:extLst>
                <a:ext uri="{FF2B5EF4-FFF2-40B4-BE49-F238E27FC236}">
                  <a16:creationId xmlns:a16="http://schemas.microsoft.com/office/drawing/2014/main" id="{CC67306B-DFE1-4D3E-606C-06FE17DDE304}"/>
                </a:ext>
              </a:extLst>
            </p:cNvPr>
            <p:cNvSpPr/>
            <p:nvPr/>
          </p:nvSpPr>
          <p:spPr>
            <a:xfrm flipH="1">
              <a:off x="6187702" y="6282444"/>
              <a:ext cx="124132" cy="4731"/>
            </a:xfrm>
            <a:custGeom>
              <a:avLst/>
              <a:gdLst>
                <a:gd name="connsiteX0" fmla="*/ 124132 w 124132"/>
                <a:gd name="connsiteY0" fmla="*/ 4731 h 4731"/>
                <a:gd name="connsiteX1" fmla="*/ 0 w 124132"/>
                <a:gd name="connsiteY1" fmla="*/ 0 h 4731"/>
              </a:gdLst>
              <a:ahLst/>
              <a:cxnLst>
                <a:cxn ang="0">
                  <a:pos x="connsiteX0" y="connsiteY0"/>
                </a:cxn>
                <a:cxn ang="0">
                  <a:pos x="connsiteX1" y="connsiteY1"/>
                </a:cxn>
              </a:cxnLst>
              <a:rect l="l" t="t" r="r" b="b"/>
              <a:pathLst>
                <a:path w="124132" h="4731">
                  <a:moveTo>
                    <a:pt x="124132" y="4731"/>
                  </a:moveTo>
                  <a:lnTo>
                    <a:pt x="0" y="0"/>
                  </a:lnTo>
                </a:path>
              </a:pathLst>
            </a:custGeom>
            <a:ln w="12104" cap="rnd">
              <a:solidFill>
                <a:srgbClr val="1C737C"/>
              </a:solidFill>
              <a:prstDash val="solid"/>
              <a:round/>
            </a:ln>
          </p:spPr>
          <p:txBody>
            <a:bodyPr rtlCol="0" anchor="ctr"/>
            <a:lstStyle/>
            <a:p>
              <a:endParaRPr lang="en-US"/>
            </a:p>
          </p:txBody>
        </p:sp>
        <p:sp>
          <p:nvSpPr>
            <p:cNvPr id="19" name="Freeform: Shape 18">
              <a:extLst>
                <a:ext uri="{FF2B5EF4-FFF2-40B4-BE49-F238E27FC236}">
                  <a16:creationId xmlns:a16="http://schemas.microsoft.com/office/drawing/2014/main" id="{39A97172-D5D3-795E-CFF6-A8F69B625344}"/>
                </a:ext>
              </a:extLst>
            </p:cNvPr>
            <p:cNvSpPr/>
            <p:nvPr/>
          </p:nvSpPr>
          <p:spPr>
            <a:xfrm flipH="1">
              <a:off x="6168776" y="6252941"/>
              <a:ext cx="124132" cy="4592"/>
            </a:xfrm>
            <a:custGeom>
              <a:avLst/>
              <a:gdLst>
                <a:gd name="connsiteX0" fmla="*/ 124132 w 124132"/>
                <a:gd name="connsiteY0" fmla="*/ 4592 h 4592"/>
                <a:gd name="connsiteX1" fmla="*/ 0 w 124132"/>
                <a:gd name="connsiteY1" fmla="*/ 0 h 4592"/>
              </a:gdLst>
              <a:ahLst/>
              <a:cxnLst>
                <a:cxn ang="0">
                  <a:pos x="connsiteX0" y="connsiteY0"/>
                </a:cxn>
                <a:cxn ang="0">
                  <a:pos x="connsiteX1" y="connsiteY1"/>
                </a:cxn>
              </a:cxnLst>
              <a:rect l="l" t="t" r="r" b="b"/>
              <a:pathLst>
                <a:path w="124132" h="4592">
                  <a:moveTo>
                    <a:pt x="124132" y="4592"/>
                  </a:moveTo>
                  <a:lnTo>
                    <a:pt x="0" y="0"/>
                  </a:lnTo>
                </a:path>
              </a:pathLst>
            </a:custGeom>
            <a:ln w="12104" cap="rnd">
              <a:solidFill>
                <a:srgbClr val="1C737C"/>
              </a:solidFill>
              <a:prstDash val="solid"/>
              <a:round/>
            </a:ln>
          </p:spPr>
          <p:txBody>
            <a:bodyPr rtlCol="0" anchor="ctr"/>
            <a:lstStyle/>
            <a:p>
              <a:endParaRPr lang="en-US"/>
            </a:p>
          </p:txBody>
        </p:sp>
        <p:sp>
          <p:nvSpPr>
            <p:cNvPr id="20" name="Freeform: Shape 19">
              <a:extLst>
                <a:ext uri="{FF2B5EF4-FFF2-40B4-BE49-F238E27FC236}">
                  <a16:creationId xmlns:a16="http://schemas.microsoft.com/office/drawing/2014/main" id="{3D97A832-770A-810E-AD80-83D0273DE93F}"/>
                </a:ext>
              </a:extLst>
            </p:cNvPr>
            <p:cNvSpPr/>
            <p:nvPr/>
          </p:nvSpPr>
          <p:spPr>
            <a:xfrm flipH="1">
              <a:off x="6138578" y="6223300"/>
              <a:ext cx="124132" cy="4731"/>
            </a:xfrm>
            <a:custGeom>
              <a:avLst/>
              <a:gdLst>
                <a:gd name="connsiteX0" fmla="*/ 124132 w 124132"/>
                <a:gd name="connsiteY0" fmla="*/ 4731 h 4731"/>
                <a:gd name="connsiteX1" fmla="*/ 0 w 124132"/>
                <a:gd name="connsiteY1" fmla="*/ 0 h 4731"/>
              </a:gdLst>
              <a:ahLst/>
              <a:cxnLst>
                <a:cxn ang="0">
                  <a:pos x="connsiteX0" y="connsiteY0"/>
                </a:cxn>
                <a:cxn ang="0">
                  <a:pos x="connsiteX1" y="connsiteY1"/>
                </a:cxn>
              </a:cxnLst>
              <a:rect l="l" t="t" r="r" b="b"/>
              <a:pathLst>
                <a:path w="124132" h="4731">
                  <a:moveTo>
                    <a:pt x="124132" y="4731"/>
                  </a:moveTo>
                  <a:lnTo>
                    <a:pt x="0" y="0"/>
                  </a:lnTo>
                </a:path>
              </a:pathLst>
            </a:custGeom>
            <a:ln w="12104" cap="rnd">
              <a:solidFill>
                <a:srgbClr val="1C737C"/>
              </a:solidFill>
              <a:prstDash val="solid"/>
              <a:round/>
            </a:ln>
          </p:spPr>
          <p:txBody>
            <a:bodyPr rtlCol="0" anchor="ctr"/>
            <a:lstStyle/>
            <a:p>
              <a:endParaRPr lang="en-US"/>
            </a:p>
          </p:txBody>
        </p:sp>
        <p:sp>
          <p:nvSpPr>
            <p:cNvPr id="21" name="Freeform: Shape 20">
              <a:extLst>
                <a:ext uri="{FF2B5EF4-FFF2-40B4-BE49-F238E27FC236}">
                  <a16:creationId xmlns:a16="http://schemas.microsoft.com/office/drawing/2014/main" id="{8AB817B4-7CA6-00CF-74CD-19AB98EAD4C0}"/>
                </a:ext>
              </a:extLst>
            </p:cNvPr>
            <p:cNvSpPr/>
            <p:nvPr/>
          </p:nvSpPr>
          <p:spPr>
            <a:xfrm flipH="1">
              <a:off x="4471977" y="2277924"/>
              <a:ext cx="789047" cy="706027"/>
            </a:xfrm>
            <a:custGeom>
              <a:avLst/>
              <a:gdLst>
                <a:gd name="connsiteX0" fmla="*/ 557468 w 789047"/>
                <a:gd name="connsiteY0" fmla="*/ 301372 h 706027"/>
                <a:gd name="connsiteX1" fmla="*/ 485382 w 789047"/>
                <a:gd name="connsiteY1" fmla="*/ 355228 h 706027"/>
                <a:gd name="connsiteX2" fmla="*/ 169763 w 789047"/>
                <a:gd name="connsiteY2" fmla="*/ -52 h 706027"/>
                <a:gd name="connsiteX3" fmla="*/ -14 w 789047"/>
                <a:gd name="connsiteY3" fmla="*/ 78157 h 706027"/>
                <a:gd name="connsiteX4" fmla="*/ 282762 w 789047"/>
                <a:gd name="connsiteY4" fmla="*/ 585680 h 706027"/>
                <a:gd name="connsiteX5" fmla="*/ 641800 w 789047"/>
                <a:gd name="connsiteY5" fmla="*/ 642875 h 706027"/>
                <a:gd name="connsiteX6" fmla="*/ 789033 w 789047"/>
                <a:gd name="connsiteY6" fmla="*/ 501904 h 7060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89047" h="706027">
                  <a:moveTo>
                    <a:pt x="557468" y="301372"/>
                  </a:moveTo>
                  <a:lnTo>
                    <a:pt x="485382" y="355228"/>
                  </a:lnTo>
                  <a:lnTo>
                    <a:pt x="169763" y="-52"/>
                  </a:lnTo>
                  <a:lnTo>
                    <a:pt x="-14" y="78157"/>
                  </a:lnTo>
                  <a:lnTo>
                    <a:pt x="282762" y="585680"/>
                  </a:lnTo>
                  <a:cubicBezTo>
                    <a:pt x="353596" y="726372"/>
                    <a:pt x="535619" y="741263"/>
                    <a:pt x="641800" y="642875"/>
                  </a:cubicBezTo>
                  <a:cubicBezTo>
                    <a:pt x="708876" y="580531"/>
                    <a:pt x="789033" y="501904"/>
                    <a:pt x="789033" y="501904"/>
                  </a:cubicBezTo>
                  <a:close/>
                </a:path>
              </a:pathLst>
            </a:custGeom>
            <a:solidFill>
              <a:srgbClr val="BC765B"/>
            </a:solidFill>
            <a:ln w="13910"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61BB0953-8D08-F8FB-71AC-791ADFEB256C}"/>
                </a:ext>
              </a:extLst>
            </p:cNvPr>
            <p:cNvSpPr/>
            <p:nvPr/>
          </p:nvSpPr>
          <p:spPr>
            <a:xfrm flipH="1">
              <a:off x="5090968" y="1933924"/>
              <a:ext cx="339856" cy="471889"/>
            </a:xfrm>
            <a:custGeom>
              <a:avLst/>
              <a:gdLst>
                <a:gd name="connsiteX0" fmla="*/ 282090 w 339856"/>
                <a:gd name="connsiteY0" fmla="*/ 207430 h 471889"/>
                <a:gd name="connsiteX1" fmla="*/ 284316 w 339856"/>
                <a:gd name="connsiteY1" fmla="*/ 230113 h 471889"/>
                <a:gd name="connsiteX2" fmla="*/ 231852 w 339856"/>
                <a:gd name="connsiteY2" fmla="*/ 121289 h 471889"/>
                <a:gd name="connsiteX3" fmla="*/ 231852 w 339856"/>
                <a:gd name="connsiteY3" fmla="*/ 121289 h 471889"/>
                <a:gd name="connsiteX4" fmla="*/ 189130 w 339856"/>
                <a:gd name="connsiteY4" fmla="*/ 43358 h 471889"/>
                <a:gd name="connsiteX5" fmla="*/ 141397 w 339856"/>
                <a:gd name="connsiteY5" fmla="*/ 16917 h 471889"/>
                <a:gd name="connsiteX6" fmla="*/ 192609 w 339856"/>
                <a:gd name="connsiteY6" fmla="*/ 147173 h 471889"/>
                <a:gd name="connsiteX7" fmla="*/ 188016 w 339856"/>
                <a:gd name="connsiteY7" fmla="*/ 150095 h 471889"/>
                <a:gd name="connsiteX8" fmla="*/ 133604 w 339856"/>
                <a:gd name="connsiteY8" fmla="*/ 48507 h 471889"/>
                <a:gd name="connsiteX9" fmla="*/ 81279 w 339856"/>
                <a:gd name="connsiteY9" fmla="*/ 19422 h 471889"/>
                <a:gd name="connsiteX10" fmla="*/ 144459 w 339856"/>
                <a:gd name="connsiteY10" fmla="*/ 178763 h 471889"/>
                <a:gd name="connsiteX11" fmla="*/ 141675 w 339856"/>
                <a:gd name="connsiteY11" fmla="*/ 180711 h 471889"/>
                <a:gd name="connsiteX12" fmla="*/ 93525 w 339856"/>
                <a:gd name="connsiteY12" fmla="*/ 92621 h 471889"/>
                <a:gd name="connsiteX13" fmla="*/ 41061 w 339856"/>
                <a:gd name="connsiteY13" fmla="*/ 63398 h 471889"/>
                <a:gd name="connsiteX14" fmla="*/ 98396 w 339856"/>
                <a:gd name="connsiteY14" fmla="*/ 209239 h 471889"/>
                <a:gd name="connsiteX15" fmla="*/ 95613 w 339856"/>
                <a:gd name="connsiteY15" fmla="*/ 211048 h 471889"/>
                <a:gd name="connsiteX16" fmla="*/ 52890 w 339856"/>
                <a:gd name="connsiteY16" fmla="*/ 136318 h 471889"/>
                <a:gd name="connsiteX17" fmla="*/ 426 w 339856"/>
                <a:gd name="connsiteY17" fmla="*/ 107233 h 471889"/>
                <a:gd name="connsiteX18" fmla="*/ 52055 w 339856"/>
                <a:gd name="connsiteY18" fmla="*/ 239020 h 471889"/>
                <a:gd name="connsiteX19" fmla="*/ 126924 w 339856"/>
                <a:gd name="connsiteY19" fmla="*/ 399752 h 471889"/>
                <a:gd name="connsiteX20" fmla="*/ 205968 w 339856"/>
                <a:gd name="connsiteY20" fmla="*/ 471837 h 471889"/>
                <a:gd name="connsiteX21" fmla="*/ 339842 w 339856"/>
                <a:gd name="connsiteY21" fmla="*/ 344226 h 471889"/>
                <a:gd name="connsiteX22" fmla="*/ 313401 w 339856"/>
                <a:gd name="connsiteY22" fmla="*/ 150513 h 471889"/>
                <a:gd name="connsiteX23" fmla="*/ 282090 w 339856"/>
                <a:gd name="connsiteY23" fmla="*/ 207430 h 4718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339856" h="471889">
                  <a:moveTo>
                    <a:pt x="282090" y="207430"/>
                  </a:moveTo>
                  <a:cubicBezTo>
                    <a:pt x="283203" y="216197"/>
                    <a:pt x="283899" y="223573"/>
                    <a:pt x="284316" y="230113"/>
                  </a:cubicBezTo>
                  <a:lnTo>
                    <a:pt x="231852" y="121289"/>
                  </a:lnTo>
                  <a:lnTo>
                    <a:pt x="231852" y="121289"/>
                  </a:lnTo>
                  <a:cubicBezTo>
                    <a:pt x="219397" y="94375"/>
                    <a:pt x="205119" y="68338"/>
                    <a:pt x="189130" y="43358"/>
                  </a:cubicBezTo>
                  <a:cubicBezTo>
                    <a:pt x="150443" y="-15229"/>
                    <a:pt x="138892" y="-4235"/>
                    <a:pt x="141397" y="16917"/>
                  </a:cubicBezTo>
                  <a:cubicBezTo>
                    <a:pt x="143484" y="33060"/>
                    <a:pt x="176883" y="111130"/>
                    <a:pt x="192609" y="147173"/>
                  </a:cubicBezTo>
                  <a:lnTo>
                    <a:pt x="188016" y="150095"/>
                  </a:lnTo>
                  <a:cubicBezTo>
                    <a:pt x="172360" y="114957"/>
                    <a:pt x="154186" y="81001"/>
                    <a:pt x="133604" y="48507"/>
                  </a:cubicBezTo>
                  <a:cubicBezTo>
                    <a:pt x="91855" y="-15925"/>
                    <a:pt x="77939" y="-3818"/>
                    <a:pt x="81279" y="19422"/>
                  </a:cubicBezTo>
                  <a:cubicBezTo>
                    <a:pt x="83784" y="40297"/>
                    <a:pt x="134161" y="155244"/>
                    <a:pt x="144459" y="178763"/>
                  </a:cubicBezTo>
                  <a:lnTo>
                    <a:pt x="141675" y="180711"/>
                  </a:lnTo>
                  <a:cubicBezTo>
                    <a:pt x="127606" y="150304"/>
                    <a:pt x="111519" y="120885"/>
                    <a:pt x="93525" y="92621"/>
                  </a:cubicBezTo>
                  <a:cubicBezTo>
                    <a:pt x="50942" y="28190"/>
                    <a:pt x="37861" y="40158"/>
                    <a:pt x="41061" y="63398"/>
                  </a:cubicBezTo>
                  <a:cubicBezTo>
                    <a:pt x="43288" y="81628"/>
                    <a:pt x="81557" y="170552"/>
                    <a:pt x="98396" y="209239"/>
                  </a:cubicBezTo>
                  <a:lnTo>
                    <a:pt x="95613" y="211048"/>
                  </a:lnTo>
                  <a:cubicBezTo>
                    <a:pt x="82978" y="185248"/>
                    <a:pt x="68709" y="160296"/>
                    <a:pt x="52890" y="136318"/>
                  </a:cubicBezTo>
                  <a:cubicBezTo>
                    <a:pt x="11142" y="71886"/>
                    <a:pt x="-2775" y="83993"/>
                    <a:pt x="426" y="107233"/>
                  </a:cubicBezTo>
                  <a:cubicBezTo>
                    <a:pt x="3627" y="130473"/>
                    <a:pt x="52055" y="239020"/>
                    <a:pt x="52055" y="239020"/>
                  </a:cubicBezTo>
                  <a:cubicBezTo>
                    <a:pt x="52055" y="239020"/>
                    <a:pt x="105354" y="363152"/>
                    <a:pt x="126924" y="399752"/>
                  </a:cubicBezTo>
                  <a:cubicBezTo>
                    <a:pt x="148494" y="436351"/>
                    <a:pt x="205968" y="471837"/>
                    <a:pt x="205968" y="471837"/>
                  </a:cubicBezTo>
                  <a:lnTo>
                    <a:pt x="339842" y="344226"/>
                  </a:lnTo>
                  <a:cubicBezTo>
                    <a:pt x="339842" y="344226"/>
                    <a:pt x="318550" y="153853"/>
                    <a:pt x="313401" y="150513"/>
                  </a:cubicBezTo>
                  <a:cubicBezTo>
                    <a:pt x="308252" y="147173"/>
                    <a:pt x="277358" y="166795"/>
                    <a:pt x="282090" y="207430"/>
                  </a:cubicBezTo>
                  <a:close/>
                </a:path>
              </a:pathLst>
            </a:custGeom>
            <a:solidFill>
              <a:srgbClr val="BC765B"/>
            </a:solidFill>
            <a:ln w="13910" cap="flat">
              <a:no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E741A2EA-33CB-B07A-94F4-B94AB90889E3}"/>
                </a:ext>
              </a:extLst>
            </p:cNvPr>
            <p:cNvSpPr/>
            <p:nvPr/>
          </p:nvSpPr>
          <p:spPr>
            <a:xfrm flipH="1">
              <a:off x="4218285" y="5849650"/>
              <a:ext cx="286951" cy="365299"/>
            </a:xfrm>
            <a:custGeom>
              <a:avLst/>
              <a:gdLst>
                <a:gd name="connsiteX0" fmla="*/ 249935 w 286951"/>
                <a:gd name="connsiteY0" fmla="*/ 0 h 365299"/>
                <a:gd name="connsiteX1" fmla="*/ 286952 w 286951"/>
                <a:gd name="connsiteY1" fmla="*/ 365300 h 365299"/>
                <a:gd name="connsiteX2" fmla="*/ 36182 w 286951"/>
                <a:gd name="connsiteY2" fmla="*/ 363073 h 365299"/>
                <a:gd name="connsiteX3" fmla="*/ 0 w 286951"/>
                <a:gd name="connsiteY3" fmla="*/ 6541 h 365299"/>
                <a:gd name="connsiteX4" fmla="*/ 249935 w 286951"/>
                <a:gd name="connsiteY4" fmla="*/ 0 h 3652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6951" h="365299">
                  <a:moveTo>
                    <a:pt x="249935" y="0"/>
                  </a:moveTo>
                  <a:lnTo>
                    <a:pt x="286952" y="365300"/>
                  </a:lnTo>
                  <a:lnTo>
                    <a:pt x="36182" y="363073"/>
                  </a:lnTo>
                  <a:lnTo>
                    <a:pt x="0" y="6541"/>
                  </a:lnTo>
                  <a:lnTo>
                    <a:pt x="249935" y="0"/>
                  </a:lnTo>
                  <a:close/>
                </a:path>
              </a:pathLst>
            </a:custGeom>
            <a:solidFill>
              <a:srgbClr val="D89273"/>
            </a:solidFill>
            <a:ln w="13910"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52C25B28-63BF-958C-1BDA-690CA6B77915}"/>
                </a:ext>
              </a:extLst>
            </p:cNvPr>
            <p:cNvSpPr/>
            <p:nvPr/>
          </p:nvSpPr>
          <p:spPr>
            <a:xfrm flipH="1">
              <a:off x="4199080" y="3693199"/>
              <a:ext cx="646824" cy="2149075"/>
            </a:xfrm>
            <a:custGeom>
              <a:avLst/>
              <a:gdLst>
                <a:gd name="connsiteX0" fmla="*/ -14 w 646824"/>
                <a:gd name="connsiteY0" fmla="*/ -52 h 2149075"/>
                <a:gd name="connsiteX1" fmla="*/ 134277 w 646824"/>
                <a:gd name="connsiteY1" fmla="*/ 1338406 h 2149075"/>
                <a:gd name="connsiteX2" fmla="*/ 248668 w 646824"/>
                <a:gd name="connsiteY2" fmla="*/ 2149024 h 2149075"/>
                <a:gd name="connsiteX3" fmla="*/ 646810 w 646824"/>
                <a:gd name="connsiteY3" fmla="*/ 2108667 h 2149075"/>
                <a:gd name="connsiteX4" fmla="*/ 535480 w 646824"/>
                <a:gd name="connsiteY4" fmla="*/ 1214274 h 2149075"/>
                <a:gd name="connsiteX5" fmla="*/ 574306 w 646824"/>
                <a:gd name="connsiteY5" fmla="*/ 16230 h 2149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6824" h="2149075">
                  <a:moveTo>
                    <a:pt x="-14" y="-52"/>
                  </a:moveTo>
                  <a:cubicBezTo>
                    <a:pt x="13902" y="17343"/>
                    <a:pt x="125231" y="1163758"/>
                    <a:pt x="134277" y="1338406"/>
                  </a:cubicBezTo>
                  <a:lnTo>
                    <a:pt x="248668" y="2149024"/>
                  </a:lnTo>
                  <a:lnTo>
                    <a:pt x="646810" y="2108667"/>
                  </a:lnTo>
                  <a:lnTo>
                    <a:pt x="535480" y="1214274"/>
                  </a:lnTo>
                  <a:lnTo>
                    <a:pt x="574306" y="16230"/>
                  </a:lnTo>
                  <a:close/>
                </a:path>
              </a:pathLst>
            </a:custGeom>
            <a:solidFill>
              <a:srgbClr val="3A3938"/>
            </a:solidFill>
            <a:ln w="13910"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30E16D94-8417-2AF2-CCBF-4494AC260097}"/>
                </a:ext>
              </a:extLst>
            </p:cNvPr>
            <p:cNvSpPr/>
            <p:nvPr/>
          </p:nvSpPr>
          <p:spPr>
            <a:xfrm rot="347999" flipH="1">
              <a:off x="4151246" y="5821001"/>
              <a:ext cx="464939" cy="160592"/>
            </a:xfrm>
            <a:custGeom>
              <a:avLst/>
              <a:gdLst>
                <a:gd name="connsiteX0" fmla="*/ -14 w 464939"/>
                <a:gd name="connsiteY0" fmla="*/ -52 h 160592"/>
                <a:gd name="connsiteX1" fmla="*/ 464925 w 464939"/>
                <a:gd name="connsiteY1" fmla="*/ -52 h 160592"/>
                <a:gd name="connsiteX2" fmla="*/ 464925 w 464939"/>
                <a:gd name="connsiteY2" fmla="*/ 160541 h 160592"/>
                <a:gd name="connsiteX3" fmla="*/ -14 w 464939"/>
                <a:gd name="connsiteY3" fmla="*/ 160541 h 160592"/>
              </a:gdLst>
              <a:ahLst/>
              <a:cxnLst>
                <a:cxn ang="0">
                  <a:pos x="connsiteX0" y="connsiteY0"/>
                </a:cxn>
                <a:cxn ang="0">
                  <a:pos x="connsiteX1" y="connsiteY1"/>
                </a:cxn>
                <a:cxn ang="0">
                  <a:pos x="connsiteX2" y="connsiteY2"/>
                </a:cxn>
                <a:cxn ang="0">
                  <a:pos x="connsiteX3" y="connsiteY3"/>
                </a:cxn>
              </a:cxnLst>
              <a:rect l="l" t="t" r="r" b="b"/>
              <a:pathLst>
                <a:path w="464939" h="160592">
                  <a:moveTo>
                    <a:pt x="-14" y="-52"/>
                  </a:moveTo>
                  <a:lnTo>
                    <a:pt x="464925" y="-52"/>
                  </a:lnTo>
                  <a:lnTo>
                    <a:pt x="464925" y="160541"/>
                  </a:lnTo>
                  <a:lnTo>
                    <a:pt x="-14" y="160541"/>
                  </a:lnTo>
                  <a:close/>
                </a:path>
              </a:pathLst>
            </a:custGeom>
            <a:solidFill>
              <a:srgbClr val="4A4948"/>
            </a:solidFill>
            <a:ln w="13910"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3C4B7358-6E2C-8FF5-A8BE-F826E80E9544}"/>
                </a:ext>
              </a:extLst>
            </p:cNvPr>
            <p:cNvSpPr/>
            <p:nvPr/>
          </p:nvSpPr>
          <p:spPr>
            <a:xfrm flipH="1">
              <a:off x="4192967" y="6165238"/>
              <a:ext cx="579555" cy="234141"/>
            </a:xfrm>
            <a:custGeom>
              <a:avLst/>
              <a:gdLst>
                <a:gd name="connsiteX0" fmla="*/ 551023 w 579555"/>
                <a:gd name="connsiteY0" fmla="*/ 17513 h 234141"/>
                <a:gd name="connsiteX1" fmla="*/ 578855 w 579555"/>
                <a:gd name="connsiteY1" fmla="*/ 177688 h 234141"/>
                <a:gd name="connsiteX2" fmla="*/ 539319 w 579555"/>
                <a:gd name="connsiteY2" fmla="*/ 233367 h 234141"/>
                <a:gd name="connsiteX3" fmla="*/ 531261 w 579555"/>
                <a:gd name="connsiteY3" fmla="*/ 234049 h 234141"/>
                <a:gd name="connsiteX4" fmla="*/ 24712 w 579555"/>
                <a:gd name="connsiteY4" fmla="*/ 234049 h 234141"/>
                <a:gd name="connsiteX5" fmla="*/ 25 w 579555"/>
                <a:gd name="connsiteY5" fmla="*/ 212061 h 234141"/>
                <a:gd name="connsiteX6" fmla="*/ 6900 w 579555"/>
                <a:gd name="connsiteY6" fmla="*/ 194109 h 234141"/>
                <a:gd name="connsiteX7" fmla="*/ 9822 w 579555"/>
                <a:gd name="connsiteY7" fmla="*/ 192161 h 234141"/>
                <a:gd name="connsiteX8" fmla="*/ 320570 w 579555"/>
                <a:gd name="connsiteY8" fmla="*/ 17513 h 234141"/>
                <a:gd name="connsiteX9" fmla="*/ 551023 w 579555"/>
                <a:gd name="connsiteY9" fmla="*/ 17513 h 2341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79555" h="234141">
                  <a:moveTo>
                    <a:pt x="551023" y="17513"/>
                  </a:moveTo>
                  <a:lnTo>
                    <a:pt x="578855" y="177688"/>
                  </a:lnTo>
                  <a:cubicBezTo>
                    <a:pt x="583308" y="203976"/>
                    <a:pt x="565607" y="228914"/>
                    <a:pt x="539319" y="233367"/>
                  </a:cubicBezTo>
                  <a:cubicBezTo>
                    <a:pt x="536661" y="233826"/>
                    <a:pt x="533961" y="234049"/>
                    <a:pt x="531261" y="234049"/>
                  </a:cubicBezTo>
                  <a:lnTo>
                    <a:pt x="24712" y="234049"/>
                  </a:lnTo>
                  <a:cubicBezTo>
                    <a:pt x="11826" y="234800"/>
                    <a:pt x="763" y="224948"/>
                    <a:pt x="25" y="212061"/>
                  </a:cubicBezTo>
                  <a:cubicBezTo>
                    <a:pt x="-364" y="205367"/>
                    <a:pt x="2141" y="198827"/>
                    <a:pt x="6900" y="194109"/>
                  </a:cubicBezTo>
                  <a:lnTo>
                    <a:pt x="9822" y="192161"/>
                  </a:lnTo>
                  <a:cubicBezTo>
                    <a:pt x="24434" y="184368"/>
                    <a:pt x="240692" y="57035"/>
                    <a:pt x="320570" y="17513"/>
                  </a:cubicBezTo>
                  <a:cubicBezTo>
                    <a:pt x="400449" y="-22009"/>
                    <a:pt x="551023" y="17513"/>
                    <a:pt x="551023" y="17513"/>
                  </a:cubicBezTo>
                  <a:close/>
                </a:path>
              </a:pathLst>
            </a:custGeom>
            <a:solidFill>
              <a:srgbClr val="D89273"/>
            </a:solidFill>
            <a:ln w="13910"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EF3E7DC0-EC38-DF70-FD58-C5666900C145}"/>
                </a:ext>
              </a:extLst>
            </p:cNvPr>
            <p:cNvSpPr/>
            <p:nvPr/>
          </p:nvSpPr>
          <p:spPr>
            <a:xfrm flipH="1">
              <a:off x="4083715" y="3693199"/>
              <a:ext cx="826939" cy="539180"/>
            </a:xfrm>
            <a:custGeom>
              <a:avLst/>
              <a:gdLst>
                <a:gd name="connsiteX0" fmla="*/ 826925 w 826939"/>
                <a:gd name="connsiteY0" fmla="*/ -52 h 539180"/>
                <a:gd name="connsiteX1" fmla="*/ 789351 w 826939"/>
                <a:gd name="connsiteY1" fmla="*/ 526397 h 539180"/>
                <a:gd name="connsiteX2" fmla="*/ 19786 w 826939"/>
                <a:gd name="connsiteY2" fmla="*/ 56030 h 539180"/>
              </a:gdLst>
              <a:ahLst/>
              <a:cxnLst>
                <a:cxn ang="0">
                  <a:pos x="connsiteX0" y="connsiteY0"/>
                </a:cxn>
                <a:cxn ang="0">
                  <a:pos x="connsiteX1" y="connsiteY1"/>
                </a:cxn>
                <a:cxn ang="0">
                  <a:pos x="connsiteX2" y="connsiteY2"/>
                </a:cxn>
              </a:cxnLst>
              <a:rect l="l" t="t" r="r" b="b"/>
              <a:pathLst>
                <a:path w="826939" h="539180">
                  <a:moveTo>
                    <a:pt x="826925" y="-52"/>
                  </a:moveTo>
                  <a:lnTo>
                    <a:pt x="789351" y="526397"/>
                  </a:lnTo>
                  <a:cubicBezTo>
                    <a:pt x="789351" y="526397"/>
                    <a:pt x="-146512" y="660827"/>
                    <a:pt x="19786" y="56030"/>
                  </a:cubicBezTo>
                  <a:close/>
                </a:path>
              </a:pathLst>
            </a:custGeom>
            <a:solidFill>
              <a:srgbClr val="FFFFFF"/>
            </a:solidFill>
            <a:ln w="13910"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DF737C8C-6DD8-258C-D453-28C2EB72B12D}"/>
                </a:ext>
              </a:extLst>
            </p:cNvPr>
            <p:cNvSpPr/>
            <p:nvPr/>
          </p:nvSpPr>
          <p:spPr>
            <a:xfrm flipH="1">
              <a:off x="4003043" y="2040792"/>
              <a:ext cx="942512" cy="1779977"/>
            </a:xfrm>
            <a:custGeom>
              <a:avLst/>
              <a:gdLst>
                <a:gd name="connsiteX0" fmla="*/ 707635 w 942512"/>
                <a:gd name="connsiteY0" fmla="*/ -52 h 1779977"/>
                <a:gd name="connsiteX1" fmla="*/ 892163 w 942512"/>
                <a:gd name="connsiteY1" fmla="*/ 1735713 h 1779977"/>
                <a:gd name="connsiteX2" fmla="*/ 377265 w 942512"/>
                <a:gd name="connsiteY2" fmla="*/ 1779827 h 1779977"/>
                <a:gd name="connsiteX3" fmla="*/ 46338 w 942512"/>
                <a:gd name="connsiteY3" fmla="*/ 1756587 h 1779977"/>
                <a:gd name="connsiteX4" fmla="*/ 1375 w 942512"/>
                <a:gd name="connsiteY4" fmla="*/ 1686297 h 1779977"/>
                <a:gd name="connsiteX5" fmla="*/ 3754 w 942512"/>
                <a:gd name="connsiteY5" fmla="*/ 1678239 h 1779977"/>
                <a:gd name="connsiteX6" fmla="*/ 261482 w 942512"/>
                <a:gd name="connsiteY6" fmla="*/ 200341 h 17799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42512" h="1779977">
                  <a:moveTo>
                    <a:pt x="707635" y="-52"/>
                  </a:moveTo>
                  <a:cubicBezTo>
                    <a:pt x="707635" y="-52"/>
                    <a:pt x="1073213" y="435385"/>
                    <a:pt x="892163" y="1735713"/>
                  </a:cubicBezTo>
                  <a:cubicBezTo>
                    <a:pt x="887571" y="1767859"/>
                    <a:pt x="658928" y="1781219"/>
                    <a:pt x="377265" y="1779827"/>
                  </a:cubicBezTo>
                  <a:lnTo>
                    <a:pt x="46338" y="1756587"/>
                  </a:lnTo>
                  <a:cubicBezTo>
                    <a:pt x="14512" y="1749587"/>
                    <a:pt x="-5625" y="1718123"/>
                    <a:pt x="1375" y="1686297"/>
                  </a:cubicBezTo>
                  <a:cubicBezTo>
                    <a:pt x="1973" y="1683555"/>
                    <a:pt x="2766" y="1680869"/>
                    <a:pt x="3754" y="1678239"/>
                  </a:cubicBezTo>
                  <a:cubicBezTo>
                    <a:pt x="79041" y="1476872"/>
                    <a:pt x="204983" y="796232"/>
                    <a:pt x="261482" y="200341"/>
                  </a:cubicBezTo>
                  <a:close/>
                </a:path>
              </a:pathLst>
            </a:custGeom>
            <a:solidFill>
              <a:srgbClr val="FFFFFF"/>
            </a:solidFill>
            <a:ln w="13910"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BA599826-EEA3-9554-1DC1-62D9C848D919}"/>
                </a:ext>
              </a:extLst>
            </p:cNvPr>
            <p:cNvSpPr/>
            <p:nvPr/>
          </p:nvSpPr>
          <p:spPr>
            <a:xfrm flipH="1">
              <a:off x="4339913" y="1496113"/>
              <a:ext cx="420267" cy="678646"/>
            </a:xfrm>
            <a:custGeom>
              <a:avLst/>
              <a:gdLst>
                <a:gd name="connsiteX0" fmla="*/ 266480 w 420267"/>
                <a:gd name="connsiteY0" fmla="*/ 634386 h 678646"/>
                <a:gd name="connsiteX1" fmla="*/ 291808 w 420267"/>
                <a:gd name="connsiteY1" fmla="*/ 629098 h 678646"/>
                <a:gd name="connsiteX2" fmla="*/ 420115 w 420267"/>
                <a:gd name="connsiteY2" fmla="*/ 557708 h 678646"/>
                <a:gd name="connsiteX3" fmla="*/ 302523 w 420267"/>
                <a:gd name="connsiteY3" fmla="*/ -52 h 678646"/>
                <a:gd name="connsiteX4" fmla="*/ -14 w 420267"/>
                <a:gd name="connsiteY4" fmla="*/ 63684 h 678646"/>
                <a:gd name="connsiteX5" fmla="*/ 123144 w 420267"/>
                <a:gd name="connsiteY5" fmla="*/ 648164 h 678646"/>
                <a:gd name="connsiteX6" fmla="*/ 266480 w 420267"/>
                <a:gd name="connsiteY6" fmla="*/ 634386 h 6786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20267" h="678646">
                  <a:moveTo>
                    <a:pt x="266480" y="634386"/>
                  </a:moveTo>
                  <a:lnTo>
                    <a:pt x="291808" y="629098"/>
                  </a:lnTo>
                  <a:cubicBezTo>
                    <a:pt x="375305" y="611425"/>
                    <a:pt x="423177" y="573434"/>
                    <a:pt x="420115" y="557708"/>
                  </a:cubicBezTo>
                  <a:lnTo>
                    <a:pt x="302523" y="-52"/>
                  </a:lnTo>
                  <a:lnTo>
                    <a:pt x="-14" y="63684"/>
                  </a:lnTo>
                  <a:lnTo>
                    <a:pt x="123144" y="648164"/>
                  </a:lnTo>
                  <a:cubicBezTo>
                    <a:pt x="137756" y="717327"/>
                    <a:pt x="197317" y="648998"/>
                    <a:pt x="266480" y="634386"/>
                  </a:cubicBezTo>
                  <a:close/>
                </a:path>
              </a:pathLst>
            </a:custGeom>
            <a:solidFill>
              <a:srgbClr val="D89273"/>
            </a:solidFill>
            <a:ln w="13910" cap="flat">
              <a:no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9B4B9941-FF13-69B3-D1F5-FCE5B91E55A5}"/>
                </a:ext>
              </a:extLst>
            </p:cNvPr>
            <p:cNvSpPr/>
            <p:nvPr/>
          </p:nvSpPr>
          <p:spPr>
            <a:xfrm flipH="1">
              <a:off x="4560653" y="1840399"/>
              <a:ext cx="116448" cy="229895"/>
            </a:xfrm>
            <a:custGeom>
              <a:avLst/>
              <a:gdLst>
                <a:gd name="connsiteX0" fmla="*/ 106305 w 116448"/>
                <a:gd name="connsiteY0" fmla="*/ -52 h 229895"/>
                <a:gd name="connsiteX1" fmla="*/ 24895 w 116448"/>
                <a:gd name="connsiteY1" fmla="*/ 229843 h 229895"/>
                <a:gd name="connsiteX2" fmla="*/ -14 w 116448"/>
                <a:gd name="connsiteY2" fmla="*/ 111416 h 229895"/>
              </a:gdLst>
              <a:ahLst/>
              <a:cxnLst>
                <a:cxn ang="0">
                  <a:pos x="connsiteX0" y="connsiteY0"/>
                </a:cxn>
                <a:cxn ang="0">
                  <a:pos x="connsiteX1" y="connsiteY1"/>
                </a:cxn>
                <a:cxn ang="0">
                  <a:pos x="connsiteX2" y="connsiteY2"/>
                </a:cxn>
              </a:cxnLst>
              <a:rect l="l" t="t" r="r" b="b"/>
              <a:pathLst>
                <a:path w="116448" h="229895">
                  <a:moveTo>
                    <a:pt x="106305" y="-52"/>
                  </a:moveTo>
                  <a:cubicBezTo>
                    <a:pt x="106305" y="-52"/>
                    <a:pt x="158769" y="150382"/>
                    <a:pt x="24895" y="229843"/>
                  </a:cubicBezTo>
                  <a:lnTo>
                    <a:pt x="-14" y="111416"/>
                  </a:lnTo>
                  <a:close/>
                </a:path>
              </a:pathLst>
            </a:custGeom>
            <a:solidFill>
              <a:srgbClr val="BC765B"/>
            </a:solidFill>
            <a:ln w="13910"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6D64E875-298D-0D6D-A359-FB1AFAC9E576}"/>
                </a:ext>
              </a:extLst>
            </p:cNvPr>
            <p:cNvSpPr/>
            <p:nvPr/>
          </p:nvSpPr>
          <p:spPr>
            <a:xfrm flipH="1">
              <a:off x="4320820" y="1201737"/>
              <a:ext cx="672041" cy="672008"/>
            </a:xfrm>
            <a:custGeom>
              <a:avLst/>
              <a:gdLst>
                <a:gd name="connsiteX0" fmla="*/ 7363 w 672041"/>
                <a:gd name="connsiteY0" fmla="*/ 405514 h 672008"/>
                <a:gd name="connsiteX1" fmla="*/ 405575 w 672041"/>
                <a:gd name="connsiteY1" fmla="*/ 664605 h 672008"/>
                <a:gd name="connsiteX2" fmla="*/ 664680 w 672041"/>
                <a:gd name="connsiteY2" fmla="*/ 266391 h 672008"/>
                <a:gd name="connsiteX3" fmla="*/ 266761 w 672041"/>
                <a:gd name="connsiteY3" fmla="*/ 7233 h 672008"/>
                <a:gd name="connsiteX4" fmla="*/ 7238 w 672041"/>
                <a:gd name="connsiteY4" fmla="*/ 404938 h 672008"/>
                <a:gd name="connsiteX5" fmla="*/ 7363 w 672041"/>
                <a:gd name="connsiteY5" fmla="*/ 405514 h 6720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72041" h="672008">
                  <a:moveTo>
                    <a:pt x="7363" y="405514"/>
                  </a:moveTo>
                  <a:cubicBezTo>
                    <a:pt x="45786" y="587022"/>
                    <a:pt x="224066" y="703028"/>
                    <a:pt x="405575" y="664605"/>
                  </a:cubicBezTo>
                  <a:cubicBezTo>
                    <a:pt x="587098" y="626196"/>
                    <a:pt x="703089" y="447902"/>
                    <a:pt x="664680" y="266391"/>
                  </a:cubicBezTo>
                  <a:cubicBezTo>
                    <a:pt x="626286" y="84998"/>
                    <a:pt x="448186" y="-30992"/>
                    <a:pt x="266761" y="7233"/>
                  </a:cubicBezTo>
                  <a:cubicBezTo>
                    <a:pt x="85280" y="45392"/>
                    <a:pt x="-30920" y="223451"/>
                    <a:pt x="7238" y="404938"/>
                  </a:cubicBezTo>
                  <a:cubicBezTo>
                    <a:pt x="7280" y="405130"/>
                    <a:pt x="7322" y="405322"/>
                    <a:pt x="7363" y="405514"/>
                  </a:cubicBezTo>
                  <a:close/>
                </a:path>
              </a:pathLst>
            </a:custGeom>
            <a:solidFill>
              <a:srgbClr val="D89273"/>
            </a:solidFill>
            <a:ln w="13910"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AA04EB24-4B19-8579-118E-53ADF0FBD842}"/>
                </a:ext>
              </a:extLst>
            </p:cNvPr>
            <p:cNvSpPr/>
            <p:nvPr/>
          </p:nvSpPr>
          <p:spPr>
            <a:xfrm flipH="1">
              <a:off x="4555006" y="1524084"/>
              <a:ext cx="431591" cy="453189"/>
            </a:xfrm>
            <a:custGeom>
              <a:avLst/>
              <a:gdLst>
                <a:gd name="connsiteX0" fmla="*/ 301828 w 431591"/>
                <a:gd name="connsiteY0" fmla="*/ 447770 h 453189"/>
                <a:gd name="connsiteX1" fmla="*/ 301828 w 431591"/>
                <a:gd name="connsiteY1" fmla="*/ 447770 h 453189"/>
                <a:gd name="connsiteX2" fmla="*/ 428882 w 431591"/>
                <a:gd name="connsiteY2" fmla="*/ 277297 h 453189"/>
                <a:gd name="connsiteX3" fmla="*/ 370434 w 431591"/>
                <a:gd name="connsiteY3" fmla="*/ -52 h 453189"/>
                <a:gd name="connsiteX4" fmla="*/ -14 w 431591"/>
                <a:gd name="connsiteY4" fmla="*/ 78018 h 453189"/>
                <a:gd name="connsiteX5" fmla="*/ 47579 w 431591"/>
                <a:gd name="connsiteY5" fmla="*/ 304016 h 453189"/>
                <a:gd name="connsiteX6" fmla="*/ 301828 w 431591"/>
                <a:gd name="connsiteY6" fmla="*/ 447770 h 4531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31591" h="453189">
                  <a:moveTo>
                    <a:pt x="301828" y="447770"/>
                  </a:moveTo>
                  <a:lnTo>
                    <a:pt x="301828" y="447770"/>
                  </a:lnTo>
                  <a:cubicBezTo>
                    <a:pt x="387969" y="429679"/>
                    <a:pt x="444886" y="353280"/>
                    <a:pt x="428882" y="277297"/>
                  </a:cubicBezTo>
                  <a:lnTo>
                    <a:pt x="370434" y="-52"/>
                  </a:lnTo>
                  <a:lnTo>
                    <a:pt x="-14" y="78018"/>
                  </a:lnTo>
                  <a:lnTo>
                    <a:pt x="47579" y="304016"/>
                  </a:lnTo>
                  <a:cubicBezTo>
                    <a:pt x="69566" y="408527"/>
                    <a:pt x="183401" y="472680"/>
                    <a:pt x="301828" y="447770"/>
                  </a:cubicBezTo>
                  <a:close/>
                </a:path>
              </a:pathLst>
            </a:custGeom>
            <a:solidFill>
              <a:srgbClr val="D89273"/>
            </a:solidFill>
            <a:ln w="13910"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57F58D37-CD92-BC5B-CA69-5278F73D4D96}"/>
                </a:ext>
              </a:extLst>
            </p:cNvPr>
            <p:cNvSpPr/>
            <p:nvPr/>
          </p:nvSpPr>
          <p:spPr>
            <a:xfrm flipH="1">
              <a:off x="4891410" y="1678693"/>
              <a:ext cx="119761" cy="155206"/>
            </a:xfrm>
            <a:custGeom>
              <a:avLst/>
              <a:gdLst>
                <a:gd name="connsiteX0" fmla="*/ 50723 w 119761"/>
                <a:gd name="connsiteY0" fmla="*/ -52 h 155206"/>
                <a:gd name="connsiteX1" fmla="*/ 1181 w 119761"/>
                <a:gd name="connsiteY1" fmla="*/ 120879 h 155206"/>
                <a:gd name="connsiteX2" fmla="*/ 18604 w 119761"/>
                <a:gd name="connsiteY2" fmla="*/ 153972 h 155206"/>
                <a:gd name="connsiteX3" fmla="*/ 33188 w 119761"/>
                <a:gd name="connsiteY3" fmla="*/ 154278 h 155206"/>
                <a:gd name="connsiteX4" fmla="*/ 119747 w 119761"/>
                <a:gd name="connsiteY4" fmla="*/ 152469 h 1552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9761" h="155206">
                  <a:moveTo>
                    <a:pt x="50723" y="-52"/>
                  </a:moveTo>
                  <a:lnTo>
                    <a:pt x="1181" y="120879"/>
                  </a:lnTo>
                  <a:cubicBezTo>
                    <a:pt x="-3147" y="134823"/>
                    <a:pt x="4646" y="149644"/>
                    <a:pt x="18604" y="153972"/>
                  </a:cubicBezTo>
                  <a:cubicBezTo>
                    <a:pt x="23335" y="155433"/>
                    <a:pt x="28387" y="155545"/>
                    <a:pt x="33188" y="154278"/>
                  </a:cubicBezTo>
                  <a:lnTo>
                    <a:pt x="119747" y="152469"/>
                  </a:lnTo>
                  <a:close/>
                </a:path>
              </a:pathLst>
            </a:custGeom>
            <a:solidFill>
              <a:srgbClr val="D89273"/>
            </a:solidFill>
            <a:ln w="13910"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0CE3E005-AB80-8951-FD37-9F79687B56DE}"/>
                </a:ext>
              </a:extLst>
            </p:cNvPr>
            <p:cNvSpPr/>
            <p:nvPr/>
          </p:nvSpPr>
          <p:spPr>
            <a:xfrm flipH="1">
              <a:off x="4494689" y="1579698"/>
              <a:ext cx="184566" cy="184565"/>
            </a:xfrm>
            <a:custGeom>
              <a:avLst/>
              <a:gdLst>
                <a:gd name="connsiteX0" fmla="*/ 2001 w 184566"/>
                <a:gd name="connsiteY0" fmla="*/ 111329 h 184565"/>
                <a:gd name="connsiteX1" fmla="*/ 111368 w 184566"/>
                <a:gd name="connsiteY1" fmla="*/ 182496 h 184565"/>
                <a:gd name="connsiteX2" fmla="*/ 182535 w 184566"/>
                <a:gd name="connsiteY2" fmla="*/ 73133 h 184565"/>
                <a:gd name="connsiteX3" fmla="*/ 73252 w 184566"/>
                <a:gd name="connsiteY3" fmla="*/ 1947 h 184565"/>
                <a:gd name="connsiteX4" fmla="*/ 1987 w 184566"/>
                <a:gd name="connsiteY4" fmla="*/ 111246 h 184565"/>
                <a:gd name="connsiteX5" fmla="*/ 2001 w 184566"/>
                <a:gd name="connsiteY5" fmla="*/ 111329 h 1845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4566" h="184565">
                  <a:moveTo>
                    <a:pt x="2001" y="111329"/>
                  </a:moveTo>
                  <a:cubicBezTo>
                    <a:pt x="12549" y="161182"/>
                    <a:pt x="61506" y="193044"/>
                    <a:pt x="111368" y="182496"/>
                  </a:cubicBezTo>
                  <a:cubicBezTo>
                    <a:pt x="161216" y="171950"/>
                    <a:pt x="193084" y="122986"/>
                    <a:pt x="182535" y="73133"/>
                  </a:cubicBezTo>
                  <a:cubicBezTo>
                    <a:pt x="171987" y="23313"/>
                    <a:pt x="123085" y="-8548"/>
                    <a:pt x="73252" y="1947"/>
                  </a:cubicBezTo>
                  <a:cubicBezTo>
                    <a:pt x="23390" y="12450"/>
                    <a:pt x="-8520" y="61383"/>
                    <a:pt x="1987" y="111246"/>
                  </a:cubicBezTo>
                  <a:cubicBezTo>
                    <a:pt x="1987" y="111274"/>
                    <a:pt x="2001" y="111301"/>
                    <a:pt x="2001" y="111329"/>
                  </a:cubicBezTo>
                  <a:close/>
                </a:path>
              </a:pathLst>
            </a:custGeom>
            <a:solidFill>
              <a:srgbClr val="D89273"/>
            </a:solidFill>
            <a:ln w="13910"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07A0B578-062A-2A0F-2A26-FB4FFFBA7238}"/>
                </a:ext>
              </a:extLst>
            </p:cNvPr>
            <p:cNvSpPr/>
            <p:nvPr/>
          </p:nvSpPr>
          <p:spPr>
            <a:xfrm flipH="1">
              <a:off x="4237907" y="1947414"/>
              <a:ext cx="446291" cy="293492"/>
            </a:xfrm>
            <a:custGeom>
              <a:avLst/>
              <a:gdLst>
                <a:gd name="connsiteX0" fmla="*/ 0 w 446291"/>
                <a:gd name="connsiteY0" fmla="*/ 293492 h 293492"/>
                <a:gd name="connsiteX1" fmla="*/ 39661 w 446291"/>
                <a:gd name="connsiteY1" fmla="*/ 164768 h 293492"/>
                <a:gd name="connsiteX2" fmla="*/ 321603 w 446291"/>
                <a:gd name="connsiteY2" fmla="*/ 0 h 293492"/>
                <a:gd name="connsiteX3" fmla="*/ 446292 w 446291"/>
                <a:gd name="connsiteY3" fmla="*/ 93378 h 293492"/>
                <a:gd name="connsiteX4" fmla="*/ 0 w 446291"/>
                <a:gd name="connsiteY4" fmla="*/ 293492 h 2934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6291" h="293492">
                  <a:moveTo>
                    <a:pt x="0" y="293492"/>
                  </a:moveTo>
                  <a:lnTo>
                    <a:pt x="39661" y="164768"/>
                  </a:lnTo>
                  <a:lnTo>
                    <a:pt x="321603" y="0"/>
                  </a:lnTo>
                  <a:lnTo>
                    <a:pt x="446292" y="93378"/>
                  </a:lnTo>
                  <a:lnTo>
                    <a:pt x="0" y="293492"/>
                  </a:lnTo>
                  <a:close/>
                </a:path>
              </a:pathLst>
            </a:custGeom>
            <a:solidFill>
              <a:srgbClr val="FFFFFF"/>
            </a:solidFill>
            <a:ln w="13910"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03372B0B-1558-6DD0-CBE9-2F361B2FFBBF}"/>
                </a:ext>
              </a:extLst>
            </p:cNvPr>
            <p:cNvSpPr/>
            <p:nvPr/>
          </p:nvSpPr>
          <p:spPr>
            <a:xfrm flipH="1">
              <a:off x="4309681" y="1177859"/>
              <a:ext cx="685544" cy="440298"/>
            </a:xfrm>
            <a:custGeom>
              <a:avLst/>
              <a:gdLst>
                <a:gd name="connsiteX0" fmla="*/ 664901 w 685544"/>
                <a:gd name="connsiteY0" fmla="*/ 440247 h 440298"/>
                <a:gd name="connsiteX1" fmla="*/ -14 w 685544"/>
                <a:gd name="connsiteY1" fmla="*/ 281602 h 440298"/>
                <a:gd name="connsiteX2" fmla="*/ 392283 w 685544"/>
                <a:gd name="connsiteY2" fmla="*/ 5227 h 440298"/>
                <a:gd name="connsiteX3" fmla="*/ 664901 w 685544"/>
                <a:gd name="connsiteY3" fmla="*/ 440247 h 440298"/>
              </a:gdLst>
              <a:ahLst/>
              <a:cxnLst>
                <a:cxn ang="0">
                  <a:pos x="connsiteX0" y="connsiteY0"/>
                </a:cxn>
                <a:cxn ang="0">
                  <a:pos x="connsiteX1" y="connsiteY1"/>
                </a:cxn>
                <a:cxn ang="0">
                  <a:pos x="connsiteX2" y="connsiteY2"/>
                </a:cxn>
                <a:cxn ang="0">
                  <a:pos x="connsiteX3" y="connsiteY3"/>
                </a:cxn>
              </a:cxnLst>
              <a:rect l="l" t="t" r="r" b="b"/>
              <a:pathLst>
                <a:path w="685544" h="440298">
                  <a:moveTo>
                    <a:pt x="664901" y="440247"/>
                  </a:moveTo>
                  <a:lnTo>
                    <a:pt x="-14" y="281602"/>
                  </a:lnTo>
                  <a:cubicBezTo>
                    <a:pt x="-14" y="281602"/>
                    <a:pt x="119386" y="-45150"/>
                    <a:pt x="392283" y="5227"/>
                  </a:cubicBezTo>
                  <a:cubicBezTo>
                    <a:pt x="665179" y="55603"/>
                    <a:pt x="723349" y="317784"/>
                    <a:pt x="664901" y="440247"/>
                  </a:cubicBezTo>
                  <a:close/>
                </a:path>
              </a:pathLst>
            </a:custGeom>
            <a:solidFill>
              <a:srgbClr val="FFFFFF"/>
            </a:solidFill>
            <a:ln w="13910"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FC485F0C-510C-6AFB-85E9-9ADBD240C227}"/>
                </a:ext>
              </a:extLst>
            </p:cNvPr>
            <p:cNvSpPr/>
            <p:nvPr/>
          </p:nvSpPr>
          <p:spPr>
            <a:xfrm flipH="1">
              <a:off x="4578574" y="2330944"/>
              <a:ext cx="788908" cy="705942"/>
            </a:xfrm>
            <a:custGeom>
              <a:avLst/>
              <a:gdLst>
                <a:gd name="connsiteX0" fmla="*/ 557468 w 788908"/>
                <a:gd name="connsiteY0" fmla="*/ 301372 h 705942"/>
                <a:gd name="connsiteX1" fmla="*/ 485382 w 788908"/>
                <a:gd name="connsiteY1" fmla="*/ 355228 h 705942"/>
                <a:gd name="connsiteX2" fmla="*/ 169624 w 788908"/>
                <a:gd name="connsiteY2" fmla="*/ -52 h 705942"/>
                <a:gd name="connsiteX3" fmla="*/ -14 w 788908"/>
                <a:gd name="connsiteY3" fmla="*/ 78157 h 705942"/>
                <a:gd name="connsiteX4" fmla="*/ 282762 w 788908"/>
                <a:gd name="connsiteY4" fmla="*/ 585680 h 705942"/>
                <a:gd name="connsiteX5" fmla="*/ 641661 w 788908"/>
                <a:gd name="connsiteY5" fmla="*/ 642736 h 705942"/>
                <a:gd name="connsiteX6" fmla="*/ 788894 w 788908"/>
                <a:gd name="connsiteY6" fmla="*/ 501904 h 705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88908" h="705942">
                  <a:moveTo>
                    <a:pt x="557468" y="301372"/>
                  </a:moveTo>
                  <a:lnTo>
                    <a:pt x="485382" y="355228"/>
                  </a:lnTo>
                  <a:lnTo>
                    <a:pt x="169624" y="-52"/>
                  </a:lnTo>
                  <a:lnTo>
                    <a:pt x="-14" y="78157"/>
                  </a:lnTo>
                  <a:lnTo>
                    <a:pt x="282762" y="585680"/>
                  </a:lnTo>
                  <a:cubicBezTo>
                    <a:pt x="353596" y="726373"/>
                    <a:pt x="535480" y="741124"/>
                    <a:pt x="641661" y="642736"/>
                  </a:cubicBezTo>
                  <a:cubicBezTo>
                    <a:pt x="708876" y="580531"/>
                    <a:pt x="788894" y="501904"/>
                    <a:pt x="788894" y="501904"/>
                  </a:cubicBezTo>
                  <a:close/>
                </a:path>
              </a:pathLst>
            </a:custGeom>
            <a:solidFill>
              <a:srgbClr val="D89273"/>
            </a:solidFill>
            <a:ln w="13910"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5C5EF6FA-C8B5-3CCA-AAF6-9F1522391E92}"/>
                </a:ext>
              </a:extLst>
            </p:cNvPr>
            <p:cNvSpPr/>
            <p:nvPr/>
          </p:nvSpPr>
          <p:spPr>
            <a:xfrm flipH="1">
              <a:off x="4163988" y="2220457"/>
              <a:ext cx="672175" cy="730174"/>
            </a:xfrm>
            <a:custGeom>
              <a:avLst/>
              <a:gdLst>
                <a:gd name="connsiteX0" fmla="*/ 624405 w 672175"/>
                <a:gd name="connsiteY0" fmla="*/ 309576 h 730174"/>
                <a:gd name="connsiteX1" fmla="*/ 348586 w 672175"/>
                <a:gd name="connsiteY1" fmla="*/ 625473 h 730174"/>
                <a:gd name="connsiteX2" fmla="*/ 226402 w 672175"/>
                <a:gd name="connsiteY2" fmla="*/ 730123 h 730174"/>
                <a:gd name="connsiteX3" fmla="*/ -14 w 672175"/>
                <a:gd name="connsiteY3" fmla="*/ 413251 h 730174"/>
                <a:gd name="connsiteX4" fmla="*/ 373357 w 672175"/>
                <a:gd name="connsiteY4" fmla="*/ 45168 h 730174"/>
                <a:gd name="connsiteX5" fmla="*/ 630806 w 672175"/>
                <a:gd name="connsiteY5" fmla="*/ 62160 h 730174"/>
                <a:gd name="connsiteX6" fmla="*/ 647923 w 672175"/>
                <a:gd name="connsiteY6" fmla="*/ 85108 h 730174"/>
                <a:gd name="connsiteX7" fmla="*/ 624405 w 672175"/>
                <a:gd name="connsiteY7" fmla="*/ 309576 h 730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72175" h="730174">
                  <a:moveTo>
                    <a:pt x="624405" y="309576"/>
                  </a:moveTo>
                  <a:cubicBezTo>
                    <a:pt x="572358" y="391542"/>
                    <a:pt x="444747" y="534740"/>
                    <a:pt x="348586" y="625473"/>
                  </a:cubicBezTo>
                  <a:cubicBezTo>
                    <a:pt x="309635" y="662379"/>
                    <a:pt x="268860" y="697308"/>
                    <a:pt x="226402" y="730123"/>
                  </a:cubicBezTo>
                  <a:lnTo>
                    <a:pt x="-14" y="413251"/>
                  </a:lnTo>
                  <a:lnTo>
                    <a:pt x="373357" y="45168"/>
                  </a:lnTo>
                  <a:cubicBezTo>
                    <a:pt x="449144" y="-21226"/>
                    <a:pt x="564412" y="-13628"/>
                    <a:pt x="630806" y="62160"/>
                  </a:cubicBezTo>
                  <a:cubicBezTo>
                    <a:pt x="637110" y="69355"/>
                    <a:pt x="642830" y="77022"/>
                    <a:pt x="647923" y="85108"/>
                  </a:cubicBezTo>
                  <a:cubicBezTo>
                    <a:pt x="692872" y="156359"/>
                    <a:pt x="669632" y="238464"/>
                    <a:pt x="624405" y="309576"/>
                  </a:cubicBezTo>
                  <a:close/>
                </a:path>
              </a:pathLst>
            </a:custGeom>
            <a:solidFill>
              <a:srgbClr val="D1C3BE"/>
            </a:solidFill>
            <a:ln w="13910"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6C5388DE-C6A7-AEDF-DCB9-5AEA9F224AAF}"/>
                </a:ext>
              </a:extLst>
            </p:cNvPr>
            <p:cNvSpPr/>
            <p:nvPr/>
          </p:nvSpPr>
          <p:spPr>
            <a:xfrm flipH="1">
              <a:off x="5197844" y="1986249"/>
              <a:ext cx="339458" cy="472306"/>
            </a:xfrm>
            <a:custGeom>
              <a:avLst/>
              <a:gdLst>
                <a:gd name="connsiteX0" fmla="*/ 282109 w 339458"/>
                <a:gd name="connsiteY0" fmla="*/ 207430 h 472306"/>
                <a:gd name="connsiteX1" fmla="*/ 284336 w 339458"/>
                <a:gd name="connsiteY1" fmla="*/ 230113 h 472306"/>
                <a:gd name="connsiteX2" fmla="*/ 231872 w 339458"/>
                <a:gd name="connsiteY2" fmla="*/ 121289 h 472306"/>
                <a:gd name="connsiteX3" fmla="*/ 231872 w 339458"/>
                <a:gd name="connsiteY3" fmla="*/ 121289 h 472306"/>
                <a:gd name="connsiteX4" fmla="*/ 189010 w 339458"/>
                <a:gd name="connsiteY4" fmla="*/ 43358 h 472306"/>
                <a:gd name="connsiteX5" fmla="*/ 141417 w 339458"/>
                <a:gd name="connsiteY5" fmla="*/ 16917 h 472306"/>
                <a:gd name="connsiteX6" fmla="*/ 192489 w 339458"/>
                <a:gd name="connsiteY6" fmla="*/ 147173 h 472306"/>
                <a:gd name="connsiteX7" fmla="*/ 188036 w 339458"/>
                <a:gd name="connsiteY7" fmla="*/ 150095 h 472306"/>
                <a:gd name="connsiteX8" fmla="*/ 133624 w 339458"/>
                <a:gd name="connsiteY8" fmla="*/ 48507 h 472306"/>
                <a:gd name="connsiteX9" fmla="*/ 81159 w 339458"/>
                <a:gd name="connsiteY9" fmla="*/ 19422 h 472306"/>
                <a:gd name="connsiteX10" fmla="*/ 144478 w 339458"/>
                <a:gd name="connsiteY10" fmla="*/ 178763 h 472306"/>
                <a:gd name="connsiteX11" fmla="*/ 141695 w 339458"/>
                <a:gd name="connsiteY11" fmla="*/ 180572 h 472306"/>
                <a:gd name="connsiteX12" fmla="*/ 93406 w 339458"/>
                <a:gd name="connsiteY12" fmla="*/ 92621 h 472306"/>
                <a:gd name="connsiteX13" fmla="*/ 41081 w 339458"/>
                <a:gd name="connsiteY13" fmla="*/ 63398 h 472306"/>
                <a:gd name="connsiteX14" fmla="*/ 98276 w 339458"/>
                <a:gd name="connsiteY14" fmla="*/ 209100 h 472306"/>
                <a:gd name="connsiteX15" fmla="*/ 95632 w 339458"/>
                <a:gd name="connsiteY15" fmla="*/ 210909 h 472306"/>
                <a:gd name="connsiteX16" fmla="*/ 52910 w 339458"/>
                <a:gd name="connsiteY16" fmla="*/ 137014 h 472306"/>
                <a:gd name="connsiteX17" fmla="*/ 446 w 339458"/>
                <a:gd name="connsiteY17" fmla="*/ 107929 h 472306"/>
                <a:gd name="connsiteX18" fmla="*/ 52075 w 339458"/>
                <a:gd name="connsiteY18" fmla="*/ 239576 h 472306"/>
                <a:gd name="connsiteX19" fmla="*/ 126944 w 339458"/>
                <a:gd name="connsiteY19" fmla="*/ 400447 h 472306"/>
                <a:gd name="connsiteX20" fmla="*/ 205709 w 339458"/>
                <a:gd name="connsiteY20" fmla="*/ 472255 h 472306"/>
                <a:gd name="connsiteX21" fmla="*/ 339444 w 339458"/>
                <a:gd name="connsiteY21" fmla="*/ 344643 h 472306"/>
                <a:gd name="connsiteX22" fmla="*/ 313003 w 339458"/>
                <a:gd name="connsiteY22" fmla="*/ 150930 h 472306"/>
                <a:gd name="connsiteX23" fmla="*/ 282109 w 339458"/>
                <a:gd name="connsiteY23" fmla="*/ 207430 h 4723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339458" h="472306">
                  <a:moveTo>
                    <a:pt x="282109" y="207430"/>
                  </a:moveTo>
                  <a:cubicBezTo>
                    <a:pt x="283083" y="216197"/>
                    <a:pt x="283779" y="223573"/>
                    <a:pt x="284336" y="230113"/>
                  </a:cubicBezTo>
                  <a:lnTo>
                    <a:pt x="231872" y="121289"/>
                  </a:lnTo>
                  <a:lnTo>
                    <a:pt x="231872" y="121289"/>
                  </a:lnTo>
                  <a:cubicBezTo>
                    <a:pt x="219305" y="94403"/>
                    <a:pt x="204986" y="68366"/>
                    <a:pt x="189010" y="43358"/>
                  </a:cubicBezTo>
                  <a:cubicBezTo>
                    <a:pt x="150462" y="-15229"/>
                    <a:pt x="138772" y="-4235"/>
                    <a:pt x="141417" y="16917"/>
                  </a:cubicBezTo>
                  <a:cubicBezTo>
                    <a:pt x="143365" y="33060"/>
                    <a:pt x="176764" y="111130"/>
                    <a:pt x="192489" y="147173"/>
                  </a:cubicBezTo>
                  <a:lnTo>
                    <a:pt x="188036" y="150095"/>
                  </a:lnTo>
                  <a:cubicBezTo>
                    <a:pt x="172386" y="114957"/>
                    <a:pt x="154200" y="81001"/>
                    <a:pt x="133624" y="48507"/>
                  </a:cubicBezTo>
                  <a:cubicBezTo>
                    <a:pt x="91040" y="-15925"/>
                    <a:pt x="77959" y="-3818"/>
                    <a:pt x="81159" y="19422"/>
                  </a:cubicBezTo>
                  <a:cubicBezTo>
                    <a:pt x="83664" y="40297"/>
                    <a:pt x="134041" y="155244"/>
                    <a:pt x="144478" y="178763"/>
                  </a:cubicBezTo>
                  <a:lnTo>
                    <a:pt x="141695" y="180572"/>
                  </a:lnTo>
                  <a:cubicBezTo>
                    <a:pt x="127594" y="150207"/>
                    <a:pt x="111461" y="120816"/>
                    <a:pt x="93406" y="92621"/>
                  </a:cubicBezTo>
                  <a:cubicBezTo>
                    <a:pt x="50961" y="28050"/>
                    <a:pt x="37741" y="40157"/>
                    <a:pt x="41081" y="63398"/>
                  </a:cubicBezTo>
                  <a:cubicBezTo>
                    <a:pt x="43168" y="81488"/>
                    <a:pt x="81438" y="170552"/>
                    <a:pt x="98276" y="209100"/>
                  </a:cubicBezTo>
                  <a:lnTo>
                    <a:pt x="95632" y="210909"/>
                  </a:lnTo>
                  <a:cubicBezTo>
                    <a:pt x="82874" y="185456"/>
                    <a:pt x="68607" y="160769"/>
                    <a:pt x="52910" y="137014"/>
                  </a:cubicBezTo>
                  <a:cubicBezTo>
                    <a:pt x="10326" y="72582"/>
                    <a:pt x="-2755" y="84689"/>
                    <a:pt x="446" y="107929"/>
                  </a:cubicBezTo>
                  <a:cubicBezTo>
                    <a:pt x="3646" y="131169"/>
                    <a:pt x="52075" y="239576"/>
                    <a:pt x="52075" y="239576"/>
                  </a:cubicBezTo>
                  <a:cubicBezTo>
                    <a:pt x="52075" y="239576"/>
                    <a:pt x="105235" y="363848"/>
                    <a:pt x="126944" y="400447"/>
                  </a:cubicBezTo>
                  <a:cubicBezTo>
                    <a:pt x="148653" y="437047"/>
                    <a:pt x="205709" y="472255"/>
                    <a:pt x="205709" y="472255"/>
                  </a:cubicBezTo>
                  <a:lnTo>
                    <a:pt x="339444" y="344643"/>
                  </a:lnTo>
                  <a:cubicBezTo>
                    <a:pt x="339444" y="344643"/>
                    <a:pt x="318291" y="154270"/>
                    <a:pt x="313003" y="150930"/>
                  </a:cubicBezTo>
                  <a:cubicBezTo>
                    <a:pt x="307715" y="147590"/>
                    <a:pt x="277239" y="167490"/>
                    <a:pt x="282109" y="207430"/>
                  </a:cubicBezTo>
                  <a:close/>
                </a:path>
              </a:pathLst>
            </a:custGeom>
            <a:solidFill>
              <a:srgbClr val="D89273"/>
            </a:solidFill>
            <a:ln w="13910"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E3F2B85A-EE87-6705-745A-FE9F449507B1}"/>
                </a:ext>
              </a:extLst>
            </p:cNvPr>
            <p:cNvSpPr/>
            <p:nvPr/>
          </p:nvSpPr>
          <p:spPr>
            <a:xfrm flipH="1">
              <a:off x="2769471" y="6214950"/>
              <a:ext cx="409553" cy="356393"/>
            </a:xfrm>
            <a:custGeom>
              <a:avLst/>
              <a:gdLst>
                <a:gd name="connsiteX0" fmla="*/ 0 w 409553"/>
                <a:gd name="connsiteY0" fmla="*/ 0 h 356393"/>
                <a:gd name="connsiteX1" fmla="*/ 284308 w 409553"/>
                <a:gd name="connsiteY1" fmla="*/ 356394 h 356393"/>
                <a:gd name="connsiteX2" fmla="*/ 409553 w 409553"/>
                <a:gd name="connsiteY2" fmla="*/ 356394 h 356393"/>
                <a:gd name="connsiteX3" fmla="*/ 107433 w 409553"/>
                <a:gd name="connsiteY3" fmla="*/ 0 h 356393"/>
                <a:gd name="connsiteX4" fmla="*/ 0 w 409553"/>
                <a:gd name="connsiteY4" fmla="*/ 0 h 3563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9553" h="356393">
                  <a:moveTo>
                    <a:pt x="0" y="0"/>
                  </a:moveTo>
                  <a:lnTo>
                    <a:pt x="284308" y="356394"/>
                  </a:lnTo>
                  <a:lnTo>
                    <a:pt x="409553" y="356394"/>
                  </a:lnTo>
                  <a:lnTo>
                    <a:pt x="107433" y="0"/>
                  </a:lnTo>
                  <a:lnTo>
                    <a:pt x="0" y="0"/>
                  </a:lnTo>
                  <a:close/>
                </a:path>
              </a:pathLst>
            </a:custGeom>
            <a:solidFill>
              <a:srgbClr val="1C737C"/>
            </a:solidFill>
            <a:ln w="13910"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B9678717-0424-FF26-992B-DD341D330616}"/>
                </a:ext>
              </a:extLst>
            </p:cNvPr>
            <p:cNvSpPr/>
            <p:nvPr/>
          </p:nvSpPr>
          <p:spPr>
            <a:xfrm flipH="1">
              <a:off x="2703926" y="6553252"/>
              <a:ext cx="124132" cy="4592"/>
            </a:xfrm>
            <a:custGeom>
              <a:avLst/>
              <a:gdLst>
                <a:gd name="connsiteX0" fmla="*/ 0 w 124132"/>
                <a:gd name="connsiteY0" fmla="*/ 4592 h 4592"/>
                <a:gd name="connsiteX1" fmla="*/ 124132 w 124132"/>
                <a:gd name="connsiteY1" fmla="*/ 0 h 4592"/>
              </a:gdLst>
              <a:ahLst/>
              <a:cxnLst>
                <a:cxn ang="0">
                  <a:pos x="connsiteX0" y="connsiteY0"/>
                </a:cxn>
                <a:cxn ang="0">
                  <a:pos x="connsiteX1" y="connsiteY1"/>
                </a:cxn>
              </a:cxnLst>
              <a:rect l="l" t="t" r="r" b="b"/>
              <a:pathLst>
                <a:path w="124132" h="4592">
                  <a:moveTo>
                    <a:pt x="0" y="4592"/>
                  </a:moveTo>
                  <a:lnTo>
                    <a:pt x="124132" y="0"/>
                  </a:lnTo>
                </a:path>
              </a:pathLst>
            </a:custGeom>
            <a:ln w="12104" cap="rnd">
              <a:solidFill>
                <a:srgbClr val="1C737C"/>
              </a:solidFill>
              <a:prstDash val="solid"/>
              <a:round/>
            </a:ln>
          </p:spPr>
          <p:txBody>
            <a:bodyPr rtlCol="0" anchor="ctr"/>
            <a:lstStyle/>
            <a:p>
              <a:endParaRPr lang="en-US"/>
            </a:p>
          </p:txBody>
        </p:sp>
        <p:sp>
          <p:nvSpPr>
            <p:cNvPr id="45" name="Freeform: Shape 44">
              <a:extLst>
                <a:ext uri="{FF2B5EF4-FFF2-40B4-BE49-F238E27FC236}">
                  <a16:creationId xmlns:a16="http://schemas.microsoft.com/office/drawing/2014/main" id="{81AB6391-FA03-007F-C9FF-3CD6ED45B2B4}"/>
                </a:ext>
              </a:extLst>
            </p:cNvPr>
            <p:cNvSpPr/>
            <p:nvPr/>
          </p:nvSpPr>
          <p:spPr>
            <a:xfrm flipH="1">
              <a:off x="2724244" y="6523611"/>
              <a:ext cx="124132" cy="4731"/>
            </a:xfrm>
            <a:custGeom>
              <a:avLst/>
              <a:gdLst>
                <a:gd name="connsiteX0" fmla="*/ 0 w 124132"/>
                <a:gd name="connsiteY0" fmla="*/ 4732 h 4731"/>
                <a:gd name="connsiteX1" fmla="*/ 124132 w 124132"/>
                <a:gd name="connsiteY1" fmla="*/ 0 h 4731"/>
              </a:gdLst>
              <a:ahLst/>
              <a:cxnLst>
                <a:cxn ang="0">
                  <a:pos x="connsiteX0" y="connsiteY0"/>
                </a:cxn>
                <a:cxn ang="0">
                  <a:pos x="connsiteX1" y="connsiteY1"/>
                </a:cxn>
              </a:cxnLst>
              <a:rect l="l" t="t" r="r" b="b"/>
              <a:pathLst>
                <a:path w="124132" h="4731">
                  <a:moveTo>
                    <a:pt x="0" y="4732"/>
                  </a:moveTo>
                  <a:lnTo>
                    <a:pt x="124132" y="0"/>
                  </a:lnTo>
                </a:path>
              </a:pathLst>
            </a:custGeom>
            <a:ln w="12104" cap="rnd">
              <a:solidFill>
                <a:srgbClr val="1C737C"/>
              </a:solidFill>
              <a:prstDash val="solid"/>
              <a:round/>
            </a:ln>
          </p:spPr>
          <p:txBody>
            <a:bodyPr rtlCol="0" anchor="ctr"/>
            <a:lstStyle/>
            <a:p>
              <a:endParaRPr lang="en-US"/>
            </a:p>
          </p:txBody>
        </p:sp>
        <p:sp>
          <p:nvSpPr>
            <p:cNvPr id="46" name="Freeform: Shape 45">
              <a:extLst>
                <a:ext uri="{FF2B5EF4-FFF2-40B4-BE49-F238E27FC236}">
                  <a16:creationId xmlns:a16="http://schemas.microsoft.com/office/drawing/2014/main" id="{D798F73A-1F48-CD10-214A-7E47604EBD09}"/>
                </a:ext>
              </a:extLst>
            </p:cNvPr>
            <p:cNvSpPr/>
            <p:nvPr/>
          </p:nvSpPr>
          <p:spPr>
            <a:xfrm flipH="1">
              <a:off x="2744561" y="6494109"/>
              <a:ext cx="123993" cy="4731"/>
            </a:xfrm>
            <a:custGeom>
              <a:avLst/>
              <a:gdLst>
                <a:gd name="connsiteX0" fmla="*/ 0 w 123993"/>
                <a:gd name="connsiteY0" fmla="*/ 4731 h 4731"/>
                <a:gd name="connsiteX1" fmla="*/ 123993 w 123993"/>
                <a:gd name="connsiteY1" fmla="*/ 0 h 4731"/>
              </a:gdLst>
              <a:ahLst/>
              <a:cxnLst>
                <a:cxn ang="0">
                  <a:pos x="connsiteX0" y="connsiteY0"/>
                </a:cxn>
                <a:cxn ang="0">
                  <a:pos x="connsiteX1" y="connsiteY1"/>
                </a:cxn>
              </a:cxnLst>
              <a:rect l="l" t="t" r="r" b="b"/>
              <a:pathLst>
                <a:path w="123993" h="4731">
                  <a:moveTo>
                    <a:pt x="0" y="4731"/>
                  </a:moveTo>
                  <a:lnTo>
                    <a:pt x="123993" y="0"/>
                  </a:lnTo>
                </a:path>
              </a:pathLst>
            </a:custGeom>
            <a:ln w="12104" cap="rnd">
              <a:solidFill>
                <a:srgbClr val="1C737C"/>
              </a:solidFill>
              <a:prstDash val="solid"/>
              <a:round/>
            </a:ln>
          </p:spPr>
          <p:txBody>
            <a:bodyPr rtlCol="0" anchor="ctr"/>
            <a:lstStyle/>
            <a:p>
              <a:endParaRPr lang="en-US"/>
            </a:p>
          </p:txBody>
        </p:sp>
        <p:sp>
          <p:nvSpPr>
            <p:cNvPr id="47" name="Freeform: Shape 46">
              <a:extLst>
                <a:ext uri="{FF2B5EF4-FFF2-40B4-BE49-F238E27FC236}">
                  <a16:creationId xmlns:a16="http://schemas.microsoft.com/office/drawing/2014/main" id="{4D659841-6CFD-7967-6A4D-8128E120E258}"/>
                </a:ext>
              </a:extLst>
            </p:cNvPr>
            <p:cNvSpPr/>
            <p:nvPr/>
          </p:nvSpPr>
          <p:spPr>
            <a:xfrm flipH="1">
              <a:off x="2770028" y="6464606"/>
              <a:ext cx="124132" cy="4731"/>
            </a:xfrm>
            <a:custGeom>
              <a:avLst/>
              <a:gdLst>
                <a:gd name="connsiteX0" fmla="*/ 0 w 124132"/>
                <a:gd name="connsiteY0" fmla="*/ 4731 h 4731"/>
                <a:gd name="connsiteX1" fmla="*/ 124132 w 124132"/>
                <a:gd name="connsiteY1" fmla="*/ 0 h 4731"/>
              </a:gdLst>
              <a:ahLst/>
              <a:cxnLst>
                <a:cxn ang="0">
                  <a:pos x="connsiteX0" y="connsiteY0"/>
                </a:cxn>
                <a:cxn ang="0">
                  <a:pos x="connsiteX1" y="connsiteY1"/>
                </a:cxn>
              </a:cxnLst>
              <a:rect l="l" t="t" r="r" b="b"/>
              <a:pathLst>
                <a:path w="124132" h="4731">
                  <a:moveTo>
                    <a:pt x="0" y="4731"/>
                  </a:moveTo>
                  <a:lnTo>
                    <a:pt x="124132" y="0"/>
                  </a:lnTo>
                </a:path>
              </a:pathLst>
            </a:custGeom>
            <a:ln w="12104" cap="rnd">
              <a:solidFill>
                <a:srgbClr val="1C737C"/>
              </a:solidFill>
              <a:prstDash val="solid"/>
              <a:round/>
            </a:ln>
          </p:spPr>
          <p:txBody>
            <a:bodyPr rtlCol="0" anchor="ctr"/>
            <a:lstStyle/>
            <a:p>
              <a:endParaRPr lang="en-US"/>
            </a:p>
          </p:txBody>
        </p:sp>
        <p:sp>
          <p:nvSpPr>
            <p:cNvPr id="48" name="Freeform: Shape 47">
              <a:extLst>
                <a:ext uri="{FF2B5EF4-FFF2-40B4-BE49-F238E27FC236}">
                  <a16:creationId xmlns:a16="http://schemas.microsoft.com/office/drawing/2014/main" id="{D45428D9-C838-E636-1901-E7B87CEF9171}"/>
                </a:ext>
              </a:extLst>
            </p:cNvPr>
            <p:cNvSpPr/>
            <p:nvPr/>
          </p:nvSpPr>
          <p:spPr>
            <a:xfrm flipH="1">
              <a:off x="2794242" y="6435104"/>
              <a:ext cx="124132" cy="4592"/>
            </a:xfrm>
            <a:custGeom>
              <a:avLst/>
              <a:gdLst>
                <a:gd name="connsiteX0" fmla="*/ 0 w 124132"/>
                <a:gd name="connsiteY0" fmla="*/ 4592 h 4592"/>
                <a:gd name="connsiteX1" fmla="*/ 124132 w 124132"/>
                <a:gd name="connsiteY1" fmla="*/ 0 h 4592"/>
              </a:gdLst>
              <a:ahLst/>
              <a:cxnLst>
                <a:cxn ang="0">
                  <a:pos x="connsiteX0" y="connsiteY0"/>
                </a:cxn>
                <a:cxn ang="0">
                  <a:pos x="connsiteX1" y="connsiteY1"/>
                </a:cxn>
              </a:cxnLst>
              <a:rect l="l" t="t" r="r" b="b"/>
              <a:pathLst>
                <a:path w="124132" h="4592">
                  <a:moveTo>
                    <a:pt x="0" y="4592"/>
                  </a:moveTo>
                  <a:lnTo>
                    <a:pt x="124132" y="0"/>
                  </a:lnTo>
                </a:path>
              </a:pathLst>
            </a:custGeom>
            <a:ln w="12104" cap="rnd">
              <a:solidFill>
                <a:srgbClr val="1C737C"/>
              </a:solidFill>
              <a:prstDash val="solid"/>
              <a:round/>
            </a:ln>
          </p:spPr>
          <p:txBody>
            <a:bodyPr rtlCol="0" anchor="ctr"/>
            <a:lstStyle/>
            <a:p>
              <a:endParaRPr lang="en-US"/>
            </a:p>
          </p:txBody>
        </p:sp>
        <p:sp>
          <p:nvSpPr>
            <p:cNvPr id="49" name="Freeform: Shape 48">
              <a:extLst>
                <a:ext uri="{FF2B5EF4-FFF2-40B4-BE49-F238E27FC236}">
                  <a16:creationId xmlns:a16="http://schemas.microsoft.com/office/drawing/2014/main" id="{D1586C2A-BB4F-F430-9E92-2B9DD20CE785}"/>
                </a:ext>
              </a:extLst>
            </p:cNvPr>
            <p:cNvSpPr/>
            <p:nvPr/>
          </p:nvSpPr>
          <p:spPr>
            <a:xfrm flipH="1">
              <a:off x="2816508" y="6405602"/>
              <a:ext cx="124132" cy="4592"/>
            </a:xfrm>
            <a:custGeom>
              <a:avLst/>
              <a:gdLst>
                <a:gd name="connsiteX0" fmla="*/ 0 w 124132"/>
                <a:gd name="connsiteY0" fmla="*/ 4592 h 4592"/>
                <a:gd name="connsiteX1" fmla="*/ 124132 w 124132"/>
                <a:gd name="connsiteY1" fmla="*/ 0 h 4592"/>
              </a:gdLst>
              <a:ahLst/>
              <a:cxnLst>
                <a:cxn ang="0">
                  <a:pos x="connsiteX0" y="connsiteY0"/>
                </a:cxn>
                <a:cxn ang="0">
                  <a:pos x="connsiteX1" y="connsiteY1"/>
                </a:cxn>
              </a:cxnLst>
              <a:rect l="l" t="t" r="r" b="b"/>
              <a:pathLst>
                <a:path w="124132" h="4592">
                  <a:moveTo>
                    <a:pt x="0" y="4592"/>
                  </a:moveTo>
                  <a:lnTo>
                    <a:pt x="124132" y="0"/>
                  </a:lnTo>
                </a:path>
              </a:pathLst>
            </a:custGeom>
            <a:ln w="12104" cap="rnd">
              <a:solidFill>
                <a:srgbClr val="1C737C"/>
              </a:solidFill>
              <a:prstDash val="solid"/>
              <a:round/>
            </a:ln>
          </p:spPr>
          <p:txBody>
            <a:bodyPr rtlCol="0" anchor="ctr"/>
            <a:lstStyle/>
            <a:p>
              <a:endParaRPr lang="en-US"/>
            </a:p>
          </p:txBody>
        </p:sp>
        <p:sp>
          <p:nvSpPr>
            <p:cNvPr id="50" name="Freeform: Shape 49">
              <a:extLst>
                <a:ext uri="{FF2B5EF4-FFF2-40B4-BE49-F238E27FC236}">
                  <a16:creationId xmlns:a16="http://schemas.microsoft.com/office/drawing/2014/main" id="{89D0830A-F9EC-9822-CC2D-2771BB663165}"/>
                </a:ext>
              </a:extLst>
            </p:cNvPr>
            <p:cNvSpPr/>
            <p:nvPr/>
          </p:nvSpPr>
          <p:spPr>
            <a:xfrm flipH="1">
              <a:off x="2843923" y="6375960"/>
              <a:ext cx="124132" cy="4731"/>
            </a:xfrm>
            <a:custGeom>
              <a:avLst/>
              <a:gdLst>
                <a:gd name="connsiteX0" fmla="*/ 0 w 124132"/>
                <a:gd name="connsiteY0" fmla="*/ 4731 h 4731"/>
                <a:gd name="connsiteX1" fmla="*/ 124132 w 124132"/>
                <a:gd name="connsiteY1" fmla="*/ 0 h 4731"/>
              </a:gdLst>
              <a:ahLst/>
              <a:cxnLst>
                <a:cxn ang="0">
                  <a:pos x="connsiteX0" y="connsiteY0"/>
                </a:cxn>
                <a:cxn ang="0">
                  <a:pos x="connsiteX1" y="connsiteY1"/>
                </a:cxn>
              </a:cxnLst>
              <a:rect l="l" t="t" r="r" b="b"/>
              <a:pathLst>
                <a:path w="124132" h="4731">
                  <a:moveTo>
                    <a:pt x="0" y="4731"/>
                  </a:moveTo>
                  <a:lnTo>
                    <a:pt x="124132" y="0"/>
                  </a:lnTo>
                </a:path>
              </a:pathLst>
            </a:custGeom>
            <a:ln w="12104" cap="rnd">
              <a:solidFill>
                <a:srgbClr val="1C737C"/>
              </a:solidFill>
              <a:prstDash val="solid"/>
              <a:round/>
            </a:ln>
          </p:spPr>
          <p:txBody>
            <a:bodyPr rtlCol="0" anchor="ctr"/>
            <a:lstStyle/>
            <a:p>
              <a:endParaRPr lang="en-US"/>
            </a:p>
          </p:txBody>
        </p:sp>
        <p:sp>
          <p:nvSpPr>
            <p:cNvPr id="51" name="Freeform: Shape 50">
              <a:extLst>
                <a:ext uri="{FF2B5EF4-FFF2-40B4-BE49-F238E27FC236}">
                  <a16:creationId xmlns:a16="http://schemas.microsoft.com/office/drawing/2014/main" id="{B7E45A9B-065D-7EB0-D37D-64C7C8FD3769}"/>
                </a:ext>
              </a:extLst>
            </p:cNvPr>
            <p:cNvSpPr/>
            <p:nvPr/>
          </p:nvSpPr>
          <p:spPr>
            <a:xfrm flipH="1">
              <a:off x="2870503" y="6346458"/>
              <a:ext cx="124132" cy="4731"/>
            </a:xfrm>
            <a:custGeom>
              <a:avLst/>
              <a:gdLst>
                <a:gd name="connsiteX0" fmla="*/ 0 w 124132"/>
                <a:gd name="connsiteY0" fmla="*/ 4732 h 4731"/>
                <a:gd name="connsiteX1" fmla="*/ 124132 w 124132"/>
                <a:gd name="connsiteY1" fmla="*/ 0 h 4731"/>
              </a:gdLst>
              <a:ahLst/>
              <a:cxnLst>
                <a:cxn ang="0">
                  <a:pos x="connsiteX0" y="connsiteY0"/>
                </a:cxn>
                <a:cxn ang="0">
                  <a:pos x="connsiteX1" y="connsiteY1"/>
                </a:cxn>
              </a:cxnLst>
              <a:rect l="l" t="t" r="r" b="b"/>
              <a:pathLst>
                <a:path w="124132" h="4731">
                  <a:moveTo>
                    <a:pt x="0" y="4732"/>
                  </a:moveTo>
                  <a:lnTo>
                    <a:pt x="124132" y="0"/>
                  </a:lnTo>
                </a:path>
              </a:pathLst>
            </a:custGeom>
            <a:ln w="12104" cap="rnd">
              <a:solidFill>
                <a:srgbClr val="1C737C"/>
              </a:solidFill>
              <a:prstDash val="solid"/>
              <a:round/>
            </a:ln>
          </p:spPr>
          <p:txBody>
            <a:bodyPr rtlCol="0" anchor="ctr"/>
            <a:lstStyle/>
            <a:p>
              <a:endParaRPr lang="en-US"/>
            </a:p>
          </p:txBody>
        </p:sp>
        <p:sp>
          <p:nvSpPr>
            <p:cNvPr id="52" name="Freeform: Shape 51">
              <a:extLst>
                <a:ext uri="{FF2B5EF4-FFF2-40B4-BE49-F238E27FC236}">
                  <a16:creationId xmlns:a16="http://schemas.microsoft.com/office/drawing/2014/main" id="{860C223F-9439-E5DE-A3C1-546F97845338}"/>
                </a:ext>
              </a:extLst>
            </p:cNvPr>
            <p:cNvSpPr/>
            <p:nvPr/>
          </p:nvSpPr>
          <p:spPr>
            <a:xfrm flipH="1">
              <a:off x="2895691" y="6316956"/>
              <a:ext cx="123993" cy="4731"/>
            </a:xfrm>
            <a:custGeom>
              <a:avLst/>
              <a:gdLst>
                <a:gd name="connsiteX0" fmla="*/ 0 w 123993"/>
                <a:gd name="connsiteY0" fmla="*/ 4732 h 4731"/>
                <a:gd name="connsiteX1" fmla="*/ 123993 w 123993"/>
                <a:gd name="connsiteY1" fmla="*/ 0 h 4731"/>
              </a:gdLst>
              <a:ahLst/>
              <a:cxnLst>
                <a:cxn ang="0">
                  <a:pos x="connsiteX0" y="connsiteY0"/>
                </a:cxn>
                <a:cxn ang="0">
                  <a:pos x="connsiteX1" y="connsiteY1"/>
                </a:cxn>
              </a:cxnLst>
              <a:rect l="l" t="t" r="r" b="b"/>
              <a:pathLst>
                <a:path w="123993" h="4731">
                  <a:moveTo>
                    <a:pt x="0" y="4732"/>
                  </a:moveTo>
                  <a:lnTo>
                    <a:pt x="123993" y="0"/>
                  </a:lnTo>
                </a:path>
              </a:pathLst>
            </a:custGeom>
            <a:ln w="12104" cap="rnd">
              <a:solidFill>
                <a:srgbClr val="1C737C"/>
              </a:solidFill>
              <a:prstDash val="solid"/>
              <a:round/>
            </a:ln>
          </p:spPr>
          <p:txBody>
            <a:bodyPr rtlCol="0" anchor="ctr"/>
            <a:lstStyle/>
            <a:p>
              <a:endParaRPr lang="en-US"/>
            </a:p>
          </p:txBody>
        </p:sp>
        <p:sp>
          <p:nvSpPr>
            <p:cNvPr id="53" name="Freeform: Shape 52">
              <a:extLst>
                <a:ext uri="{FF2B5EF4-FFF2-40B4-BE49-F238E27FC236}">
                  <a16:creationId xmlns:a16="http://schemas.microsoft.com/office/drawing/2014/main" id="{5C380F2C-6C6E-F4B3-A888-BB1714E8DB3A}"/>
                </a:ext>
              </a:extLst>
            </p:cNvPr>
            <p:cNvSpPr/>
            <p:nvPr/>
          </p:nvSpPr>
          <p:spPr>
            <a:xfrm flipH="1">
              <a:off x="2913921" y="6287453"/>
              <a:ext cx="124132" cy="4592"/>
            </a:xfrm>
            <a:custGeom>
              <a:avLst/>
              <a:gdLst>
                <a:gd name="connsiteX0" fmla="*/ 0 w 124132"/>
                <a:gd name="connsiteY0" fmla="*/ 4592 h 4592"/>
                <a:gd name="connsiteX1" fmla="*/ 124132 w 124132"/>
                <a:gd name="connsiteY1" fmla="*/ 0 h 4592"/>
              </a:gdLst>
              <a:ahLst/>
              <a:cxnLst>
                <a:cxn ang="0">
                  <a:pos x="connsiteX0" y="connsiteY0"/>
                </a:cxn>
                <a:cxn ang="0">
                  <a:pos x="connsiteX1" y="connsiteY1"/>
                </a:cxn>
              </a:cxnLst>
              <a:rect l="l" t="t" r="r" b="b"/>
              <a:pathLst>
                <a:path w="124132" h="4592">
                  <a:moveTo>
                    <a:pt x="0" y="4592"/>
                  </a:moveTo>
                  <a:lnTo>
                    <a:pt x="124132" y="0"/>
                  </a:lnTo>
                </a:path>
              </a:pathLst>
            </a:custGeom>
            <a:ln w="12104" cap="rnd">
              <a:solidFill>
                <a:srgbClr val="1C737C"/>
              </a:solidFill>
              <a:prstDash val="solid"/>
              <a:round/>
            </a:ln>
          </p:spPr>
          <p:txBody>
            <a:bodyPr rtlCol="0" anchor="ctr"/>
            <a:lstStyle/>
            <a:p>
              <a:endParaRPr lang="en-US"/>
            </a:p>
          </p:txBody>
        </p:sp>
        <p:sp>
          <p:nvSpPr>
            <p:cNvPr id="54" name="Freeform: Shape 53">
              <a:extLst>
                <a:ext uri="{FF2B5EF4-FFF2-40B4-BE49-F238E27FC236}">
                  <a16:creationId xmlns:a16="http://schemas.microsoft.com/office/drawing/2014/main" id="{783B6941-4040-69DA-9544-62CF3C80FB59}"/>
                </a:ext>
              </a:extLst>
            </p:cNvPr>
            <p:cNvSpPr/>
            <p:nvPr/>
          </p:nvSpPr>
          <p:spPr>
            <a:xfrm flipH="1">
              <a:off x="2932847" y="6257812"/>
              <a:ext cx="124132" cy="4731"/>
            </a:xfrm>
            <a:custGeom>
              <a:avLst/>
              <a:gdLst>
                <a:gd name="connsiteX0" fmla="*/ 0 w 124132"/>
                <a:gd name="connsiteY0" fmla="*/ 4732 h 4731"/>
                <a:gd name="connsiteX1" fmla="*/ 124132 w 124132"/>
                <a:gd name="connsiteY1" fmla="*/ 0 h 4731"/>
              </a:gdLst>
              <a:ahLst/>
              <a:cxnLst>
                <a:cxn ang="0">
                  <a:pos x="connsiteX0" y="connsiteY0"/>
                </a:cxn>
                <a:cxn ang="0">
                  <a:pos x="connsiteX1" y="connsiteY1"/>
                </a:cxn>
              </a:cxnLst>
              <a:rect l="l" t="t" r="r" b="b"/>
              <a:pathLst>
                <a:path w="124132" h="4731">
                  <a:moveTo>
                    <a:pt x="0" y="4732"/>
                  </a:moveTo>
                  <a:lnTo>
                    <a:pt x="124132" y="0"/>
                  </a:lnTo>
                </a:path>
              </a:pathLst>
            </a:custGeom>
            <a:ln w="12104" cap="rnd">
              <a:solidFill>
                <a:srgbClr val="1C737C"/>
              </a:solidFill>
              <a:prstDash val="solid"/>
              <a:round/>
            </a:ln>
          </p:spPr>
          <p:txBody>
            <a:bodyPr rtlCol="0" anchor="ctr"/>
            <a:lstStyle/>
            <a:p>
              <a:endParaRPr lang="en-US"/>
            </a:p>
          </p:txBody>
        </p:sp>
        <p:sp>
          <p:nvSpPr>
            <p:cNvPr id="55" name="Freeform: Shape 54">
              <a:extLst>
                <a:ext uri="{FF2B5EF4-FFF2-40B4-BE49-F238E27FC236}">
                  <a16:creationId xmlns:a16="http://schemas.microsoft.com/office/drawing/2014/main" id="{D3D02CF5-3191-5F5E-A6EC-10C85D226087}"/>
                </a:ext>
              </a:extLst>
            </p:cNvPr>
            <p:cNvSpPr/>
            <p:nvPr/>
          </p:nvSpPr>
          <p:spPr>
            <a:xfrm flipH="1">
              <a:off x="2963045" y="6228310"/>
              <a:ext cx="124132" cy="4731"/>
            </a:xfrm>
            <a:custGeom>
              <a:avLst/>
              <a:gdLst>
                <a:gd name="connsiteX0" fmla="*/ 0 w 124132"/>
                <a:gd name="connsiteY0" fmla="*/ 4732 h 4731"/>
                <a:gd name="connsiteX1" fmla="*/ 124132 w 124132"/>
                <a:gd name="connsiteY1" fmla="*/ 0 h 4731"/>
              </a:gdLst>
              <a:ahLst/>
              <a:cxnLst>
                <a:cxn ang="0">
                  <a:pos x="connsiteX0" y="connsiteY0"/>
                </a:cxn>
                <a:cxn ang="0">
                  <a:pos x="connsiteX1" y="connsiteY1"/>
                </a:cxn>
              </a:cxnLst>
              <a:rect l="l" t="t" r="r" b="b"/>
              <a:pathLst>
                <a:path w="124132" h="4731">
                  <a:moveTo>
                    <a:pt x="0" y="4732"/>
                  </a:moveTo>
                  <a:lnTo>
                    <a:pt x="124132" y="0"/>
                  </a:lnTo>
                </a:path>
              </a:pathLst>
            </a:custGeom>
            <a:ln w="12104" cap="rnd">
              <a:solidFill>
                <a:srgbClr val="1C737C"/>
              </a:solidFill>
              <a:prstDash val="solid"/>
              <a:round/>
            </a:ln>
          </p:spPr>
          <p:txBody>
            <a:bodyPr rtlCol="0" anchor="ctr"/>
            <a:lstStyle/>
            <a:p>
              <a:endParaRPr lang="en-US"/>
            </a:p>
          </p:txBody>
        </p:sp>
        <p:sp>
          <p:nvSpPr>
            <p:cNvPr id="59" name="Freeform: Shape 58">
              <a:extLst>
                <a:ext uri="{FF2B5EF4-FFF2-40B4-BE49-F238E27FC236}">
                  <a16:creationId xmlns:a16="http://schemas.microsoft.com/office/drawing/2014/main" id="{03279658-A4D0-C27A-B153-4A49B7E63B07}"/>
                </a:ext>
              </a:extLst>
            </p:cNvPr>
            <p:cNvSpPr/>
            <p:nvPr/>
          </p:nvSpPr>
          <p:spPr>
            <a:xfrm flipH="1">
              <a:off x="2793269" y="6404767"/>
              <a:ext cx="132481" cy="268164"/>
            </a:xfrm>
            <a:custGeom>
              <a:avLst/>
              <a:gdLst>
                <a:gd name="connsiteX0" fmla="*/ 66241 w 132481"/>
                <a:gd name="connsiteY0" fmla="*/ 0 h 268164"/>
                <a:gd name="connsiteX1" fmla="*/ 132482 w 132481"/>
                <a:gd name="connsiteY1" fmla="*/ 268165 h 268164"/>
                <a:gd name="connsiteX2" fmla="*/ 50098 w 132481"/>
                <a:gd name="connsiteY2" fmla="*/ 268165 h 268164"/>
                <a:gd name="connsiteX3" fmla="*/ 0 w 132481"/>
                <a:gd name="connsiteY3" fmla="*/ 0 h 268164"/>
                <a:gd name="connsiteX4" fmla="*/ 66241 w 132481"/>
                <a:gd name="connsiteY4" fmla="*/ 0 h 2681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2481" h="268164">
                  <a:moveTo>
                    <a:pt x="66241" y="0"/>
                  </a:moveTo>
                  <a:lnTo>
                    <a:pt x="132482" y="268165"/>
                  </a:lnTo>
                  <a:lnTo>
                    <a:pt x="50098" y="268165"/>
                  </a:lnTo>
                  <a:lnTo>
                    <a:pt x="0" y="0"/>
                  </a:lnTo>
                  <a:lnTo>
                    <a:pt x="66241" y="0"/>
                  </a:lnTo>
                  <a:close/>
                </a:path>
              </a:pathLst>
            </a:custGeom>
            <a:solidFill>
              <a:srgbClr val="1C737C"/>
            </a:solidFill>
            <a:ln w="13910"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FDBF9DB8-C371-08F3-C6C5-3B26DA7FD7B2}"/>
                </a:ext>
              </a:extLst>
            </p:cNvPr>
            <p:cNvSpPr/>
            <p:nvPr/>
          </p:nvSpPr>
          <p:spPr>
            <a:xfrm flipH="1">
              <a:off x="2895274" y="6428007"/>
              <a:ext cx="93377" cy="3479"/>
            </a:xfrm>
            <a:custGeom>
              <a:avLst/>
              <a:gdLst>
                <a:gd name="connsiteX0" fmla="*/ 93378 w 93377"/>
                <a:gd name="connsiteY0" fmla="*/ 3479 h 3479"/>
                <a:gd name="connsiteX1" fmla="*/ 0 w 93377"/>
                <a:gd name="connsiteY1" fmla="*/ 0 h 3479"/>
              </a:gdLst>
              <a:ahLst/>
              <a:cxnLst>
                <a:cxn ang="0">
                  <a:pos x="connsiteX0" y="connsiteY0"/>
                </a:cxn>
                <a:cxn ang="0">
                  <a:pos x="connsiteX1" y="connsiteY1"/>
                </a:cxn>
              </a:cxnLst>
              <a:rect l="l" t="t" r="r" b="b"/>
              <a:pathLst>
                <a:path w="93377" h="3479">
                  <a:moveTo>
                    <a:pt x="93378" y="3479"/>
                  </a:moveTo>
                  <a:lnTo>
                    <a:pt x="0" y="0"/>
                  </a:lnTo>
                </a:path>
              </a:pathLst>
            </a:custGeom>
            <a:ln w="9106" cap="rnd">
              <a:solidFill>
                <a:srgbClr val="1C737C"/>
              </a:solidFill>
              <a:prstDash val="solid"/>
              <a:round/>
            </a:ln>
          </p:spPr>
          <p:txBody>
            <a:bodyPr rtlCol="0" anchor="ctr"/>
            <a:lstStyle/>
            <a:p>
              <a:endParaRPr lang="en-US"/>
            </a:p>
          </p:txBody>
        </p:sp>
        <p:sp>
          <p:nvSpPr>
            <p:cNvPr id="61" name="Freeform: Shape 60">
              <a:extLst>
                <a:ext uri="{FF2B5EF4-FFF2-40B4-BE49-F238E27FC236}">
                  <a16:creationId xmlns:a16="http://schemas.microsoft.com/office/drawing/2014/main" id="{204AD443-A9BA-9EF8-2370-E9CC6DF163E9}"/>
                </a:ext>
              </a:extLst>
            </p:cNvPr>
            <p:cNvSpPr/>
            <p:nvPr/>
          </p:nvSpPr>
          <p:spPr>
            <a:xfrm flipH="1">
              <a:off x="2889985" y="6448881"/>
              <a:ext cx="93377" cy="3479"/>
            </a:xfrm>
            <a:custGeom>
              <a:avLst/>
              <a:gdLst>
                <a:gd name="connsiteX0" fmla="*/ 93378 w 93377"/>
                <a:gd name="connsiteY0" fmla="*/ 3479 h 3479"/>
                <a:gd name="connsiteX1" fmla="*/ 0 w 93377"/>
                <a:gd name="connsiteY1" fmla="*/ 0 h 3479"/>
              </a:gdLst>
              <a:ahLst/>
              <a:cxnLst>
                <a:cxn ang="0">
                  <a:pos x="connsiteX0" y="connsiteY0"/>
                </a:cxn>
                <a:cxn ang="0">
                  <a:pos x="connsiteX1" y="connsiteY1"/>
                </a:cxn>
              </a:cxnLst>
              <a:rect l="l" t="t" r="r" b="b"/>
              <a:pathLst>
                <a:path w="93377" h="3479">
                  <a:moveTo>
                    <a:pt x="93378" y="3479"/>
                  </a:moveTo>
                  <a:lnTo>
                    <a:pt x="0" y="0"/>
                  </a:lnTo>
                </a:path>
              </a:pathLst>
            </a:custGeom>
            <a:ln w="9106" cap="rnd">
              <a:solidFill>
                <a:srgbClr val="1C737C"/>
              </a:solidFill>
              <a:prstDash val="solid"/>
              <a:round/>
            </a:ln>
          </p:spPr>
          <p:txBody>
            <a:bodyPr rtlCol="0" anchor="ctr"/>
            <a:lstStyle/>
            <a:p>
              <a:endParaRPr lang="en-US"/>
            </a:p>
          </p:txBody>
        </p:sp>
        <p:sp>
          <p:nvSpPr>
            <p:cNvPr id="62" name="Freeform: Shape 61">
              <a:extLst>
                <a:ext uri="{FF2B5EF4-FFF2-40B4-BE49-F238E27FC236}">
                  <a16:creationId xmlns:a16="http://schemas.microsoft.com/office/drawing/2014/main" id="{28C827A0-48C8-9A4A-D9BF-40B877E3B0E4}"/>
                </a:ext>
              </a:extLst>
            </p:cNvPr>
            <p:cNvSpPr/>
            <p:nvPr/>
          </p:nvSpPr>
          <p:spPr>
            <a:xfrm flipH="1">
              <a:off x="2884837" y="6469755"/>
              <a:ext cx="93377" cy="3479"/>
            </a:xfrm>
            <a:custGeom>
              <a:avLst/>
              <a:gdLst>
                <a:gd name="connsiteX0" fmla="*/ 93378 w 93377"/>
                <a:gd name="connsiteY0" fmla="*/ 3479 h 3479"/>
                <a:gd name="connsiteX1" fmla="*/ 0 w 93377"/>
                <a:gd name="connsiteY1" fmla="*/ 0 h 3479"/>
              </a:gdLst>
              <a:ahLst/>
              <a:cxnLst>
                <a:cxn ang="0">
                  <a:pos x="connsiteX0" y="connsiteY0"/>
                </a:cxn>
                <a:cxn ang="0">
                  <a:pos x="connsiteX1" y="connsiteY1"/>
                </a:cxn>
              </a:cxnLst>
              <a:rect l="l" t="t" r="r" b="b"/>
              <a:pathLst>
                <a:path w="93377" h="3479">
                  <a:moveTo>
                    <a:pt x="93378" y="3479"/>
                  </a:moveTo>
                  <a:lnTo>
                    <a:pt x="0" y="0"/>
                  </a:lnTo>
                </a:path>
              </a:pathLst>
            </a:custGeom>
            <a:ln w="9106" cap="rnd">
              <a:solidFill>
                <a:srgbClr val="1C737C"/>
              </a:solidFill>
              <a:prstDash val="solid"/>
              <a:round/>
            </a:ln>
          </p:spPr>
          <p:txBody>
            <a:bodyPr rtlCol="0" anchor="ctr"/>
            <a:lstStyle/>
            <a:p>
              <a:endParaRPr lang="en-US"/>
            </a:p>
          </p:txBody>
        </p:sp>
        <p:sp>
          <p:nvSpPr>
            <p:cNvPr id="63" name="Freeform: Shape 62">
              <a:extLst>
                <a:ext uri="{FF2B5EF4-FFF2-40B4-BE49-F238E27FC236}">
                  <a16:creationId xmlns:a16="http://schemas.microsoft.com/office/drawing/2014/main" id="{9C90F624-224D-3581-EAEF-76EBBDFC8A0F}"/>
                </a:ext>
              </a:extLst>
            </p:cNvPr>
            <p:cNvSpPr/>
            <p:nvPr/>
          </p:nvSpPr>
          <p:spPr>
            <a:xfrm flipH="1">
              <a:off x="2879548" y="6490490"/>
              <a:ext cx="93377" cy="3618"/>
            </a:xfrm>
            <a:custGeom>
              <a:avLst/>
              <a:gdLst>
                <a:gd name="connsiteX0" fmla="*/ 93378 w 93377"/>
                <a:gd name="connsiteY0" fmla="*/ 3618 h 3618"/>
                <a:gd name="connsiteX1" fmla="*/ 0 w 93377"/>
                <a:gd name="connsiteY1" fmla="*/ 0 h 3618"/>
              </a:gdLst>
              <a:ahLst/>
              <a:cxnLst>
                <a:cxn ang="0">
                  <a:pos x="connsiteX0" y="connsiteY0"/>
                </a:cxn>
                <a:cxn ang="0">
                  <a:pos x="connsiteX1" y="connsiteY1"/>
                </a:cxn>
              </a:cxnLst>
              <a:rect l="l" t="t" r="r" b="b"/>
              <a:pathLst>
                <a:path w="93377" h="3618">
                  <a:moveTo>
                    <a:pt x="93378" y="3618"/>
                  </a:moveTo>
                  <a:lnTo>
                    <a:pt x="0" y="0"/>
                  </a:lnTo>
                </a:path>
              </a:pathLst>
            </a:custGeom>
            <a:ln w="9106" cap="rnd">
              <a:solidFill>
                <a:srgbClr val="1C737C"/>
              </a:solidFill>
              <a:prstDash val="solid"/>
              <a:round/>
            </a:ln>
          </p:spPr>
          <p:txBody>
            <a:bodyPr rtlCol="0" anchor="ctr"/>
            <a:lstStyle/>
            <a:p>
              <a:endParaRPr lang="en-US"/>
            </a:p>
          </p:txBody>
        </p:sp>
        <p:sp>
          <p:nvSpPr>
            <p:cNvPr id="64" name="Freeform: Shape 63">
              <a:extLst>
                <a:ext uri="{FF2B5EF4-FFF2-40B4-BE49-F238E27FC236}">
                  <a16:creationId xmlns:a16="http://schemas.microsoft.com/office/drawing/2014/main" id="{F5AEC73C-F437-8E65-572B-31F55AC6D3F0}"/>
                </a:ext>
              </a:extLst>
            </p:cNvPr>
            <p:cNvSpPr/>
            <p:nvPr/>
          </p:nvSpPr>
          <p:spPr>
            <a:xfrm flipH="1">
              <a:off x="2874399" y="6511365"/>
              <a:ext cx="93377" cy="3479"/>
            </a:xfrm>
            <a:custGeom>
              <a:avLst/>
              <a:gdLst>
                <a:gd name="connsiteX0" fmla="*/ 93378 w 93377"/>
                <a:gd name="connsiteY0" fmla="*/ 3479 h 3479"/>
                <a:gd name="connsiteX1" fmla="*/ 0 w 93377"/>
                <a:gd name="connsiteY1" fmla="*/ 0 h 3479"/>
              </a:gdLst>
              <a:ahLst/>
              <a:cxnLst>
                <a:cxn ang="0">
                  <a:pos x="connsiteX0" y="connsiteY0"/>
                </a:cxn>
                <a:cxn ang="0">
                  <a:pos x="connsiteX1" y="connsiteY1"/>
                </a:cxn>
              </a:cxnLst>
              <a:rect l="l" t="t" r="r" b="b"/>
              <a:pathLst>
                <a:path w="93377" h="3479">
                  <a:moveTo>
                    <a:pt x="93378" y="3479"/>
                  </a:moveTo>
                  <a:lnTo>
                    <a:pt x="0" y="0"/>
                  </a:lnTo>
                </a:path>
              </a:pathLst>
            </a:custGeom>
            <a:ln w="9106" cap="rnd">
              <a:solidFill>
                <a:srgbClr val="1C737C"/>
              </a:solidFill>
              <a:prstDash val="solid"/>
              <a:round/>
            </a:ln>
          </p:spPr>
          <p:txBody>
            <a:bodyPr rtlCol="0" anchor="ctr"/>
            <a:lstStyle/>
            <a:p>
              <a:endParaRPr lang="en-US"/>
            </a:p>
          </p:txBody>
        </p:sp>
        <p:sp>
          <p:nvSpPr>
            <p:cNvPr id="65" name="Freeform: Shape 64">
              <a:extLst>
                <a:ext uri="{FF2B5EF4-FFF2-40B4-BE49-F238E27FC236}">
                  <a16:creationId xmlns:a16="http://schemas.microsoft.com/office/drawing/2014/main" id="{99FBCBCD-F791-798F-D7C5-6B28B6114431}"/>
                </a:ext>
              </a:extLst>
            </p:cNvPr>
            <p:cNvSpPr/>
            <p:nvPr/>
          </p:nvSpPr>
          <p:spPr>
            <a:xfrm flipH="1">
              <a:off x="2869111" y="6532239"/>
              <a:ext cx="93377" cy="3479"/>
            </a:xfrm>
            <a:custGeom>
              <a:avLst/>
              <a:gdLst>
                <a:gd name="connsiteX0" fmla="*/ 93378 w 93377"/>
                <a:gd name="connsiteY0" fmla="*/ 3479 h 3479"/>
                <a:gd name="connsiteX1" fmla="*/ 0 w 93377"/>
                <a:gd name="connsiteY1" fmla="*/ 0 h 3479"/>
              </a:gdLst>
              <a:ahLst/>
              <a:cxnLst>
                <a:cxn ang="0">
                  <a:pos x="connsiteX0" y="connsiteY0"/>
                </a:cxn>
                <a:cxn ang="0">
                  <a:pos x="connsiteX1" y="connsiteY1"/>
                </a:cxn>
              </a:cxnLst>
              <a:rect l="l" t="t" r="r" b="b"/>
              <a:pathLst>
                <a:path w="93377" h="3479">
                  <a:moveTo>
                    <a:pt x="93378" y="3479"/>
                  </a:moveTo>
                  <a:lnTo>
                    <a:pt x="0" y="0"/>
                  </a:lnTo>
                </a:path>
              </a:pathLst>
            </a:custGeom>
            <a:ln w="9106" cap="rnd">
              <a:solidFill>
                <a:srgbClr val="1C737C"/>
              </a:solidFill>
              <a:prstDash val="solid"/>
              <a:round/>
            </a:ln>
          </p:spPr>
          <p:txBody>
            <a:bodyPr rtlCol="0" anchor="ctr"/>
            <a:lstStyle/>
            <a:p>
              <a:endParaRPr lang="en-US"/>
            </a:p>
          </p:txBody>
        </p:sp>
        <p:sp>
          <p:nvSpPr>
            <p:cNvPr id="66" name="Freeform: Shape 65">
              <a:extLst>
                <a:ext uri="{FF2B5EF4-FFF2-40B4-BE49-F238E27FC236}">
                  <a16:creationId xmlns:a16="http://schemas.microsoft.com/office/drawing/2014/main" id="{B59F0B04-B937-EE1A-3879-E41E0C21C554}"/>
                </a:ext>
              </a:extLst>
            </p:cNvPr>
            <p:cNvSpPr/>
            <p:nvPr/>
          </p:nvSpPr>
          <p:spPr>
            <a:xfrm flipH="1">
              <a:off x="2863962" y="6553113"/>
              <a:ext cx="93377" cy="3479"/>
            </a:xfrm>
            <a:custGeom>
              <a:avLst/>
              <a:gdLst>
                <a:gd name="connsiteX0" fmla="*/ 93378 w 93377"/>
                <a:gd name="connsiteY0" fmla="*/ 3479 h 3479"/>
                <a:gd name="connsiteX1" fmla="*/ 0 w 93377"/>
                <a:gd name="connsiteY1" fmla="*/ 0 h 3479"/>
              </a:gdLst>
              <a:ahLst/>
              <a:cxnLst>
                <a:cxn ang="0">
                  <a:pos x="connsiteX0" y="connsiteY0"/>
                </a:cxn>
                <a:cxn ang="0">
                  <a:pos x="connsiteX1" y="connsiteY1"/>
                </a:cxn>
              </a:cxnLst>
              <a:rect l="l" t="t" r="r" b="b"/>
              <a:pathLst>
                <a:path w="93377" h="3479">
                  <a:moveTo>
                    <a:pt x="93378" y="3479"/>
                  </a:moveTo>
                  <a:lnTo>
                    <a:pt x="0" y="0"/>
                  </a:lnTo>
                </a:path>
              </a:pathLst>
            </a:custGeom>
            <a:ln w="9106" cap="rnd">
              <a:solidFill>
                <a:srgbClr val="1C737C"/>
              </a:solidFill>
              <a:prstDash val="solid"/>
              <a:round/>
            </a:ln>
          </p:spPr>
          <p:txBody>
            <a:bodyPr rtlCol="0" anchor="ctr"/>
            <a:lstStyle/>
            <a:p>
              <a:endParaRPr lang="en-US"/>
            </a:p>
          </p:txBody>
        </p:sp>
        <p:sp>
          <p:nvSpPr>
            <p:cNvPr id="67" name="Freeform: Shape 66">
              <a:extLst>
                <a:ext uri="{FF2B5EF4-FFF2-40B4-BE49-F238E27FC236}">
                  <a16:creationId xmlns:a16="http://schemas.microsoft.com/office/drawing/2014/main" id="{B7905047-BD6A-AF45-FE40-7DC4965C77A3}"/>
                </a:ext>
              </a:extLst>
            </p:cNvPr>
            <p:cNvSpPr/>
            <p:nvPr/>
          </p:nvSpPr>
          <p:spPr>
            <a:xfrm flipH="1">
              <a:off x="2858674" y="6573848"/>
              <a:ext cx="93377" cy="3618"/>
            </a:xfrm>
            <a:custGeom>
              <a:avLst/>
              <a:gdLst>
                <a:gd name="connsiteX0" fmla="*/ 93378 w 93377"/>
                <a:gd name="connsiteY0" fmla="*/ 3618 h 3618"/>
                <a:gd name="connsiteX1" fmla="*/ 0 w 93377"/>
                <a:gd name="connsiteY1" fmla="*/ 0 h 3618"/>
              </a:gdLst>
              <a:ahLst/>
              <a:cxnLst>
                <a:cxn ang="0">
                  <a:pos x="connsiteX0" y="connsiteY0"/>
                </a:cxn>
                <a:cxn ang="0">
                  <a:pos x="connsiteX1" y="connsiteY1"/>
                </a:cxn>
              </a:cxnLst>
              <a:rect l="l" t="t" r="r" b="b"/>
              <a:pathLst>
                <a:path w="93377" h="3618">
                  <a:moveTo>
                    <a:pt x="93378" y="3618"/>
                  </a:moveTo>
                  <a:lnTo>
                    <a:pt x="0" y="0"/>
                  </a:lnTo>
                </a:path>
              </a:pathLst>
            </a:custGeom>
            <a:ln w="9106" cap="rnd">
              <a:solidFill>
                <a:srgbClr val="1C737C"/>
              </a:solidFill>
              <a:prstDash val="solid"/>
              <a:round/>
            </a:ln>
          </p:spPr>
          <p:txBody>
            <a:bodyPr rtlCol="0" anchor="ctr"/>
            <a:lstStyle/>
            <a:p>
              <a:endParaRPr lang="en-US"/>
            </a:p>
          </p:txBody>
        </p:sp>
        <p:sp>
          <p:nvSpPr>
            <p:cNvPr id="68" name="Freeform: Shape 67">
              <a:extLst>
                <a:ext uri="{FF2B5EF4-FFF2-40B4-BE49-F238E27FC236}">
                  <a16:creationId xmlns:a16="http://schemas.microsoft.com/office/drawing/2014/main" id="{BB0A788A-9B3B-B6FA-BD2C-12106D9AC2A4}"/>
                </a:ext>
              </a:extLst>
            </p:cNvPr>
            <p:cNvSpPr/>
            <p:nvPr/>
          </p:nvSpPr>
          <p:spPr>
            <a:xfrm flipH="1">
              <a:off x="2853525" y="6594723"/>
              <a:ext cx="93377" cy="3618"/>
            </a:xfrm>
            <a:custGeom>
              <a:avLst/>
              <a:gdLst>
                <a:gd name="connsiteX0" fmla="*/ 93378 w 93377"/>
                <a:gd name="connsiteY0" fmla="*/ 3618 h 3618"/>
                <a:gd name="connsiteX1" fmla="*/ 0 w 93377"/>
                <a:gd name="connsiteY1" fmla="*/ 0 h 3618"/>
              </a:gdLst>
              <a:ahLst/>
              <a:cxnLst>
                <a:cxn ang="0">
                  <a:pos x="connsiteX0" y="connsiteY0"/>
                </a:cxn>
                <a:cxn ang="0">
                  <a:pos x="connsiteX1" y="connsiteY1"/>
                </a:cxn>
              </a:cxnLst>
              <a:rect l="l" t="t" r="r" b="b"/>
              <a:pathLst>
                <a:path w="93377" h="3618">
                  <a:moveTo>
                    <a:pt x="93378" y="3618"/>
                  </a:moveTo>
                  <a:lnTo>
                    <a:pt x="0" y="0"/>
                  </a:lnTo>
                </a:path>
              </a:pathLst>
            </a:custGeom>
            <a:ln w="9106" cap="rnd">
              <a:solidFill>
                <a:srgbClr val="1C737C"/>
              </a:solidFill>
              <a:prstDash val="solid"/>
              <a:round/>
            </a:ln>
          </p:spPr>
          <p:txBody>
            <a:bodyPr rtlCol="0" anchor="ctr"/>
            <a:lstStyle/>
            <a:p>
              <a:endParaRPr lang="en-US"/>
            </a:p>
          </p:txBody>
        </p:sp>
        <p:sp>
          <p:nvSpPr>
            <p:cNvPr id="69" name="Freeform: Shape 68">
              <a:extLst>
                <a:ext uri="{FF2B5EF4-FFF2-40B4-BE49-F238E27FC236}">
                  <a16:creationId xmlns:a16="http://schemas.microsoft.com/office/drawing/2014/main" id="{00E2F11E-66DA-C943-9469-D1C95048650B}"/>
                </a:ext>
              </a:extLst>
            </p:cNvPr>
            <p:cNvSpPr/>
            <p:nvPr/>
          </p:nvSpPr>
          <p:spPr>
            <a:xfrm flipH="1">
              <a:off x="2848237" y="6615597"/>
              <a:ext cx="93377" cy="3479"/>
            </a:xfrm>
            <a:custGeom>
              <a:avLst/>
              <a:gdLst>
                <a:gd name="connsiteX0" fmla="*/ 93378 w 93377"/>
                <a:gd name="connsiteY0" fmla="*/ 3479 h 3479"/>
                <a:gd name="connsiteX1" fmla="*/ 0 w 93377"/>
                <a:gd name="connsiteY1" fmla="*/ 0 h 3479"/>
              </a:gdLst>
              <a:ahLst/>
              <a:cxnLst>
                <a:cxn ang="0">
                  <a:pos x="connsiteX0" y="connsiteY0"/>
                </a:cxn>
                <a:cxn ang="0">
                  <a:pos x="connsiteX1" y="connsiteY1"/>
                </a:cxn>
              </a:cxnLst>
              <a:rect l="l" t="t" r="r" b="b"/>
              <a:pathLst>
                <a:path w="93377" h="3479">
                  <a:moveTo>
                    <a:pt x="93378" y="3479"/>
                  </a:moveTo>
                  <a:lnTo>
                    <a:pt x="0" y="0"/>
                  </a:lnTo>
                </a:path>
              </a:pathLst>
            </a:custGeom>
            <a:ln w="9106" cap="rnd">
              <a:solidFill>
                <a:srgbClr val="1C737C"/>
              </a:solidFill>
              <a:prstDash val="solid"/>
              <a:round/>
            </a:ln>
          </p:spPr>
          <p:txBody>
            <a:bodyPr rtlCol="0" anchor="ctr"/>
            <a:lstStyle/>
            <a:p>
              <a:endParaRPr lang="en-US"/>
            </a:p>
          </p:txBody>
        </p:sp>
        <p:sp>
          <p:nvSpPr>
            <p:cNvPr id="70" name="Freeform: Shape 69">
              <a:extLst>
                <a:ext uri="{FF2B5EF4-FFF2-40B4-BE49-F238E27FC236}">
                  <a16:creationId xmlns:a16="http://schemas.microsoft.com/office/drawing/2014/main" id="{4A3A67A6-F0AF-AA2C-C919-ECAE8C7ECB42}"/>
                </a:ext>
              </a:extLst>
            </p:cNvPr>
            <p:cNvSpPr/>
            <p:nvPr/>
          </p:nvSpPr>
          <p:spPr>
            <a:xfrm flipH="1">
              <a:off x="2843088" y="6636471"/>
              <a:ext cx="93377" cy="3479"/>
            </a:xfrm>
            <a:custGeom>
              <a:avLst/>
              <a:gdLst>
                <a:gd name="connsiteX0" fmla="*/ 93378 w 93377"/>
                <a:gd name="connsiteY0" fmla="*/ 3479 h 3479"/>
                <a:gd name="connsiteX1" fmla="*/ 0 w 93377"/>
                <a:gd name="connsiteY1" fmla="*/ 0 h 3479"/>
              </a:gdLst>
              <a:ahLst/>
              <a:cxnLst>
                <a:cxn ang="0">
                  <a:pos x="connsiteX0" y="connsiteY0"/>
                </a:cxn>
                <a:cxn ang="0">
                  <a:pos x="connsiteX1" y="connsiteY1"/>
                </a:cxn>
              </a:cxnLst>
              <a:rect l="l" t="t" r="r" b="b"/>
              <a:pathLst>
                <a:path w="93377" h="3479">
                  <a:moveTo>
                    <a:pt x="93378" y="3479"/>
                  </a:moveTo>
                  <a:lnTo>
                    <a:pt x="0" y="0"/>
                  </a:lnTo>
                </a:path>
              </a:pathLst>
            </a:custGeom>
            <a:ln w="9106" cap="rnd">
              <a:solidFill>
                <a:srgbClr val="1C737C"/>
              </a:solidFill>
              <a:prstDash val="solid"/>
              <a:round/>
            </a:ln>
          </p:spPr>
          <p:txBody>
            <a:bodyPr rtlCol="0" anchor="ctr"/>
            <a:lstStyle/>
            <a:p>
              <a:endParaRPr lang="en-US"/>
            </a:p>
          </p:txBody>
        </p:sp>
        <p:sp>
          <p:nvSpPr>
            <p:cNvPr id="71" name="Freeform: Shape 70">
              <a:extLst>
                <a:ext uri="{FF2B5EF4-FFF2-40B4-BE49-F238E27FC236}">
                  <a16:creationId xmlns:a16="http://schemas.microsoft.com/office/drawing/2014/main" id="{3C0FC885-D43F-4A7F-0FF2-A16F429194DA}"/>
                </a:ext>
              </a:extLst>
            </p:cNvPr>
            <p:cNvSpPr/>
            <p:nvPr/>
          </p:nvSpPr>
          <p:spPr>
            <a:xfrm flipH="1">
              <a:off x="2837800" y="6657206"/>
              <a:ext cx="93377" cy="3618"/>
            </a:xfrm>
            <a:custGeom>
              <a:avLst/>
              <a:gdLst>
                <a:gd name="connsiteX0" fmla="*/ 93378 w 93377"/>
                <a:gd name="connsiteY0" fmla="*/ 3618 h 3618"/>
                <a:gd name="connsiteX1" fmla="*/ 0 w 93377"/>
                <a:gd name="connsiteY1" fmla="*/ 0 h 3618"/>
              </a:gdLst>
              <a:ahLst/>
              <a:cxnLst>
                <a:cxn ang="0">
                  <a:pos x="connsiteX0" y="connsiteY0"/>
                </a:cxn>
                <a:cxn ang="0">
                  <a:pos x="connsiteX1" y="connsiteY1"/>
                </a:cxn>
              </a:cxnLst>
              <a:rect l="l" t="t" r="r" b="b"/>
              <a:pathLst>
                <a:path w="93377" h="3618">
                  <a:moveTo>
                    <a:pt x="93378" y="3618"/>
                  </a:moveTo>
                  <a:lnTo>
                    <a:pt x="0" y="0"/>
                  </a:lnTo>
                </a:path>
              </a:pathLst>
            </a:custGeom>
            <a:ln w="9106" cap="rnd">
              <a:solidFill>
                <a:srgbClr val="1C737C"/>
              </a:solidFill>
              <a:prstDash val="solid"/>
              <a:round/>
            </a:ln>
          </p:spPr>
          <p:txBody>
            <a:bodyPr rtlCol="0" anchor="ctr"/>
            <a:lstStyle/>
            <a:p>
              <a:endParaRPr lang="en-US"/>
            </a:p>
          </p:txBody>
        </p:sp>
        <p:sp>
          <p:nvSpPr>
            <p:cNvPr id="72" name="Freeform: Shape 71">
              <a:extLst>
                <a:ext uri="{FF2B5EF4-FFF2-40B4-BE49-F238E27FC236}">
                  <a16:creationId xmlns:a16="http://schemas.microsoft.com/office/drawing/2014/main" id="{86D418CD-4AAA-7035-36B4-8253A648C68E}"/>
                </a:ext>
              </a:extLst>
            </p:cNvPr>
            <p:cNvSpPr/>
            <p:nvPr/>
          </p:nvSpPr>
          <p:spPr>
            <a:xfrm flipH="1">
              <a:off x="2901953" y="6405741"/>
              <a:ext cx="93377" cy="3618"/>
            </a:xfrm>
            <a:custGeom>
              <a:avLst/>
              <a:gdLst>
                <a:gd name="connsiteX0" fmla="*/ 93377 w 93377"/>
                <a:gd name="connsiteY0" fmla="*/ 3618 h 3618"/>
                <a:gd name="connsiteX1" fmla="*/ 0 w 93377"/>
                <a:gd name="connsiteY1" fmla="*/ 0 h 3618"/>
              </a:gdLst>
              <a:ahLst/>
              <a:cxnLst>
                <a:cxn ang="0">
                  <a:pos x="connsiteX0" y="connsiteY0"/>
                </a:cxn>
                <a:cxn ang="0">
                  <a:pos x="connsiteX1" y="connsiteY1"/>
                </a:cxn>
              </a:cxnLst>
              <a:rect l="l" t="t" r="r" b="b"/>
              <a:pathLst>
                <a:path w="93377" h="3618">
                  <a:moveTo>
                    <a:pt x="93377" y="3618"/>
                  </a:moveTo>
                  <a:lnTo>
                    <a:pt x="0" y="0"/>
                  </a:lnTo>
                </a:path>
              </a:pathLst>
            </a:custGeom>
            <a:ln w="9106" cap="rnd">
              <a:solidFill>
                <a:srgbClr val="1C737C"/>
              </a:solidFill>
              <a:prstDash val="solid"/>
              <a:round/>
            </a:ln>
          </p:spPr>
          <p:txBody>
            <a:bodyPr rtlCol="0" anchor="ctr"/>
            <a:lstStyle/>
            <a:p>
              <a:endParaRPr lang="en-US"/>
            </a:p>
          </p:txBody>
        </p:sp>
        <p:sp>
          <p:nvSpPr>
            <p:cNvPr id="86" name="Freeform: Shape 85">
              <a:extLst>
                <a:ext uri="{FF2B5EF4-FFF2-40B4-BE49-F238E27FC236}">
                  <a16:creationId xmlns:a16="http://schemas.microsoft.com/office/drawing/2014/main" id="{DCB80FA3-B13F-0250-4166-5AF00FD58E39}"/>
                </a:ext>
              </a:extLst>
            </p:cNvPr>
            <p:cNvSpPr/>
            <p:nvPr/>
          </p:nvSpPr>
          <p:spPr>
            <a:xfrm flipH="1">
              <a:off x="2187358" y="7037396"/>
              <a:ext cx="2607752" cy="92005"/>
            </a:xfrm>
            <a:custGeom>
              <a:avLst/>
              <a:gdLst>
                <a:gd name="connsiteX0" fmla="*/ -14 w 2607752"/>
                <a:gd name="connsiteY0" fmla="*/ -52 h 92005"/>
                <a:gd name="connsiteX1" fmla="*/ 1412060 w 2607752"/>
                <a:gd name="connsiteY1" fmla="*/ 91377 h 92005"/>
                <a:gd name="connsiteX2" fmla="*/ 2607738 w 2607752"/>
                <a:gd name="connsiteY2" fmla="*/ -52 h 92005"/>
              </a:gdLst>
              <a:ahLst/>
              <a:cxnLst>
                <a:cxn ang="0">
                  <a:pos x="connsiteX0" y="connsiteY0"/>
                </a:cxn>
                <a:cxn ang="0">
                  <a:pos x="connsiteX1" y="connsiteY1"/>
                </a:cxn>
                <a:cxn ang="0">
                  <a:pos x="connsiteX2" y="connsiteY2"/>
                </a:cxn>
              </a:cxnLst>
              <a:rect l="l" t="t" r="r" b="b"/>
              <a:pathLst>
                <a:path w="2607752" h="92005">
                  <a:moveTo>
                    <a:pt x="-14" y="-52"/>
                  </a:moveTo>
                  <a:cubicBezTo>
                    <a:pt x="-14" y="-52"/>
                    <a:pt x="811995" y="100423"/>
                    <a:pt x="1412060" y="91377"/>
                  </a:cubicBezTo>
                  <a:cubicBezTo>
                    <a:pt x="2012126" y="82331"/>
                    <a:pt x="2607738" y="-52"/>
                    <a:pt x="2607738" y="-52"/>
                  </a:cubicBezTo>
                  <a:close/>
                </a:path>
              </a:pathLst>
            </a:custGeom>
            <a:solidFill>
              <a:srgbClr val="67A097"/>
            </a:solidFill>
            <a:ln w="13910" cap="flat">
              <a:noFill/>
              <a:prstDash val="solid"/>
              <a:miter/>
            </a:ln>
          </p:spPr>
          <p:txBody>
            <a:bodyPr rtlCol="0" anchor="ctr"/>
            <a:lstStyle/>
            <a:p>
              <a:endParaRPr lang="en-US"/>
            </a:p>
          </p:txBody>
        </p:sp>
        <p:sp>
          <p:nvSpPr>
            <p:cNvPr id="87" name="Freeform: Shape 86">
              <a:extLst>
                <a:ext uri="{FF2B5EF4-FFF2-40B4-BE49-F238E27FC236}">
                  <a16:creationId xmlns:a16="http://schemas.microsoft.com/office/drawing/2014/main" id="{201B897C-A66B-A645-B833-0F024EF73728}"/>
                </a:ext>
              </a:extLst>
            </p:cNvPr>
            <p:cNvSpPr/>
            <p:nvPr/>
          </p:nvSpPr>
          <p:spPr>
            <a:xfrm flipH="1">
              <a:off x="2063364" y="6800126"/>
              <a:ext cx="2802301" cy="268164"/>
            </a:xfrm>
            <a:custGeom>
              <a:avLst/>
              <a:gdLst>
                <a:gd name="connsiteX0" fmla="*/ 227251 w 2802301"/>
                <a:gd name="connsiteY0" fmla="*/ 0 h 268164"/>
                <a:gd name="connsiteX1" fmla="*/ 2562943 w 2802301"/>
                <a:gd name="connsiteY1" fmla="*/ 0 h 268164"/>
                <a:gd name="connsiteX2" fmla="*/ 2802301 w 2802301"/>
                <a:gd name="connsiteY2" fmla="*/ 268165 h 268164"/>
                <a:gd name="connsiteX3" fmla="*/ 0 w 2802301"/>
                <a:gd name="connsiteY3" fmla="*/ 268165 h 268164"/>
                <a:gd name="connsiteX4" fmla="*/ 227251 w 2802301"/>
                <a:gd name="connsiteY4" fmla="*/ 0 h 2681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02301" h="268164">
                  <a:moveTo>
                    <a:pt x="227251" y="0"/>
                  </a:moveTo>
                  <a:lnTo>
                    <a:pt x="2562943" y="0"/>
                  </a:lnTo>
                  <a:lnTo>
                    <a:pt x="2802301" y="268165"/>
                  </a:lnTo>
                  <a:lnTo>
                    <a:pt x="0" y="268165"/>
                  </a:lnTo>
                  <a:lnTo>
                    <a:pt x="227251" y="0"/>
                  </a:lnTo>
                  <a:close/>
                </a:path>
              </a:pathLst>
            </a:custGeom>
            <a:solidFill>
              <a:srgbClr val="0D5060"/>
            </a:solidFill>
            <a:ln w="13910" cap="flat">
              <a:noFill/>
              <a:prstDash val="solid"/>
              <a:miter/>
            </a:ln>
          </p:spPr>
          <p:txBody>
            <a:bodyPr rtlCol="0" anchor="ctr"/>
            <a:lstStyle/>
            <a:p>
              <a:endParaRPr lang="en-US"/>
            </a:p>
          </p:txBody>
        </p:sp>
        <p:sp>
          <p:nvSpPr>
            <p:cNvPr id="88" name="Freeform: Shape 87">
              <a:extLst>
                <a:ext uri="{FF2B5EF4-FFF2-40B4-BE49-F238E27FC236}">
                  <a16:creationId xmlns:a16="http://schemas.microsoft.com/office/drawing/2014/main" id="{00A0B701-6AA1-6B19-424A-537895479D0A}"/>
                </a:ext>
              </a:extLst>
            </p:cNvPr>
            <p:cNvSpPr/>
            <p:nvPr/>
          </p:nvSpPr>
          <p:spPr>
            <a:xfrm flipH="1">
              <a:off x="2526077" y="6831159"/>
              <a:ext cx="1811886" cy="181049"/>
            </a:xfrm>
            <a:custGeom>
              <a:avLst/>
              <a:gdLst>
                <a:gd name="connsiteX0" fmla="*/ 1811872 w 1811886"/>
                <a:gd name="connsiteY0" fmla="*/ 90403 h 181049"/>
                <a:gd name="connsiteX1" fmla="*/ 905929 w 1811886"/>
                <a:gd name="connsiteY1" fmla="*/ 180997 h 181049"/>
                <a:gd name="connsiteX2" fmla="*/ -14 w 1811886"/>
                <a:gd name="connsiteY2" fmla="*/ 90403 h 181049"/>
                <a:gd name="connsiteX3" fmla="*/ 905929 w 1811886"/>
                <a:gd name="connsiteY3" fmla="*/ -52 h 181049"/>
                <a:gd name="connsiteX4" fmla="*/ 1811872 w 1811886"/>
                <a:gd name="connsiteY4" fmla="*/ 90403 h 1810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1886" h="181049">
                  <a:moveTo>
                    <a:pt x="1811872" y="90403"/>
                  </a:moveTo>
                  <a:cubicBezTo>
                    <a:pt x="1811872" y="140501"/>
                    <a:pt x="1406216" y="180997"/>
                    <a:pt x="905929" y="180997"/>
                  </a:cubicBezTo>
                  <a:cubicBezTo>
                    <a:pt x="405642" y="180997"/>
                    <a:pt x="-14" y="140501"/>
                    <a:pt x="-14" y="90403"/>
                  </a:cubicBezTo>
                  <a:cubicBezTo>
                    <a:pt x="-14" y="40305"/>
                    <a:pt x="405503" y="-52"/>
                    <a:pt x="905929" y="-52"/>
                  </a:cubicBezTo>
                  <a:cubicBezTo>
                    <a:pt x="1406355" y="-52"/>
                    <a:pt x="1811872" y="40444"/>
                    <a:pt x="1811872" y="90403"/>
                  </a:cubicBezTo>
                  <a:close/>
                </a:path>
              </a:pathLst>
            </a:custGeom>
            <a:solidFill>
              <a:srgbClr val="1C737C"/>
            </a:solidFill>
            <a:ln w="13910" cap="flat">
              <a:noFill/>
              <a:prstDash val="solid"/>
              <a:miter/>
            </a:ln>
          </p:spPr>
          <p:txBody>
            <a:bodyPr rtlCol="0" anchor="ctr"/>
            <a:lstStyle/>
            <a:p>
              <a:endParaRPr lang="en-US"/>
            </a:p>
          </p:txBody>
        </p:sp>
        <p:sp>
          <p:nvSpPr>
            <p:cNvPr id="89" name="Freeform: Shape 88">
              <a:extLst>
                <a:ext uri="{FF2B5EF4-FFF2-40B4-BE49-F238E27FC236}">
                  <a16:creationId xmlns:a16="http://schemas.microsoft.com/office/drawing/2014/main" id="{89DDDA30-B5C6-F5D8-17F3-32E8BA03B1D2}"/>
                </a:ext>
              </a:extLst>
            </p:cNvPr>
            <p:cNvSpPr/>
            <p:nvPr/>
          </p:nvSpPr>
          <p:spPr>
            <a:xfrm flipH="1">
              <a:off x="4557561" y="6800126"/>
              <a:ext cx="308104" cy="268164"/>
            </a:xfrm>
            <a:custGeom>
              <a:avLst/>
              <a:gdLst>
                <a:gd name="connsiteX0" fmla="*/ 308104 w 308104"/>
                <a:gd name="connsiteY0" fmla="*/ 0 h 268164"/>
                <a:gd name="connsiteX1" fmla="*/ 94073 w 308104"/>
                <a:gd name="connsiteY1" fmla="*/ 268165 h 268164"/>
                <a:gd name="connsiteX2" fmla="*/ 0 w 308104"/>
                <a:gd name="connsiteY2" fmla="*/ 268165 h 268164"/>
                <a:gd name="connsiteX3" fmla="*/ 227251 w 308104"/>
                <a:gd name="connsiteY3" fmla="*/ 0 h 268164"/>
                <a:gd name="connsiteX4" fmla="*/ 308104 w 308104"/>
                <a:gd name="connsiteY4" fmla="*/ 0 h 2681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8104" h="268164">
                  <a:moveTo>
                    <a:pt x="308104" y="0"/>
                  </a:moveTo>
                  <a:lnTo>
                    <a:pt x="94073" y="268165"/>
                  </a:lnTo>
                  <a:lnTo>
                    <a:pt x="0" y="268165"/>
                  </a:lnTo>
                  <a:lnTo>
                    <a:pt x="227251" y="0"/>
                  </a:lnTo>
                  <a:lnTo>
                    <a:pt x="308104" y="0"/>
                  </a:lnTo>
                  <a:close/>
                </a:path>
              </a:pathLst>
            </a:custGeom>
            <a:solidFill>
              <a:srgbClr val="1C737C"/>
            </a:solidFill>
            <a:ln w="13910" cap="flat">
              <a:noFill/>
              <a:prstDash val="solid"/>
              <a:miter/>
            </a:ln>
          </p:spPr>
          <p:txBody>
            <a:bodyPr rtlCol="0" anchor="ctr"/>
            <a:lstStyle/>
            <a:p>
              <a:endParaRPr lang="en-US"/>
            </a:p>
          </p:txBody>
        </p:sp>
        <p:sp>
          <p:nvSpPr>
            <p:cNvPr id="90" name="Freeform: Shape 89">
              <a:extLst>
                <a:ext uri="{FF2B5EF4-FFF2-40B4-BE49-F238E27FC236}">
                  <a16:creationId xmlns:a16="http://schemas.microsoft.com/office/drawing/2014/main" id="{3031C59D-D7DD-A024-4DB8-4404052AFA5C}"/>
                </a:ext>
              </a:extLst>
            </p:cNvPr>
            <p:cNvSpPr/>
            <p:nvPr/>
          </p:nvSpPr>
          <p:spPr>
            <a:xfrm flipH="1">
              <a:off x="4798172" y="7050895"/>
              <a:ext cx="93377" cy="3618"/>
            </a:xfrm>
            <a:custGeom>
              <a:avLst/>
              <a:gdLst>
                <a:gd name="connsiteX0" fmla="*/ 93378 w 93377"/>
                <a:gd name="connsiteY0" fmla="*/ 3618 h 3618"/>
                <a:gd name="connsiteX1" fmla="*/ 0 w 93377"/>
                <a:gd name="connsiteY1" fmla="*/ 0 h 3618"/>
              </a:gdLst>
              <a:ahLst/>
              <a:cxnLst>
                <a:cxn ang="0">
                  <a:pos x="connsiteX0" y="connsiteY0"/>
                </a:cxn>
                <a:cxn ang="0">
                  <a:pos x="connsiteX1" y="connsiteY1"/>
                </a:cxn>
              </a:cxnLst>
              <a:rect l="l" t="t" r="r" b="b"/>
              <a:pathLst>
                <a:path w="93377" h="3618">
                  <a:moveTo>
                    <a:pt x="93378" y="3618"/>
                  </a:moveTo>
                  <a:lnTo>
                    <a:pt x="0" y="0"/>
                  </a:lnTo>
                </a:path>
              </a:pathLst>
            </a:custGeom>
            <a:ln w="9106" cap="rnd">
              <a:solidFill>
                <a:srgbClr val="1C737C"/>
              </a:solidFill>
              <a:prstDash val="solid"/>
              <a:round/>
            </a:ln>
          </p:spPr>
          <p:txBody>
            <a:bodyPr rtlCol="0" anchor="ctr"/>
            <a:lstStyle/>
            <a:p>
              <a:endParaRPr lang="en-US"/>
            </a:p>
          </p:txBody>
        </p:sp>
        <p:sp>
          <p:nvSpPr>
            <p:cNvPr id="91" name="Freeform: Shape 90">
              <a:extLst>
                <a:ext uri="{FF2B5EF4-FFF2-40B4-BE49-F238E27FC236}">
                  <a16:creationId xmlns:a16="http://schemas.microsoft.com/office/drawing/2014/main" id="{69B584AD-C021-164F-F6C9-9CA80C3C8FD1}"/>
                </a:ext>
              </a:extLst>
            </p:cNvPr>
            <p:cNvSpPr/>
            <p:nvPr/>
          </p:nvSpPr>
          <p:spPr>
            <a:xfrm flipH="1">
              <a:off x="4783003" y="7028768"/>
              <a:ext cx="93377" cy="3479"/>
            </a:xfrm>
            <a:custGeom>
              <a:avLst/>
              <a:gdLst>
                <a:gd name="connsiteX0" fmla="*/ 93378 w 93377"/>
                <a:gd name="connsiteY0" fmla="*/ 3479 h 3479"/>
                <a:gd name="connsiteX1" fmla="*/ 0 w 93377"/>
                <a:gd name="connsiteY1" fmla="*/ 0 h 3479"/>
              </a:gdLst>
              <a:ahLst/>
              <a:cxnLst>
                <a:cxn ang="0">
                  <a:pos x="connsiteX0" y="connsiteY0"/>
                </a:cxn>
                <a:cxn ang="0">
                  <a:pos x="connsiteX1" y="connsiteY1"/>
                </a:cxn>
              </a:cxnLst>
              <a:rect l="l" t="t" r="r" b="b"/>
              <a:pathLst>
                <a:path w="93377" h="3479">
                  <a:moveTo>
                    <a:pt x="93378" y="3479"/>
                  </a:moveTo>
                  <a:lnTo>
                    <a:pt x="0" y="0"/>
                  </a:lnTo>
                </a:path>
              </a:pathLst>
            </a:custGeom>
            <a:ln w="9106" cap="rnd">
              <a:solidFill>
                <a:srgbClr val="1C737C"/>
              </a:solidFill>
              <a:prstDash val="solid"/>
              <a:round/>
            </a:ln>
          </p:spPr>
          <p:txBody>
            <a:bodyPr rtlCol="0" anchor="ctr"/>
            <a:lstStyle/>
            <a:p>
              <a:endParaRPr lang="en-US"/>
            </a:p>
          </p:txBody>
        </p:sp>
        <p:sp>
          <p:nvSpPr>
            <p:cNvPr id="92" name="Freeform: Shape 91">
              <a:extLst>
                <a:ext uri="{FF2B5EF4-FFF2-40B4-BE49-F238E27FC236}">
                  <a16:creationId xmlns:a16="http://schemas.microsoft.com/office/drawing/2014/main" id="{15D775AB-F6F6-15C9-FE53-D35546F282CD}"/>
                </a:ext>
              </a:extLst>
            </p:cNvPr>
            <p:cNvSpPr/>
            <p:nvPr/>
          </p:nvSpPr>
          <p:spPr>
            <a:xfrm flipH="1">
              <a:off x="4767696" y="7006502"/>
              <a:ext cx="93377" cy="3479"/>
            </a:xfrm>
            <a:custGeom>
              <a:avLst/>
              <a:gdLst>
                <a:gd name="connsiteX0" fmla="*/ 93378 w 93377"/>
                <a:gd name="connsiteY0" fmla="*/ 3479 h 3479"/>
                <a:gd name="connsiteX1" fmla="*/ 0 w 93377"/>
                <a:gd name="connsiteY1" fmla="*/ 0 h 3479"/>
              </a:gdLst>
              <a:ahLst/>
              <a:cxnLst>
                <a:cxn ang="0">
                  <a:pos x="connsiteX0" y="connsiteY0"/>
                </a:cxn>
                <a:cxn ang="0">
                  <a:pos x="connsiteX1" y="connsiteY1"/>
                </a:cxn>
              </a:cxnLst>
              <a:rect l="l" t="t" r="r" b="b"/>
              <a:pathLst>
                <a:path w="93377" h="3479">
                  <a:moveTo>
                    <a:pt x="93378" y="3479"/>
                  </a:moveTo>
                  <a:lnTo>
                    <a:pt x="0" y="0"/>
                  </a:lnTo>
                </a:path>
              </a:pathLst>
            </a:custGeom>
            <a:ln w="9106" cap="rnd">
              <a:solidFill>
                <a:srgbClr val="1C737C"/>
              </a:solidFill>
              <a:prstDash val="solid"/>
              <a:round/>
            </a:ln>
          </p:spPr>
          <p:txBody>
            <a:bodyPr rtlCol="0" anchor="ctr"/>
            <a:lstStyle/>
            <a:p>
              <a:endParaRPr lang="en-US"/>
            </a:p>
          </p:txBody>
        </p:sp>
        <p:sp>
          <p:nvSpPr>
            <p:cNvPr id="93" name="Freeform: Shape 92">
              <a:extLst>
                <a:ext uri="{FF2B5EF4-FFF2-40B4-BE49-F238E27FC236}">
                  <a16:creationId xmlns:a16="http://schemas.microsoft.com/office/drawing/2014/main" id="{73B23EE5-923F-741D-E7C2-37FCC2D6734E}"/>
                </a:ext>
              </a:extLst>
            </p:cNvPr>
            <p:cNvSpPr/>
            <p:nvPr/>
          </p:nvSpPr>
          <p:spPr>
            <a:xfrm flipH="1">
              <a:off x="4748491" y="6984236"/>
              <a:ext cx="93377" cy="3618"/>
            </a:xfrm>
            <a:custGeom>
              <a:avLst/>
              <a:gdLst>
                <a:gd name="connsiteX0" fmla="*/ 93378 w 93377"/>
                <a:gd name="connsiteY0" fmla="*/ 3618 h 3618"/>
                <a:gd name="connsiteX1" fmla="*/ 0 w 93377"/>
                <a:gd name="connsiteY1" fmla="*/ 0 h 3618"/>
              </a:gdLst>
              <a:ahLst/>
              <a:cxnLst>
                <a:cxn ang="0">
                  <a:pos x="connsiteX0" y="connsiteY0"/>
                </a:cxn>
                <a:cxn ang="0">
                  <a:pos x="connsiteX1" y="connsiteY1"/>
                </a:cxn>
              </a:cxnLst>
              <a:rect l="l" t="t" r="r" b="b"/>
              <a:pathLst>
                <a:path w="93377" h="3618">
                  <a:moveTo>
                    <a:pt x="93378" y="3618"/>
                  </a:moveTo>
                  <a:lnTo>
                    <a:pt x="0" y="0"/>
                  </a:lnTo>
                </a:path>
              </a:pathLst>
            </a:custGeom>
            <a:ln w="9106" cap="rnd">
              <a:solidFill>
                <a:srgbClr val="1C737C"/>
              </a:solidFill>
              <a:prstDash val="solid"/>
              <a:round/>
            </a:ln>
          </p:spPr>
          <p:txBody>
            <a:bodyPr rtlCol="0" anchor="ctr"/>
            <a:lstStyle/>
            <a:p>
              <a:endParaRPr lang="en-US"/>
            </a:p>
          </p:txBody>
        </p:sp>
        <p:sp>
          <p:nvSpPr>
            <p:cNvPr id="94" name="Freeform: Shape 93">
              <a:extLst>
                <a:ext uri="{FF2B5EF4-FFF2-40B4-BE49-F238E27FC236}">
                  <a16:creationId xmlns:a16="http://schemas.microsoft.com/office/drawing/2014/main" id="{875812BD-0872-3C81-CDCE-4E7A2B96C691}"/>
                </a:ext>
              </a:extLst>
            </p:cNvPr>
            <p:cNvSpPr/>
            <p:nvPr/>
          </p:nvSpPr>
          <p:spPr>
            <a:xfrm flipH="1">
              <a:off x="4730261" y="6962110"/>
              <a:ext cx="93377" cy="3479"/>
            </a:xfrm>
            <a:custGeom>
              <a:avLst/>
              <a:gdLst>
                <a:gd name="connsiteX0" fmla="*/ 93378 w 93377"/>
                <a:gd name="connsiteY0" fmla="*/ 3479 h 3479"/>
                <a:gd name="connsiteX1" fmla="*/ 0 w 93377"/>
                <a:gd name="connsiteY1" fmla="*/ 0 h 3479"/>
              </a:gdLst>
              <a:ahLst/>
              <a:cxnLst>
                <a:cxn ang="0">
                  <a:pos x="connsiteX0" y="connsiteY0"/>
                </a:cxn>
                <a:cxn ang="0">
                  <a:pos x="connsiteX1" y="connsiteY1"/>
                </a:cxn>
              </a:cxnLst>
              <a:rect l="l" t="t" r="r" b="b"/>
              <a:pathLst>
                <a:path w="93377" h="3479">
                  <a:moveTo>
                    <a:pt x="93378" y="3479"/>
                  </a:moveTo>
                  <a:lnTo>
                    <a:pt x="0" y="0"/>
                  </a:lnTo>
                </a:path>
              </a:pathLst>
            </a:custGeom>
            <a:ln w="9106" cap="rnd">
              <a:solidFill>
                <a:srgbClr val="1C737C"/>
              </a:solidFill>
              <a:prstDash val="solid"/>
              <a:round/>
            </a:ln>
          </p:spPr>
          <p:txBody>
            <a:bodyPr rtlCol="0" anchor="ctr"/>
            <a:lstStyle/>
            <a:p>
              <a:endParaRPr lang="en-US"/>
            </a:p>
          </p:txBody>
        </p:sp>
        <p:sp>
          <p:nvSpPr>
            <p:cNvPr id="95" name="Freeform: Shape 94">
              <a:extLst>
                <a:ext uri="{FF2B5EF4-FFF2-40B4-BE49-F238E27FC236}">
                  <a16:creationId xmlns:a16="http://schemas.microsoft.com/office/drawing/2014/main" id="{9C2EC2D5-84EF-DCB4-62F6-139EFCBCBFBD}"/>
                </a:ext>
              </a:extLst>
            </p:cNvPr>
            <p:cNvSpPr/>
            <p:nvPr/>
          </p:nvSpPr>
          <p:spPr>
            <a:xfrm flipH="1">
              <a:off x="4713562" y="6939844"/>
              <a:ext cx="93238" cy="3479"/>
            </a:xfrm>
            <a:custGeom>
              <a:avLst/>
              <a:gdLst>
                <a:gd name="connsiteX0" fmla="*/ 93238 w 93238"/>
                <a:gd name="connsiteY0" fmla="*/ 3479 h 3479"/>
                <a:gd name="connsiteX1" fmla="*/ 0 w 93238"/>
                <a:gd name="connsiteY1" fmla="*/ 0 h 3479"/>
              </a:gdLst>
              <a:ahLst/>
              <a:cxnLst>
                <a:cxn ang="0">
                  <a:pos x="connsiteX0" y="connsiteY0"/>
                </a:cxn>
                <a:cxn ang="0">
                  <a:pos x="connsiteX1" y="connsiteY1"/>
                </a:cxn>
              </a:cxnLst>
              <a:rect l="l" t="t" r="r" b="b"/>
              <a:pathLst>
                <a:path w="93238" h="3479">
                  <a:moveTo>
                    <a:pt x="93238" y="3479"/>
                  </a:moveTo>
                  <a:lnTo>
                    <a:pt x="0" y="0"/>
                  </a:lnTo>
                </a:path>
              </a:pathLst>
            </a:custGeom>
            <a:ln w="9106" cap="rnd">
              <a:solidFill>
                <a:srgbClr val="1C737C"/>
              </a:solidFill>
              <a:prstDash val="solid"/>
              <a:round/>
            </a:ln>
          </p:spPr>
          <p:txBody>
            <a:bodyPr rtlCol="0" anchor="ctr"/>
            <a:lstStyle/>
            <a:p>
              <a:endParaRPr lang="en-US"/>
            </a:p>
          </p:txBody>
        </p:sp>
        <p:sp>
          <p:nvSpPr>
            <p:cNvPr id="96" name="Freeform: Shape 95">
              <a:extLst>
                <a:ext uri="{FF2B5EF4-FFF2-40B4-BE49-F238E27FC236}">
                  <a16:creationId xmlns:a16="http://schemas.microsoft.com/office/drawing/2014/main" id="{832FB293-E2EF-01FE-97F6-3C4DCD5B9644}"/>
                </a:ext>
              </a:extLst>
            </p:cNvPr>
            <p:cNvSpPr/>
            <p:nvPr/>
          </p:nvSpPr>
          <p:spPr>
            <a:xfrm flipH="1">
              <a:off x="4692827" y="6917578"/>
              <a:ext cx="93377" cy="3618"/>
            </a:xfrm>
            <a:custGeom>
              <a:avLst/>
              <a:gdLst>
                <a:gd name="connsiteX0" fmla="*/ 93378 w 93377"/>
                <a:gd name="connsiteY0" fmla="*/ 3618 h 3618"/>
                <a:gd name="connsiteX1" fmla="*/ 0 w 93377"/>
                <a:gd name="connsiteY1" fmla="*/ 0 h 3618"/>
              </a:gdLst>
              <a:ahLst/>
              <a:cxnLst>
                <a:cxn ang="0">
                  <a:pos x="connsiteX0" y="connsiteY0"/>
                </a:cxn>
                <a:cxn ang="0">
                  <a:pos x="connsiteX1" y="connsiteY1"/>
                </a:cxn>
              </a:cxnLst>
              <a:rect l="l" t="t" r="r" b="b"/>
              <a:pathLst>
                <a:path w="93377" h="3618">
                  <a:moveTo>
                    <a:pt x="93378" y="3618"/>
                  </a:moveTo>
                  <a:lnTo>
                    <a:pt x="0" y="0"/>
                  </a:lnTo>
                </a:path>
              </a:pathLst>
            </a:custGeom>
            <a:ln w="9106" cap="rnd">
              <a:solidFill>
                <a:srgbClr val="1C737C"/>
              </a:solidFill>
              <a:prstDash val="solid"/>
              <a:round/>
            </a:ln>
          </p:spPr>
          <p:txBody>
            <a:bodyPr rtlCol="0" anchor="ctr"/>
            <a:lstStyle/>
            <a:p>
              <a:endParaRPr lang="en-US"/>
            </a:p>
          </p:txBody>
        </p:sp>
        <p:sp>
          <p:nvSpPr>
            <p:cNvPr id="97" name="Freeform: Shape 96">
              <a:extLst>
                <a:ext uri="{FF2B5EF4-FFF2-40B4-BE49-F238E27FC236}">
                  <a16:creationId xmlns:a16="http://schemas.microsoft.com/office/drawing/2014/main" id="{7A1A44DA-B051-8891-6CB6-BD7304DBB587}"/>
                </a:ext>
              </a:extLst>
            </p:cNvPr>
            <p:cNvSpPr/>
            <p:nvPr/>
          </p:nvSpPr>
          <p:spPr>
            <a:xfrm flipH="1">
              <a:off x="4672926" y="6895451"/>
              <a:ext cx="93377" cy="3479"/>
            </a:xfrm>
            <a:custGeom>
              <a:avLst/>
              <a:gdLst>
                <a:gd name="connsiteX0" fmla="*/ 93377 w 93377"/>
                <a:gd name="connsiteY0" fmla="*/ 3479 h 3479"/>
                <a:gd name="connsiteX1" fmla="*/ 0 w 93377"/>
                <a:gd name="connsiteY1" fmla="*/ 0 h 3479"/>
              </a:gdLst>
              <a:ahLst/>
              <a:cxnLst>
                <a:cxn ang="0">
                  <a:pos x="connsiteX0" y="connsiteY0"/>
                </a:cxn>
                <a:cxn ang="0">
                  <a:pos x="connsiteX1" y="connsiteY1"/>
                </a:cxn>
              </a:cxnLst>
              <a:rect l="l" t="t" r="r" b="b"/>
              <a:pathLst>
                <a:path w="93377" h="3479">
                  <a:moveTo>
                    <a:pt x="93377" y="3479"/>
                  </a:moveTo>
                  <a:lnTo>
                    <a:pt x="0" y="0"/>
                  </a:lnTo>
                </a:path>
              </a:pathLst>
            </a:custGeom>
            <a:ln w="9106" cap="rnd">
              <a:solidFill>
                <a:srgbClr val="1C737C"/>
              </a:solidFill>
              <a:prstDash val="solid"/>
              <a:round/>
            </a:ln>
          </p:spPr>
          <p:txBody>
            <a:bodyPr rtlCol="0" anchor="ctr"/>
            <a:lstStyle/>
            <a:p>
              <a:endParaRPr lang="en-US"/>
            </a:p>
          </p:txBody>
        </p:sp>
        <p:sp>
          <p:nvSpPr>
            <p:cNvPr id="98" name="Freeform: Shape 97">
              <a:extLst>
                <a:ext uri="{FF2B5EF4-FFF2-40B4-BE49-F238E27FC236}">
                  <a16:creationId xmlns:a16="http://schemas.microsoft.com/office/drawing/2014/main" id="{7DCCAB6C-2FB2-62C5-2C85-9F7201A13594}"/>
                </a:ext>
              </a:extLst>
            </p:cNvPr>
            <p:cNvSpPr/>
            <p:nvPr/>
          </p:nvSpPr>
          <p:spPr>
            <a:xfrm flipH="1">
              <a:off x="4654000" y="6873185"/>
              <a:ext cx="93377" cy="3479"/>
            </a:xfrm>
            <a:custGeom>
              <a:avLst/>
              <a:gdLst>
                <a:gd name="connsiteX0" fmla="*/ 93377 w 93377"/>
                <a:gd name="connsiteY0" fmla="*/ 3479 h 3479"/>
                <a:gd name="connsiteX1" fmla="*/ 0 w 93377"/>
                <a:gd name="connsiteY1" fmla="*/ 0 h 3479"/>
              </a:gdLst>
              <a:ahLst/>
              <a:cxnLst>
                <a:cxn ang="0">
                  <a:pos x="connsiteX0" y="connsiteY0"/>
                </a:cxn>
                <a:cxn ang="0">
                  <a:pos x="connsiteX1" y="connsiteY1"/>
                </a:cxn>
              </a:cxnLst>
              <a:rect l="l" t="t" r="r" b="b"/>
              <a:pathLst>
                <a:path w="93377" h="3479">
                  <a:moveTo>
                    <a:pt x="93377" y="3479"/>
                  </a:moveTo>
                  <a:lnTo>
                    <a:pt x="0" y="0"/>
                  </a:lnTo>
                </a:path>
              </a:pathLst>
            </a:custGeom>
            <a:ln w="9106" cap="rnd">
              <a:solidFill>
                <a:srgbClr val="1C737C"/>
              </a:solidFill>
              <a:prstDash val="solid"/>
              <a:round/>
            </a:ln>
          </p:spPr>
          <p:txBody>
            <a:bodyPr rtlCol="0" anchor="ctr"/>
            <a:lstStyle/>
            <a:p>
              <a:endParaRPr lang="en-US"/>
            </a:p>
          </p:txBody>
        </p:sp>
        <p:sp>
          <p:nvSpPr>
            <p:cNvPr id="99" name="Freeform: Shape 98">
              <a:extLst>
                <a:ext uri="{FF2B5EF4-FFF2-40B4-BE49-F238E27FC236}">
                  <a16:creationId xmlns:a16="http://schemas.microsoft.com/office/drawing/2014/main" id="{36E23F71-7F5D-7BE7-EDE9-C99D597A6048}"/>
                </a:ext>
              </a:extLst>
            </p:cNvPr>
            <p:cNvSpPr/>
            <p:nvPr/>
          </p:nvSpPr>
          <p:spPr>
            <a:xfrm flipH="1">
              <a:off x="4640223" y="6850919"/>
              <a:ext cx="93377" cy="3618"/>
            </a:xfrm>
            <a:custGeom>
              <a:avLst/>
              <a:gdLst>
                <a:gd name="connsiteX0" fmla="*/ 93378 w 93377"/>
                <a:gd name="connsiteY0" fmla="*/ 3618 h 3618"/>
                <a:gd name="connsiteX1" fmla="*/ 0 w 93377"/>
                <a:gd name="connsiteY1" fmla="*/ 0 h 3618"/>
              </a:gdLst>
              <a:ahLst/>
              <a:cxnLst>
                <a:cxn ang="0">
                  <a:pos x="connsiteX0" y="connsiteY0"/>
                </a:cxn>
                <a:cxn ang="0">
                  <a:pos x="connsiteX1" y="connsiteY1"/>
                </a:cxn>
              </a:cxnLst>
              <a:rect l="l" t="t" r="r" b="b"/>
              <a:pathLst>
                <a:path w="93377" h="3618">
                  <a:moveTo>
                    <a:pt x="93378" y="3618"/>
                  </a:moveTo>
                  <a:lnTo>
                    <a:pt x="0" y="0"/>
                  </a:lnTo>
                </a:path>
              </a:pathLst>
            </a:custGeom>
            <a:ln w="9106" cap="rnd">
              <a:solidFill>
                <a:srgbClr val="1C737C"/>
              </a:solidFill>
              <a:prstDash val="solid"/>
              <a:round/>
            </a:ln>
          </p:spPr>
          <p:txBody>
            <a:bodyPr rtlCol="0" anchor="ctr"/>
            <a:lstStyle/>
            <a:p>
              <a:endParaRPr lang="en-US"/>
            </a:p>
          </p:txBody>
        </p:sp>
        <p:sp>
          <p:nvSpPr>
            <p:cNvPr id="100" name="Freeform: Shape 99">
              <a:extLst>
                <a:ext uri="{FF2B5EF4-FFF2-40B4-BE49-F238E27FC236}">
                  <a16:creationId xmlns:a16="http://schemas.microsoft.com/office/drawing/2014/main" id="{E2AB150F-603D-2131-13E8-A0592920D7E5}"/>
                </a:ext>
              </a:extLst>
            </p:cNvPr>
            <p:cNvSpPr/>
            <p:nvPr/>
          </p:nvSpPr>
          <p:spPr>
            <a:xfrm flipH="1">
              <a:off x="4626029" y="6828793"/>
              <a:ext cx="93377" cy="3479"/>
            </a:xfrm>
            <a:custGeom>
              <a:avLst/>
              <a:gdLst>
                <a:gd name="connsiteX0" fmla="*/ 93378 w 93377"/>
                <a:gd name="connsiteY0" fmla="*/ 3479 h 3479"/>
                <a:gd name="connsiteX1" fmla="*/ 0 w 93377"/>
                <a:gd name="connsiteY1" fmla="*/ 0 h 3479"/>
              </a:gdLst>
              <a:ahLst/>
              <a:cxnLst>
                <a:cxn ang="0">
                  <a:pos x="connsiteX0" y="connsiteY0"/>
                </a:cxn>
                <a:cxn ang="0">
                  <a:pos x="connsiteX1" y="connsiteY1"/>
                </a:cxn>
              </a:cxnLst>
              <a:rect l="l" t="t" r="r" b="b"/>
              <a:pathLst>
                <a:path w="93377" h="3479">
                  <a:moveTo>
                    <a:pt x="93378" y="3479"/>
                  </a:moveTo>
                  <a:lnTo>
                    <a:pt x="0" y="0"/>
                  </a:lnTo>
                </a:path>
              </a:pathLst>
            </a:custGeom>
            <a:ln w="9106" cap="rnd">
              <a:solidFill>
                <a:srgbClr val="1C737C"/>
              </a:solidFill>
              <a:prstDash val="solid"/>
              <a:round/>
            </a:ln>
          </p:spPr>
          <p:txBody>
            <a:bodyPr rtlCol="0" anchor="ctr"/>
            <a:lstStyle/>
            <a:p>
              <a:endParaRPr lang="en-US"/>
            </a:p>
          </p:txBody>
        </p:sp>
        <p:sp>
          <p:nvSpPr>
            <p:cNvPr id="101" name="Freeform: Shape 100">
              <a:extLst>
                <a:ext uri="{FF2B5EF4-FFF2-40B4-BE49-F238E27FC236}">
                  <a16:creationId xmlns:a16="http://schemas.microsoft.com/office/drawing/2014/main" id="{CB4B3290-7EAA-8890-595F-B76A2579B19A}"/>
                </a:ext>
              </a:extLst>
            </p:cNvPr>
            <p:cNvSpPr/>
            <p:nvPr/>
          </p:nvSpPr>
          <p:spPr>
            <a:xfrm flipH="1">
              <a:off x="4603345" y="6806527"/>
              <a:ext cx="93238" cy="3479"/>
            </a:xfrm>
            <a:custGeom>
              <a:avLst/>
              <a:gdLst>
                <a:gd name="connsiteX0" fmla="*/ 93238 w 93238"/>
                <a:gd name="connsiteY0" fmla="*/ 3479 h 3479"/>
                <a:gd name="connsiteX1" fmla="*/ 0 w 93238"/>
                <a:gd name="connsiteY1" fmla="*/ 0 h 3479"/>
              </a:gdLst>
              <a:ahLst/>
              <a:cxnLst>
                <a:cxn ang="0">
                  <a:pos x="connsiteX0" y="connsiteY0"/>
                </a:cxn>
                <a:cxn ang="0">
                  <a:pos x="connsiteX1" y="connsiteY1"/>
                </a:cxn>
              </a:cxnLst>
              <a:rect l="l" t="t" r="r" b="b"/>
              <a:pathLst>
                <a:path w="93238" h="3479">
                  <a:moveTo>
                    <a:pt x="93238" y="3479"/>
                  </a:moveTo>
                  <a:lnTo>
                    <a:pt x="0" y="0"/>
                  </a:lnTo>
                </a:path>
              </a:pathLst>
            </a:custGeom>
            <a:ln w="9106" cap="rnd">
              <a:solidFill>
                <a:srgbClr val="1C737C"/>
              </a:solidFill>
              <a:prstDash val="solid"/>
              <a:round/>
            </a:ln>
          </p:spPr>
          <p:txBody>
            <a:bodyPr rtlCol="0" anchor="ctr"/>
            <a:lstStyle/>
            <a:p>
              <a:endParaRPr lang="en-US"/>
            </a:p>
          </p:txBody>
        </p:sp>
        <p:sp>
          <p:nvSpPr>
            <p:cNvPr id="102" name="Freeform: Shape 101">
              <a:extLst>
                <a:ext uri="{FF2B5EF4-FFF2-40B4-BE49-F238E27FC236}">
                  <a16:creationId xmlns:a16="http://schemas.microsoft.com/office/drawing/2014/main" id="{2471020A-E425-FDDF-B9D6-9637AAA5EEC4}"/>
                </a:ext>
              </a:extLst>
            </p:cNvPr>
            <p:cNvSpPr/>
            <p:nvPr/>
          </p:nvSpPr>
          <p:spPr>
            <a:xfrm flipH="1">
              <a:off x="2068652" y="6800126"/>
              <a:ext cx="308104" cy="268164"/>
            </a:xfrm>
            <a:custGeom>
              <a:avLst/>
              <a:gdLst>
                <a:gd name="connsiteX0" fmla="*/ 0 w 308104"/>
                <a:gd name="connsiteY0" fmla="*/ 0 h 268164"/>
                <a:gd name="connsiteX1" fmla="*/ 214031 w 308104"/>
                <a:gd name="connsiteY1" fmla="*/ 268165 h 268164"/>
                <a:gd name="connsiteX2" fmla="*/ 308104 w 308104"/>
                <a:gd name="connsiteY2" fmla="*/ 268165 h 268164"/>
                <a:gd name="connsiteX3" fmla="*/ 80853 w 308104"/>
                <a:gd name="connsiteY3" fmla="*/ 0 h 268164"/>
                <a:gd name="connsiteX4" fmla="*/ 0 w 308104"/>
                <a:gd name="connsiteY4" fmla="*/ 0 h 2681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8104" h="268164">
                  <a:moveTo>
                    <a:pt x="0" y="0"/>
                  </a:moveTo>
                  <a:lnTo>
                    <a:pt x="214031" y="268165"/>
                  </a:lnTo>
                  <a:lnTo>
                    <a:pt x="308104" y="268165"/>
                  </a:lnTo>
                  <a:lnTo>
                    <a:pt x="80853" y="0"/>
                  </a:lnTo>
                  <a:lnTo>
                    <a:pt x="0" y="0"/>
                  </a:lnTo>
                  <a:close/>
                </a:path>
              </a:pathLst>
            </a:custGeom>
            <a:solidFill>
              <a:srgbClr val="1C737C"/>
            </a:solidFill>
            <a:ln w="13910" cap="flat">
              <a:noFill/>
              <a:prstDash val="solid"/>
              <a:miter/>
            </a:ln>
          </p:spPr>
          <p:txBody>
            <a:bodyPr rtlCol="0" anchor="ctr"/>
            <a:lstStyle/>
            <a:p>
              <a:endParaRPr lang="en-US"/>
            </a:p>
          </p:txBody>
        </p:sp>
        <p:sp>
          <p:nvSpPr>
            <p:cNvPr id="103" name="Freeform: Shape 102">
              <a:extLst>
                <a:ext uri="{FF2B5EF4-FFF2-40B4-BE49-F238E27FC236}">
                  <a16:creationId xmlns:a16="http://schemas.microsoft.com/office/drawing/2014/main" id="{16E84323-873C-0184-8930-A1C8EE2632EB}"/>
                </a:ext>
              </a:extLst>
            </p:cNvPr>
            <p:cNvSpPr/>
            <p:nvPr/>
          </p:nvSpPr>
          <p:spPr>
            <a:xfrm flipH="1">
              <a:off x="2019389" y="7054652"/>
              <a:ext cx="93238" cy="3618"/>
            </a:xfrm>
            <a:custGeom>
              <a:avLst/>
              <a:gdLst>
                <a:gd name="connsiteX0" fmla="*/ 0 w 93238"/>
                <a:gd name="connsiteY0" fmla="*/ 3618 h 3618"/>
                <a:gd name="connsiteX1" fmla="*/ 93238 w 93238"/>
                <a:gd name="connsiteY1" fmla="*/ 0 h 3618"/>
              </a:gdLst>
              <a:ahLst/>
              <a:cxnLst>
                <a:cxn ang="0">
                  <a:pos x="connsiteX0" y="connsiteY0"/>
                </a:cxn>
                <a:cxn ang="0">
                  <a:pos x="connsiteX1" y="connsiteY1"/>
                </a:cxn>
              </a:cxnLst>
              <a:rect l="l" t="t" r="r" b="b"/>
              <a:pathLst>
                <a:path w="93238" h="3618">
                  <a:moveTo>
                    <a:pt x="0" y="3618"/>
                  </a:moveTo>
                  <a:lnTo>
                    <a:pt x="93238" y="0"/>
                  </a:lnTo>
                </a:path>
              </a:pathLst>
            </a:custGeom>
            <a:ln w="9106" cap="rnd">
              <a:solidFill>
                <a:srgbClr val="1C737C"/>
              </a:solidFill>
              <a:prstDash val="solid"/>
              <a:round/>
            </a:ln>
          </p:spPr>
          <p:txBody>
            <a:bodyPr rtlCol="0" anchor="ctr"/>
            <a:lstStyle/>
            <a:p>
              <a:endParaRPr lang="en-US"/>
            </a:p>
          </p:txBody>
        </p:sp>
        <p:sp>
          <p:nvSpPr>
            <p:cNvPr id="104" name="Freeform: Shape 103">
              <a:extLst>
                <a:ext uri="{FF2B5EF4-FFF2-40B4-BE49-F238E27FC236}">
                  <a16:creationId xmlns:a16="http://schemas.microsoft.com/office/drawing/2014/main" id="{01013F51-2EF8-AEF4-3AD7-63EB2760FF73}"/>
                </a:ext>
              </a:extLst>
            </p:cNvPr>
            <p:cNvSpPr/>
            <p:nvPr/>
          </p:nvSpPr>
          <p:spPr>
            <a:xfrm flipH="1">
              <a:off x="2034558" y="7032526"/>
              <a:ext cx="93377" cy="3479"/>
            </a:xfrm>
            <a:custGeom>
              <a:avLst/>
              <a:gdLst>
                <a:gd name="connsiteX0" fmla="*/ 0 w 93377"/>
                <a:gd name="connsiteY0" fmla="*/ 3479 h 3479"/>
                <a:gd name="connsiteX1" fmla="*/ 93378 w 93377"/>
                <a:gd name="connsiteY1" fmla="*/ 0 h 3479"/>
              </a:gdLst>
              <a:ahLst/>
              <a:cxnLst>
                <a:cxn ang="0">
                  <a:pos x="connsiteX0" y="connsiteY0"/>
                </a:cxn>
                <a:cxn ang="0">
                  <a:pos x="connsiteX1" y="connsiteY1"/>
                </a:cxn>
              </a:cxnLst>
              <a:rect l="l" t="t" r="r" b="b"/>
              <a:pathLst>
                <a:path w="93377" h="3479">
                  <a:moveTo>
                    <a:pt x="0" y="3479"/>
                  </a:moveTo>
                  <a:lnTo>
                    <a:pt x="93378" y="0"/>
                  </a:lnTo>
                </a:path>
              </a:pathLst>
            </a:custGeom>
            <a:ln w="9106" cap="rnd">
              <a:solidFill>
                <a:srgbClr val="1C737C"/>
              </a:solidFill>
              <a:prstDash val="solid"/>
              <a:round/>
            </a:ln>
          </p:spPr>
          <p:txBody>
            <a:bodyPr rtlCol="0" anchor="ctr"/>
            <a:lstStyle/>
            <a:p>
              <a:endParaRPr lang="en-US"/>
            </a:p>
          </p:txBody>
        </p:sp>
        <p:sp>
          <p:nvSpPr>
            <p:cNvPr id="105" name="Freeform: Shape 104">
              <a:extLst>
                <a:ext uri="{FF2B5EF4-FFF2-40B4-BE49-F238E27FC236}">
                  <a16:creationId xmlns:a16="http://schemas.microsoft.com/office/drawing/2014/main" id="{C385F09F-5812-E094-2D57-442A81B88EC7}"/>
                </a:ext>
              </a:extLst>
            </p:cNvPr>
            <p:cNvSpPr/>
            <p:nvPr/>
          </p:nvSpPr>
          <p:spPr>
            <a:xfrm flipH="1">
              <a:off x="2049866" y="7010260"/>
              <a:ext cx="93377" cy="3479"/>
            </a:xfrm>
            <a:custGeom>
              <a:avLst/>
              <a:gdLst>
                <a:gd name="connsiteX0" fmla="*/ 0 w 93377"/>
                <a:gd name="connsiteY0" fmla="*/ 3479 h 3479"/>
                <a:gd name="connsiteX1" fmla="*/ 93378 w 93377"/>
                <a:gd name="connsiteY1" fmla="*/ 0 h 3479"/>
              </a:gdLst>
              <a:ahLst/>
              <a:cxnLst>
                <a:cxn ang="0">
                  <a:pos x="connsiteX0" y="connsiteY0"/>
                </a:cxn>
                <a:cxn ang="0">
                  <a:pos x="connsiteX1" y="connsiteY1"/>
                </a:cxn>
              </a:cxnLst>
              <a:rect l="l" t="t" r="r" b="b"/>
              <a:pathLst>
                <a:path w="93377" h="3479">
                  <a:moveTo>
                    <a:pt x="0" y="3479"/>
                  </a:moveTo>
                  <a:lnTo>
                    <a:pt x="93378" y="0"/>
                  </a:lnTo>
                </a:path>
              </a:pathLst>
            </a:custGeom>
            <a:ln w="9106" cap="rnd">
              <a:solidFill>
                <a:srgbClr val="1C737C"/>
              </a:solidFill>
              <a:prstDash val="solid"/>
              <a:round/>
            </a:ln>
          </p:spPr>
          <p:txBody>
            <a:bodyPr rtlCol="0" anchor="ctr"/>
            <a:lstStyle/>
            <a:p>
              <a:endParaRPr lang="en-US"/>
            </a:p>
          </p:txBody>
        </p:sp>
        <p:sp>
          <p:nvSpPr>
            <p:cNvPr id="106" name="Freeform: Shape 105">
              <a:extLst>
                <a:ext uri="{FF2B5EF4-FFF2-40B4-BE49-F238E27FC236}">
                  <a16:creationId xmlns:a16="http://schemas.microsoft.com/office/drawing/2014/main" id="{1F7F05DC-8F58-68E8-49A4-9CF7D8B52962}"/>
                </a:ext>
              </a:extLst>
            </p:cNvPr>
            <p:cNvSpPr/>
            <p:nvPr/>
          </p:nvSpPr>
          <p:spPr>
            <a:xfrm flipH="1">
              <a:off x="2069070" y="6987994"/>
              <a:ext cx="93377" cy="3618"/>
            </a:xfrm>
            <a:custGeom>
              <a:avLst/>
              <a:gdLst>
                <a:gd name="connsiteX0" fmla="*/ 0 w 93377"/>
                <a:gd name="connsiteY0" fmla="*/ 3618 h 3618"/>
                <a:gd name="connsiteX1" fmla="*/ 93377 w 93377"/>
                <a:gd name="connsiteY1" fmla="*/ 0 h 3618"/>
              </a:gdLst>
              <a:ahLst/>
              <a:cxnLst>
                <a:cxn ang="0">
                  <a:pos x="connsiteX0" y="connsiteY0"/>
                </a:cxn>
                <a:cxn ang="0">
                  <a:pos x="connsiteX1" y="connsiteY1"/>
                </a:cxn>
              </a:cxnLst>
              <a:rect l="l" t="t" r="r" b="b"/>
              <a:pathLst>
                <a:path w="93377" h="3618">
                  <a:moveTo>
                    <a:pt x="0" y="3618"/>
                  </a:moveTo>
                  <a:lnTo>
                    <a:pt x="93377" y="0"/>
                  </a:lnTo>
                </a:path>
              </a:pathLst>
            </a:custGeom>
            <a:ln w="9106" cap="rnd">
              <a:solidFill>
                <a:srgbClr val="1C737C"/>
              </a:solidFill>
              <a:prstDash val="solid"/>
              <a:round/>
            </a:ln>
          </p:spPr>
          <p:txBody>
            <a:bodyPr rtlCol="0" anchor="ctr"/>
            <a:lstStyle/>
            <a:p>
              <a:endParaRPr lang="en-US"/>
            </a:p>
          </p:txBody>
        </p:sp>
        <p:sp>
          <p:nvSpPr>
            <p:cNvPr id="107" name="Freeform: Shape 106">
              <a:extLst>
                <a:ext uri="{FF2B5EF4-FFF2-40B4-BE49-F238E27FC236}">
                  <a16:creationId xmlns:a16="http://schemas.microsoft.com/office/drawing/2014/main" id="{90E77537-1BA9-8AD9-1D7D-0353CF7C505C}"/>
                </a:ext>
              </a:extLst>
            </p:cNvPr>
            <p:cNvSpPr/>
            <p:nvPr/>
          </p:nvSpPr>
          <p:spPr>
            <a:xfrm flipH="1">
              <a:off x="2087161" y="6965867"/>
              <a:ext cx="93377" cy="3479"/>
            </a:xfrm>
            <a:custGeom>
              <a:avLst/>
              <a:gdLst>
                <a:gd name="connsiteX0" fmla="*/ 0 w 93377"/>
                <a:gd name="connsiteY0" fmla="*/ 3479 h 3479"/>
                <a:gd name="connsiteX1" fmla="*/ 93378 w 93377"/>
                <a:gd name="connsiteY1" fmla="*/ 0 h 3479"/>
              </a:gdLst>
              <a:ahLst/>
              <a:cxnLst>
                <a:cxn ang="0">
                  <a:pos x="connsiteX0" y="connsiteY0"/>
                </a:cxn>
                <a:cxn ang="0">
                  <a:pos x="connsiteX1" y="connsiteY1"/>
                </a:cxn>
              </a:cxnLst>
              <a:rect l="l" t="t" r="r" b="b"/>
              <a:pathLst>
                <a:path w="93377" h="3479">
                  <a:moveTo>
                    <a:pt x="0" y="3479"/>
                  </a:moveTo>
                  <a:lnTo>
                    <a:pt x="93378" y="0"/>
                  </a:lnTo>
                </a:path>
              </a:pathLst>
            </a:custGeom>
            <a:ln w="9106" cap="rnd">
              <a:solidFill>
                <a:srgbClr val="1C737C"/>
              </a:solidFill>
              <a:prstDash val="solid"/>
              <a:round/>
            </a:ln>
          </p:spPr>
          <p:txBody>
            <a:bodyPr rtlCol="0" anchor="ctr"/>
            <a:lstStyle/>
            <a:p>
              <a:endParaRPr lang="en-US"/>
            </a:p>
          </p:txBody>
        </p:sp>
        <p:sp>
          <p:nvSpPr>
            <p:cNvPr id="108" name="Freeform: Shape 107">
              <a:extLst>
                <a:ext uri="{FF2B5EF4-FFF2-40B4-BE49-F238E27FC236}">
                  <a16:creationId xmlns:a16="http://schemas.microsoft.com/office/drawing/2014/main" id="{A4E7F6BB-EBFD-7E6A-7297-46399CD0FDB3}"/>
                </a:ext>
              </a:extLst>
            </p:cNvPr>
            <p:cNvSpPr/>
            <p:nvPr/>
          </p:nvSpPr>
          <p:spPr>
            <a:xfrm flipH="1">
              <a:off x="2104000" y="6943601"/>
              <a:ext cx="93377" cy="3479"/>
            </a:xfrm>
            <a:custGeom>
              <a:avLst/>
              <a:gdLst>
                <a:gd name="connsiteX0" fmla="*/ 0 w 93377"/>
                <a:gd name="connsiteY0" fmla="*/ 3479 h 3479"/>
                <a:gd name="connsiteX1" fmla="*/ 93378 w 93377"/>
                <a:gd name="connsiteY1" fmla="*/ 0 h 3479"/>
              </a:gdLst>
              <a:ahLst/>
              <a:cxnLst>
                <a:cxn ang="0">
                  <a:pos x="connsiteX0" y="connsiteY0"/>
                </a:cxn>
                <a:cxn ang="0">
                  <a:pos x="connsiteX1" y="connsiteY1"/>
                </a:cxn>
              </a:cxnLst>
              <a:rect l="l" t="t" r="r" b="b"/>
              <a:pathLst>
                <a:path w="93377" h="3479">
                  <a:moveTo>
                    <a:pt x="0" y="3479"/>
                  </a:moveTo>
                  <a:lnTo>
                    <a:pt x="93378" y="0"/>
                  </a:lnTo>
                </a:path>
              </a:pathLst>
            </a:custGeom>
            <a:ln w="9106" cap="rnd">
              <a:solidFill>
                <a:srgbClr val="1C737C"/>
              </a:solidFill>
              <a:prstDash val="solid"/>
              <a:round/>
            </a:ln>
          </p:spPr>
          <p:txBody>
            <a:bodyPr rtlCol="0" anchor="ctr"/>
            <a:lstStyle/>
            <a:p>
              <a:endParaRPr lang="en-US"/>
            </a:p>
          </p:txBody>
        </p:sp>
        <p:sp>
          <p:nvSpPr>
            <p:cNvPr id="109" name="Freeform: Shape 108">
              <a:extLst>
                <a:ext uri="{FF2B5EF4-FFF2-40B4-BE49-F238E27FC236}">
                  <a16:creationId xmlns:a16="http://schemas.microsoft.com/office/drawing/2014/main" id="{50917005-DCD6-6F62-A0C7-AA59CADF0F1B}"/>
                </a:ext>
              </a:extLst>
            </p:cNvPr>
            <p:cNvSpPr/>
            <p:nvPr/>
          </p:nvSpPr>
          <p:spPr>
            <a:xfrm flipH="1">
              <a:off x="2124735" y="6921335"/>
              <a:ext cx="93238" cy="3618"/>
            </a:xfrm>
            <a:custGeom>
              <a:avLst/>
              <a:gdLst>
                <a:gd name="connsiteX0" fmla="*/ 0 w 93238"/>
                <a:gd name="connsiteY0" fmla="*/ 3618 h 3618"/>
                <a:gd name="connsiteX1" fmla="*/ 93238 w 93238"/>
                <a:gd name="connsiteY1" fmla="*/ 0 h 3618"/>
              </a:gdLst>
              <a:ahLst/>
              <a:cxnLst>
                <a:cxn ang="0">
                  <a:pos x="connsiteX0" y="connsiteY0"/>
                </a:cxn>
                <a:cxn ang="0">
                  <a:pos x="connsiteX1" y="connsiteY1"/>
                </a:cxn>
              </a:cxnLst>
              <a:rect l="l" t="t" r="r" b="b"/>
              <a:pathLst>
                <a:path w="93238" h="3618">
                  <a:moveTo>
                    <a:pt x="0" y="3618"/>
                  </a:moveTo>
                  <a:lnTo>
                    <a:pt x="93238" y="0"/>
                  </a:lnTo>
                </a:path>
              </a:pathLst>
            </a:custGeom>
            <a:ln w="9106" cap="rnd">
              <a:solidFill>
                <a:srgbClr val="1C737C"/>
              </a:solidFill>
              <a:prstDash val="solid"/>
              <a:round/>
            </a:ln>
          </p:spPr>
          <p:txBody>
            <a:bodyPr rtlCol="0" anchor="ctr"/>
            <a:lstStyle/>
            <a:p>
              <a:endParaRPr lang="en-US"/>
            </a:p>
          </p:txBody>
        </p:sp>
        <p:sp>
          <p:nvSpPr>
            <p:cNvPr id="110" name="Freeform: Shape 109">
              <a:extLst>
                <a:ext uri="{FF2B5EF4-FFF2-40B4-BE49-F238E27FC236}">
                  <a16:creationId xmlns:a16="http://schemas.microsoft.com/office/drawing/2014/main" id="{1543E8B7-CC03-F6F7-C34C-AA9B4346AC53}"/>
                </a:ext>
              </a:extLst>
            </p:cNvPr>
            <p:cNvSpPr/>
            <p:nvPr/>
          </p:nvSpPr>
          <p:spPr>
            <a:xfrm flipH="1">
              <a:off x="2144635" y="6899209"/>
              <a:ext cx="93377" cy="3479"/>
            </a:xfrm>
            <a:custGeom>
              <a:avLst/>
              <a:gdLst>
                <a:gd name="connsiteX0" fmla="*/ 0 w 93377"/>
                <a:gd name="connsiteY0" fmla="*/ 3479 h 3479"/>
                <a:gd name="connsiteX1" fmla="*/ 93378 w 93377"/>
                <a:gd name="connsiteY1" fmla="*/ 0 h 3479"/>
              </a:gdLst>
              <a:ahLst/>
              <a:cxnLst>
                <a:cxn ang="0">
                  <a:pos x="connsiteX0" y="connsiteY0"/>
                </a:cxn>
                <a:cxn ang="0">
                  <a:pos x="connsiteX1" y="connsiteY1"/>
                </a:cxn>
              </a:cxnLst>
              <a:rect l="l" t="t" r="r" b="b"/>
              <a:pathLst>
                <a:path w="93377" h="3479">
                  <a:moveTo>
                    <a:pt x="0" y="3479"/>
                  </a:moveTo>
                  <a:lnTo>
                    <a:pt x="93378" y="0"/>
                  </a:lnTo>
                </a:path>
              </a:pathLst>
            </a:custGeom>
            <a:ln w="9106" cap="rnd">
              <a:solidFill>
                <a:srgbClr val="1C737C"/>
              </a:solidFill>
              <a:prstDash val="solid"/>
              <a:round/>
            </a:ln>
          </p:spPr>
          <p:txBody>
            <a:bodyPr rtlCol="0" anchor="ctr"/>
            <a:lstStyle/>
            <a:p>
              <a:endParaRPr lang="en-US"/>
            </a:p>
          </p:txBody>
        </p:sp>
        <p:sp>
          <p:nvSpPr>
            <p:cNvPr id="111" name="Freeform: Shape 110">
              <a:extLst>
                <a:ext uri="{FF2B5EF4-FFF2-40B4-BE49-F238E27FC236}">
                  <a16:creationId xmlns:a16="http://schemas.microsoft.com/office/drawing/2014/main" id="{34796FF5-2399-E240-8969-F35C30C11C6F}"/>
                </a:ext>
              </a:extLst>
            </p:cNvPr>
            <p:cNvSpPr/>
            <p:nvPr/>
          </p:nvSpPr>
          <p:spPr>
            <a:xfrm flipH="1">
              <a:off x="2163561" y="6876943"/>
              <a:ext cx="93377" cy="3479"/>
            </a:xfrm>
            <a:custGeom>
              <a:avLst/>
              <a:gdLst>
                <a:gd name="connsiteX0" fmla="*/ 0 w 93377"/>
                <a:gd name="connsiteY0" fmla="*/ 3479 h 3479"/>
                <a:gd name="connsiteX1" fmla="*/ 93377 w 93377"/>
                <a:gd name="connsiteY1" fmla="*/ 0 h 3479"/>
              </a:gdLst>
              <a:ahLst/>
              <a:cxnLst>
                <a:cxn ang="0">
                  <a:pos x="connsiteX0" y="connsiteY0"/>
                </a:cxn>
                <a:cxn ang="0">
                  <a:pos x="connsiteX1" y="connsiteY1"/>
                </a:cxn>
              </a:cxnLst>
              <a:rect l="l" t="t" r="r" b="b"/>
              <a:pathLst>
                <a:path w="93377" h="3479">
                  <a:moveTo>
                    <a:pt x="0" y="3479"/>
                  </a:moveTo>
                  <a:lnTo>
                    <a:pt x="93377" y="0"/>
                  </a:lnTo>
                </a:path>
              </a:pathLst>
            </a:custGeom>
            <a:ln w="9106" cap="rnd">
              <a:solidFill>
                <a:srgbClr val="1C737C"/>
              </a:solidFill>
              <a:prstDash val="solid"/>
              <a:round/>
            </a:ln>
          </p:spPr>
          <p:txBody>
            <a:bodyPr rtlCol="0" anchor="ctr"/>
            <a:lstStyle/>
            <a:p>
              <a:endParaRPr lang="en-US"/>
            </a:p>
          </p:txBody>
        </p:sp>
        <p:sp>
          <p:nvSpPr>
            <p:cNvPr id="112" name="Freeform: Shape 111">
              <a:extLst>
                <a:ext uri="{FF2B5EF4-FFF2-40B4-BE49-F238E27FC236}">
                  <a16:creationId xmlns:a16="http://schemas.microsoft.com/office/drawing/2014/main" id="{97AF1F2B-8BF4-F4A6-7858-1DDA6F2DA81E}"/>
                </a:ext>
              </a:extLst>
            </p:cNvPr>
            <p:cNvSpPr/>
            <p:nvPr/>
          </p:nvSpPr>
          <p:spPr>
            <a:xfrm flipH="1">
              <a:off x="2177199" y="6854677"/>
              <a:ext cx="93377" cy="3618"/>
            </a:xfrm>
            <a:custGeom>
              <a:avLst/>
              <a:gdLst>
                <a:gd name="connsiteX0" fmla="*/ 0 w 93377"/>
                <a:gd name="connsiteY0" fmla="*/ 3618 h 3618"/>
                <a:gd name="connsiteX1" fmla="*/ 93378 w 93377"/>
                <a:gd name="connsiteY1" fmla="*/ 0 h 3618"/>
              </a:gdLst>
              <a:ahLst/>
              <a:cxnLst>
                <a:cxn ang="0">
                  <a:pos x="connsiteX0" y="connsiteY0"/>
                </a:cxn>
                <a:cxn ang="0">
                  <a:pos x="connsiteX1" y="connsiteY1"/>
                </a:cxn>
              </a:cxnLst>
              <a:rect l="l" t="t" r="r" b="b"/>
              <a:pathLst>
                <a:path w="93377" h="3618">
                  <a:moveTo>
                    <a:pt x="0" y="3618"/>
                  </a:moveTo>
                  <a:lnTo>
                    <a:pt x="93378" y="0"/>
                  </a:lnTo>
                </a:path>
              </a:pathLst>
            </a:custGeom>
            <a:ln w="9106" cap="rnd">
              <a:solidFill>
                <a:srgbClr val="1C737C"/>
              </a:solidFill>
              <a:prstDash val="solid"/>
              <a:round/>
            </a:ln>
          </p:spPr>
          <p:txBody>
            <a:bodyPr rtlCol="0" anchor="ctr"/>
            <a:lstStyle/>
            <a:p>
              <a:endParaRPr lang="en-US"/>
            </a:p>
          </p:txBody>
        </p:sp>
        <p:sp>
          <p:nvSpPr>
            <p:cNvPr id="113" name="Freeform: Shape 112">
              <a:extLst>
                <a:ext uri="{FF2B5EF4-FFF2-40B4-BE49-F238E27FC236}">
                  <a16:creationId xmlns:a16="http://schemas.microsoft.com/office/drawing/2014/main" id="{F317F2C9-D475-AF23-DA34-C94C5CDAD0A7}"/>
                </a:ext>
              </a:extLst>
            </p:cNvPr>
            <p:cNvSpPr/>
            <p:nvPr/>
          </p:nvSpPr>
          <p:spPr>
            <a:xfrm flipH="1">
              <a:off x="2191532" y="6832550"/>
              <a:ext cx="93377" cy="3479"/>
            </a:xfrm>
            <a:custGeom>
              <a:avLst/>
              <a:gdLst>
                <a:gd name="connsiteX0" fmla="*/ 0 w 93377"/>
                <a:gd name="connsiteY0" fmla="*/ 3479 h 3479"/>
                <a:gd name="connsiteX1" fmla="*/ 93378 w 93377"/>
                <a:gd name="connsiteY1" fmla="*/ 0 h 3479"/>
              </a:gdLst>
              <a:ahLst/>
              <a:cxnLst>
                <a:cxn ang="0">
                  <a:pos x="connsiteX0" y="connsiteY0"/>
                </a:cxn>
                <a:cxn ang="0">
                  <a:pos x="connsiteX1" y="connsiteY1"/>
                </a:cxn>
              </a:cxnLst>
              <a:rect l="l" t="t" r="r" b="b"/>
              <a:pathLst>
                <a:path w="93377" h="3479">
                  <a:moveTo>
                    <a:pt x="0" y="3479"/>
                  </a:moveTo>
                  <a:lnTo>
                    <a:pt x="93378" y="0"/>
                  </a:lnTo>
                </a:path>
              </a:pathLst>
            </a:custGeom>
            <a:ln w="9106" cap="rnd">
              <a:solidFill>
                <a:srgbClr val="1C737C"/>
              </a:solidFill>
              <a:prstDash val="solid"/>
              <a:round/>
            </a:ln>
          </p:spPr>
          <p:txBody>
            <a:bodyPr rtlCol="0" anchor="ctr"/>
            <a:lstStyle/>
            <a:p>
              <a:endParaRPr lang="en-US"/>
            </a:p>
          </p:txBody>
        </p:sp>
        <p:sp>
          <p:nvSpPr>
            <p:cNvPr id="114" name="Freeform: Shape 113">
              <a:extLst>
                <a:ext uri="{FF2B5EF4-FFF2-40B4-BE49-F238E27FC236}">
                  <a16:creationId xmlns:a16="http://schemas.microsoft.com/office/drawing/2014/main" id="{0F7A8E59-3C2F-CE88-0FC2-554E40C5FECE}"/>
                </a:ext>
              </a:extLst>
            </p:cNvPr>
            <p:cNvSpPr/>
            <p:nvPr/>
          </p:nvSpPr>
          <p:spPr>
            <a:xfrm flipH="1">
              <a:off x="2214216" y="6810284"/>
              <a:ext cx="93377" cy="3479"/>
            </a:xfrm>
            <a:custGeom>
              <a:avLst/>
              <a:gdLst>
                <a:gd name="connsiteX0" fmla="*/ 0 w 93377"/>
                <a:gd name="connsiteY0" fmla="*/ 3479 h 3479"/>
                <a:gd name="connsiteX1" fmla="*/ 93378 w 93377"/>
                <a:gd name="connsiteY1" fmla="*/ 0 h 3479"/>
              </a:gdLst>
              <a:ahLst/>
              <a:cxnLst>
                <a:cxn ang="0">
                  <a:pos x="connsiteX0" y="connsiteY0"/>
                </a:cxn>
                <a:cxn ang="0">
                  <a:pos x="connsiteX1" y="connsiteY1"/>
                </a:cxn>
              </a:cxnLst>
              <a:rect l="l" t="t" r="r" b="b"/>
              <a:pathLst>
                <a:path w="93377" h="3479">
                  <a:moveTo>
                    <a:pt x="0" y="3479"/>
                  </a:moveTo>
                  <a:lnTo>
                    <a:pt x="93378" y="0"/>
                  </a:lnTo>
                </a:path>
              </a:pathLst>
            </a:custGeom>
            <a:ln w="9106" cap="rnd">
              <a:solidFill>
                <a:srgbClr val="1C737C"/>
              </a:solidFill>
              <a:prstDash val="solid"/>
              <a:round/>
            </a:ln>
          </p:spPr>
          <p:txBody>
            <a:bodyPr rtlCol="0" anchor="ctr"/>
            <a:lstStyle/>
            <a:p>
              <a:endParaRPr lang="en-US"/>
            </a:p>
          </p:txBody>
        </p:sp>
        <p:sp>
          <p:nvSpPr>
            <p:cNvPr id="115" name="Freeform: Shape 114">
              <a:extLst>
                <a:ext uri="{FF2B5EF4-FFF2-40B4-BE49-F238E27FC236}">
                  <a16:creationId xmlns:a16="http://schemas.microsoft.com/office/drawing/2014/main" id="{137F9680-2F03-B060-E474-E888E7DB51F8}"/>
                </a:ext>
              </a:extLst>
            </p:cNvPr>
            <p:cNvSpPr/>
            <p:nvPr/>
          </p:nvSpPr>
          <p:spPr>
            <a:xfrm flipH="1">
              <a:off x="2818755" y="3128620"/>
              <a:ext cx="367088" cy="592792"/>
            </a:xfrm>
            <a:custGeom>
              <a:avLst/>
              <a:gdLst>
                <a:gd name="connsiteX0" fmla="*/ 232803 w 367088"/>
                <a:gd name="connsiteY0" fmla="*/ 553951 h 592792"/>
                <a:gd name="connsiteX1" fmla="*/ 254930 w 367088"/>
                <a:gd name="connsiteY1" fmla="*/ 549358 h 592792"/>
                <a:gd name="connsiteX2" fmla="*/ 366955 w 367088"/>
                <a:gd name="connsiteY2" fmla="*/ 487014 h 592792"/>
                <a:gd name="connsiteX3" fmla="*/ 264393 w 367088"/>
                <a:gd name="connsiteY3" fmla="*/ -52 h 592792"/>
                <a:gd name="connsiteX4" fmla="*/ -14 w 367088"/>
                <a:gd name="connsiteY4" fmla="*/ 55612 h 592792"/>
                <a:gd name="connsiteX5" fmla="*/ 107418 w 367088"/>
                <a:gd name="connsiteY5" fmla="*/ 565640 h 592792"/>
                <a:gd name="connsiteX6" fmla="*/ 232803 w 367088"/>
                <a:gd name="connsiteY6" fmla="*/ 553951 h 5927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67088" h="592792">
                  <a:moveTo>
                    <a:pt x="232803" y="553951"/>
                  </a:moveTo>
                  <a:lnTo>
                    <a:pt x="254930" y="549358"/>
                  </a:lnTo>
                  <a:cubicBezTo>
                    <a:pt x="328129" y="533912"/>
                    <a:pt x="369599" y="501348"/>
                    <a:pt x="366955" y="487014"/>
                  </a:cubicBezTo>
                  <a:lnTo>
                    <a:pt x="264393" y="-52"/>
                  </a:lnTo>
                  <a:lnTo>
                    <a:pt x="-14" y="55612"/>
                  </a:lnTo>
                  <a:lnTo>
                    <a:pt x="107418" y="565640"/>
                  </a:lnTo>
                  <a:cubicBezTo>
                    <a:pt x="120500" y="627011"/>
                    <a:pt x="172546" y="566754"/>
                    <a:pt x="232803" y="553951"/>
                  </a:cubicBezTo>
                  <a:close/>
                </a:path>
              </a:pathLst>
            </a:custGeom>
            <a:solidFill>
              <a:srgbClr val="D89273"/>
            </a:solidFill>
            <a:ln w="13910" cap="flat">
              <a:noFill/>
              <a:prstDash val="solid"/>
              <a:miter/>
            </a:ln>
          </p:spPr>
          <p:txBody>
            <a:bodyPr rtlCol="0" anchor="ctr"/>
            <a:lstStyle/>
            <a:p>
              <a:endParaRPr lang="en-US"/>
            </a:p>
          </p:txBody>
        </p:sp>
        <p:sp>
          <p:nvSpPr>
            <p:cNvPr id="116" name="Freeform: Shape 115">
              <a:extLst>
                <a:ext uri="{FF2B5EF4-FFF2-40B4-BE49-F238E27FC236}">
                  <a16:creationId xmlns:a16="http://schemas.microsoft.com/office/drawing/2014/main" id="{FCB5E2CD-3D70-93B6-E483-48BF39EC47E5}"/>
                </a:ext>
              </a:extLst>
            </p:cNvPr>
            <p:cNvSpPr/>
            <p:nvPr/>
          </p:nvSpPr>
          <p:spPr>
            <a:xfrm flipH="1">
              <a:off x="3011767" y="3429488"/>
              <a:ext cx="101572" cy="200532"/>
            </a:xfrm>
            <a:custGeom>
              <a:avLst/>
              <a:gdLst>
                <a:gd name="connsiteX0" fmla="*/ 92667 w 101572"/>
                <a:gd name="connsiteY0" fmla="*/ -52 h 200532"/>
                <a:gd name="connsiteX1" fmla="*/ 21695 w 101572"/>
                <a:gd name="connsiteY1" fmla="*/ 200480 h 200532"/>
                <a:gd name="connsiteX2" fmla="*/ -14 w 101572"/>
                <a:gd name="connsiteY2" fmla="*/ 97083 h 200532"/>
              </a:gdLst>
              <a:ahLst/>
              <a:cxnLst>
                <a:cxn ang="0">
                  <a:pos x="connsiteX0" y="connsiteY0"/>
                </a:cxn>
                <a:cxn ang="0">
                  <a:pos x="connsiteX1" y="connsiteY1"/>
                </a:cxn>
                <a:cxn ang="0">
                  <a:pos x="connsiteX2" y="connsiteY2"/>
                </a:cxn>
              </a:cxnLst>
              <a:rect l="l" t="t" r="r" b="b"/>
              <a:pathLst>
                <a:path w="101572" h="200532">
                  <a:moveTo>
                    <a:pt x="92667" y="-52"/>
                  </a:moveTo>
                  <a:cubicBezTo>
                    <a:pt x="92667" y="-52"/>
                    <a:pt x="138591" y="131177"/>
                    <a:pt x="21695" y="200480"/>
                  </a:cubicBezTo>
                  <a:lnTo>
                    <a:pt x="-14" y="97083"/>
                  </a:lnTo>
                  <a:close/>
                </a:path>
              </a:pathLst>
            </a:custGeom>
            <a:solidFill>
              <a:srgbClr val="BC765B"/>
            </a:solidFill>
            <a:ln w="13910" cap="flat">
              <a:noFill/>
              <a:prstDash val="solid"/>
              <a:miter/>
            </a:ln>
          </p:spPr>
          <p:txBody>
            <a:bodyPr rtlCol="0" anchor="ctr"/>
            <a:lstStyle/>
            <a:p>
              <a:endParaRPr lang="en-US"/>
            </a:p>
          </p:txBody>
        </p:sp>
        <p:sp>
          <p:nvSpPr>
            <p:cNvPr id="117" name="Freeform: Shape 116">
              <a:extLst>
                <a:ext uri="{FF2B5EF4-FFF2-40B4-BE49-F238E27FC236}">
                  <a16:creationId xmlns:a16="http://schemas.microsoft.com/office/drawing/2014/main" id="{1168593E-67A9-E2C9-2689-BEE537E73714}"/>
                </a:ext>
              </a:extLst>
            </p:cNvPr>
            <p:cNvSpPr/>
            <p:nvPr/>
          </p:nvSpPr>
          <p:spPr>
            <a:xfrm flipH="1">
              <a:off x="2802122" y="2872611"/>
              <a:ext cx="586267" cy="586273"/>
            </a:xfrm>
            <a:custGeom>
              <a:avLst/>
              <a:gdLst>
                <a:gd name="connsiteX0" fmla="*/ 6313 w 586267"/>
                <a:gd name="connsiteY0" fmla="*/ 353369 h 586273"/>
                <a:gd name="connsiteX1" fmla="*/ 353411 w 586267"/>
                <a:gd name="connsiteY1" fmla="*/ 579897 h 586273"/>
                <a:gd name="connsiteX2" fmla="*/ 579924 w 586267"/>
                <a:gd name="connsiteY2" fmla="*/ 232800 h 586273"/>
                <a:gd name="connsiteX3" fmla="*/ 232841 w 586267"/>
                <a:gd name="connsiteY3" fmla="*/ 6272 h 586273"/>
                <a:gd name="connsiteX4" fmla="*/ 232729 w 586267"/>
                <a:gd name="connsiteY4" fmla="*/ 6300 h 586273"/>
                <a:gd name="connsiteX5" fmla="*/ 6313 w 586267"/>
                <a:gd name="connsiteY5" fmla="*/ 353369 h 5862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86267" h="586273">
                  <a:moveTo>
                    <a:pt x="6313" y="353369"/>
                  </a:moveTo>
                  <a:cubicBezTo>
                    <a:pt x="39601" y="511763"/>
                    <a:pt x="195003" y="613184"/>
                    <a:pt x="353411" y="579897"/>
                  </a:cubicBezTo>
                  <a:cubicBezTo>
                    <a:pt x="511804" y="546595"/>
                    <a:pt x="613226" y="391194"/>
                    <a:pt x="579924" y="232800"/>
                  </a:cubicBezTo>
                  <a:cubicBezTo>
                    <a:pt x="546637" y="74406"/>
                    <a:pt x="391235" y="-27015"/>
                    <a:pt x="232841" y="6272"/>
                  </a:cubicBezTo>
                  <a:cubicBezTo>
                    <a:pt x="232799" y="6286"/>
                    <a:pt x="232771" y="6286"/>
                    <a:pt x="232729" y="6300"/>
                  </a:cubicBezTo>
                  <a:cubicBezTo>
                    <a:pt x="74377" y="39643"/>
                    <a:pt x="-26974" y="195017"/>
                    <a:pt x="6313" y="353369"/>
                  </a:cubicBezTo>
                  <a:close/>
                </a:path>
              </a:pathLst>
            </a:custGeom>
            <a:solidFill>
              <a:srgbClr val="D89273"/>
            </a:solidFill>
            <a:ln w="13910" cap="flat">
              <a:noFill/>
              <a:prstDash val="solid"/>
              <a:miter/>
            </a:ln>
          </p:spPr>
          <p:txBody>
            <a:bodyPr rtlCol="0" anchor="ctr"/>
            <a:lstStyle/>
            <a:p>
              <a:endParaRPr lang="en-US"/>
            </a:p>
          </p:txBody>
        </p:sp>
        <p:sp>
          <p:nvSpPr>
            <p:cNvPr id="118" name="Freeform: Shape 117">
              <a:extLst>
                <a:ext uri="{FF2B5EF4-FFF2-40B4-BE49-F238E27FC236}">
                  <a16:creationId xmlns:a16="http://schemas.microsoft.com/office/drawing/2014/main" id="{027D77E0-8B64-625A-658B-29243B257277}"/>
                </a:ext>
              </a:extLst>
            </p:cNvPr>
            <p:cNvSpPr/>
            <p:nvPr/>
          </p:nvSpPr>
          <p:spPr>
            <a:xfrm flipH="1">
              <a:off x="3006086" y="3153391"/>
              <a:ext cx="376532" cy="395564"/>
            </a:xfrm>
            <a:custGeom>
              <a:avLst/>
              <a:gdLst>
                <a:gd name="connsiteX0" fmla="*/ 262862 w 376532"/>
                <a:gd name="connsiteY0" fmla="*/ 390853 h 395564"/>
                <a:gd name="connsiteX1" fmla="*/ 262862 w 376532"/>
                <a:gd name="connsiteY1" fmla="*/ 390853 h 395564"/>
                <a:gd name="connsiteX2" fmla="*/ 374192 w 376532"/>
                <a:gd name="connsiteY2" fmla="*/ 242089 h 395564"/>
                <a:gd name="connsiteX3" fmla="*/ 323258 w 376532"/>
                <a:gd name="connsiteY3" fmla="*/ -52 h 395564"/>
                <a:gd name="connsiteX4" fmla="*/ -14 w 376532"/>
                <a:gd name="connsiteY4" fmla="*/ 68137 h 395564"/>
                <a:gd name="connsiteX5" fmla="*/ 41734 w 376532"/>
                <a:gd name="connsiteY5" fmla="*/ 265329 h 395564"/>
                <a:gd name="connsiteX6" fmla="*/ 262862 w 376532"/>
                <a:gd name="connsiteY6" fmla="*/ 390853 h 3955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6532" h="395564">
                  <a:moveTo>
                    <a:pt x="262862" y="390853"/>
                  </a:moveTo>
                  <a:lnTo>
                    <a:pt x="262862" y="390853"/>
                  </a:lnTo>
                  <a:cubicBezTo>
                    <a:pt x="338149" y="374989"/>
                    <a:pt x="388108" y="308330"/>
                    <a:pt x="374192" y="242089"/>
                  </a:cubicBezTo>
                  <a:lnTo>
                    <a:pt x="323258" y="-52"/>
                  </a:lnTo>
                  <a:lnTo>
                    <a:pt x="-14" y="68137"/>
                  </a:lnTo>
                  <a:lnTo>
                    <a:pt x="41734" y="265329"/>
                  </a:lnTo>
                  <a:cubicBezTo>
                    <a:pt x="60243" y="356341"/>
                    <a:pt x="159604" y="412562"/>
                    <a:pt x="262862" y="390853"/>
                  </a:cubicBezTo>
                  <a:close/>
                </a:path>
              </a:pathLst>
            </a:custGeom>
            <a:solidFill>
              <a:srgbClr val="D89273"/>
            </a:solidFill>
            <a:ln w="13910" cap="flat">
              <a:noFill/>
              <a:prstDash val="solid"/>
              <a:miter/>
            </a:ln>
          </p:spPr>
          <p:txBody>
            <a:bodyPr rtlCol="0" anchor="ctr"/>
            <a:lstStyle/>
            <a:p>
              <a:endParaRPr lang="en-US"/>
            </a:p>
          </p:txBody>
        </p:sp>
        <p:sp>
          <p:nvSpPr>
            <p:cNvPr id="119" name="Freeform: Shape 118">
              <a:extLst>
                <a:ext uri="{FF2B5EF4-FFF2-40B4-BE49-F238E27FC236}">
                  <a16:creationId xmlns:a16="http://schemas.microsoft.com/office/drawing/2014/main" id="{EEF01867-8834-6571-1D75-64B7402A30C7}"/>
                </a:ext>
              </a:extLst>
            </p:cNvPr>
            <p:cNvSpPr/>
            <p:nvPr/>
          </p:nvSpPr>
          <p:spPr>
            <a:xfrm flipH="1">
              <a:off x="3300234" y="3288377"/>
              <a:ext cx="104237" cy="135383"/>
            </a:xfrm>
            <a:custGeom>
              <a:avLst/>
              <a:gdLst>
                <a:gd name="connsiteX0" fmla="*/ 44383 w 104237"/>
                <a:gd name="connsiteY0" fmla="*/ -52 h 135383"/>
                <a:gd name="connsiteX1" fmla="*/ 965 w 104237"/>
                <a:gd name="connsiteY1" fmla="*/ 105432 h 135383"/>
                <a:gd name="connsiteX2" fmla="*/ 16565 w 104237"/>
                <a:gd name="connsiteY2" fmla="*/ 134364 h 135383"/>
                <a:gd name="connsiteX3" fmla="*/ 28797 w 104237"/>
                <a:gd name="connsiteY3" fmla="*/ 134656 h 135383"/>
                <a:gd name="connsiteX4" fmla="*/ 104223 w 104237"/>
                <a:gd name="connsiteY4" fmla="*/ 132986 h 1353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4237" h="135383">
                  <a:moveTo>
                    <a:pt x="44383" y="-52"/>
                  </a:moveTo>
                  <a:lnTo>
                    <a:pt x="965" y="105432"/>
                  </a:lnTo>
                  <a:cubicBezTo>
                    <a:pt x="-2709" y="117734"/>
                    <a:pt x="4277" y="130676"/>
                    <a:pt x="16565" y="134364"/>
                  </a:cubicBezTo>
                  <a:cubicBezTo>
                    <a:pt x="20545" y="135547"/>
                    <a:pt x="24761" y="135645"/>
                    <a:pt x="28797" y="134656"/>
                  </a:cubicBezTo>
                  <a:lnTo>
                    <a:pt x="104223" y="132986"/>
                  </a:lnTo>
                  <a:close/>
                </a:path>
              </a:pathLst>
            </a:custGeom>
            <a:solidFill>
              <a:srgbClr val="D89273"/>
            </a:solidFill>
            <a:ln w="13910" cap="flat">
              <a:noFill/>
              <a:prstDash val="solid"/>
              <a:miter/>
            </a:ln>
          </p:spPr>
          <p:txBody>
            <a:bodyPr rtlCol="0" anchor="ctr"/>
            <a:lstStyle/>
            <a:p>
              <a:endParaRPr lang="en-US"/>
            </a:p>
          </p:txBody>
        </p:sp>
        <p:sp>
          <p:nvSpPr>
            <p:cNvPr id="121" name="Freeform: Shape 120">
              <a:extLst>
                <a:ext uri="{FF2B5EF4-FFF2-40B4-BE49-F238E27FC236}">
                  <a16:creationId xmlns:a16="http://schemas.microsoft.com/office/drawing/2014/main" id="{15984BE2-6950-7C19-5DBE-851BC8A8A288}"/>
                </a:ext>
              </a:extLst>
            </p:cNvPr>
            <p:cNvSpPr/>
            <p:nvPr/>
          </p:nvSpPr>
          <p:spPr>
            <a:xfrm flipH="1">
              <a:off x="2953733" y="3202038"/>
              <a:ext cx="161184" cy="161183"/>
            </a:xfrm>
            <a:custGeom>
              <a:avLst/>
              <a:gdLst>
                <a:gd name="connsiteX0" fmla="*/ 1702 w 161184"/>
                <a:gd name="connsiteY0" fmla="*/ 97002 h 161183"/>
                <a:gd name="connsiteX1" fmla="*/ 97042 w 161184"/>
                <a:gd name="connsiteY1" fmla="*/ 159416 h 161183"/>
                <a:gd name="connsiteX2" fmla="*/ 159456 w 161184"/>
                <a:gd name="connsiteY2" fmla="*/ 64077 h 161183"/>
                <a:gd name="connsiteX3" fmla="*/ 64116 w 161184"/>
                <a:gd name="connsiteY3" fmla="*/ 1663 h 161183"/>
                <a:gd name="connsiteX4" fmla="*/ 64046 w 161184"/>
                <a:gd name="connsiteY4" fmla="*/ 1676 h 161183"/>
                <a:gd name="connsiteX5" fmla="*/ 1702 w 161184"/>
                <a:gd name="connsiteY5" fmla="*/ 97002 h 1611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1184" h="161183">
                  <a:moveTo>
                    <a:pt x="1702" y="97002"/>
                  </a:moveTo>
                  <a:cubicBezTo>
                    <a:pt x="10789" y="140560"/>
                    <a:pt x="53484" y="168504"/>
                    <a:pt x="97042" y="159416"/>
                  </a:cubicBezTo>
                  <a:cubicBezTo>
                    <a:pt x="140599" y="150315"/>
                    <a:pt x="168543" y="107634"/>
                    <a:pt x="159456" y="64077"/>
                  </a:cubicBezTo>
                  <a:cubicBezTo>
                    <a:pt x="150355" y="20505"/>
                    <a:pt x="107674" y="-7425"/>
                    <a:pt x="64116" y="1663"/>
                  </a:cubicBezTo>
                  <a:cubicBezTo>
                    <a:pt x="64088" y="1663"/>
                    <a:pt x="64074" y="1676"/>
                    <a:pt x="64046" y="1676"/>
                  </a:cubicBezTo>
                  <a:cubicBezTo>
                    <a:pt x="20517" y="10806"/>
                    <a:pt x="-7385" y="53472"/>
                    <a:pt x="1702" y="97002"/>
                  </a:cubicBezTo>
                  <a:close/>
                </a:path>
              </a:pathLst>
            </a:custGeom>
            <a:solidFill>
              <a:srgbClr val="D89273"/>
            </a:solidFill>
            <a:ln w="13910" cap="flat">
              <a:noFill/>
              <a:prstDash val="solid"/>
              <a:miter/>
            </a:ln>
          </p:spPr>
          <p:txBody>
            <a:bodyPr rtlCol="0" anchor="ctr"/>
            <a:lstStyle/>
            <a:p>
              <a:endParaRPr lang="en-US"/>
            </a:p>
          </p:txBody>
        </p:sp>
        <p:sp>
          <p:nvSpPr>
            <p:cNvPr id="123" name="Freeform: Shape 122">
              <a:extLst>
                <a:ext uri="{FF2B5EF4-FFF2-40B4-BE49-F238E27FC236}">
                  <a16:creationId xmlns:a16="http://schemas.microsoft.com/office/drawing/2014/main" id="{DF834984-215E-5433-6221-7F511D09231B}"/>
                </a:ext>
              </a:extLst>
            </p:cNvPr>
            <p:cNvSpPr/>
            <p:nvPr/>
          </p:nvSpPr>
          <p:spPr>
            <a:xfrm flipH="1">
              <a:off x="2792489" y="2851418"/>
              <a:ext cx="598061" cy="384217"/>
            </a:xfrm>
            <a:custGeom>
              <a:avLst/>
              <a:gdLst>
                <a:gd name="connsiteX0" fmla="*/ 580012 w 598061"/>
                <a:gd name="connsiteY0" fmla="*/ 384165 h 384217"/>
                <a:gd name="connsiteX1" fmla="*/ -14 w 598061"/>
                <a:gd name="connsiteY1" fmla="*/ 245699 h 384217"/>
                <a:gd name="connsiteX2" fmla="*/ 342184 w 598061"/>
                <a:gd name="connsiteY2" fmla="*/ 4532 h 384217"/>
                <a:gd name="connsiteX3" fmla="*/ 580012 w 598061"/>
                <a:gd name="connsiteY3" fmla="*/ 384165 h 384217"/>
              </a:gdLst>
              <a:ahLst/>
              <a:cxnLst>
                <a:cxn ang="0">
                  <a:pos x="connsiteX0" y="connsiteY0"/>
                </a:cxn>
                <a:cxn ang="0">
                  <a:pos x="connsiteX1" y="connsiteY1"/>
                </a:cxn>
                <a:cxn ang="0">
                  <a:pos x="connsiteX2" y="connsiteY2"/>
                </a:cxn>
                <a:cxn ang="0">
                  <a:pos x="connsiteX3" y="connsiteY3"/>
                </a:cxn>
              </a:cxnLst>
              <a:rect l="l" t="t" r="r" b="b"/>
              <a:pathLst>
                <a:path w="598061" h="384217">
                  <a:moveTo>
                    <a:pt x="580012" y="384165"/>
                  </a:moveTo>
                  <a:lnTo>
                    <a:pt x="-14" y="245699"/>
                  </a:lnTo>
                  <a:cubicBezTo>
                    <a:pt x="-14" y="245699"/>
                    <a:pt x="104079" y="-39304"/>
                    <a:pt x="342184" y="4532"/>
                  </a:cubicBezTo>
                  <a:cubicBezTo>
                    <a:pt x="580291" y="48368"/>
                    <a:pt x="631085" y="277150"/>
                    <a:pt x="580012" y="384165"/>
                  </a:cubicBezTo>
                  <a:close/>
                </a:path>
              </a:pathLst>
            </a:custGeom>
            <a:solidFill>
              <a:srgbClr val="FFFFFF"/>
            </a:solidFill>
            <a:ln w="13910" cap="flat">
              <a:noFill/>
              <a:prstDash val="solid"/>
              <a:miter/>
            </a:ln>
          </p:spPr>
          <p:txBody>
            <a:bodyPr rtlCol="0" anchor="ctr"/>
            <a:lstStyle/>
            <a:p>
              <a:endParaRPr lang="en-US"/>
            </a:p>
          </p:txBody>
        </p:sp>
        <p:sp>
          <p:nvSpPr>
            <p:cNvPr id="124" name="Freeform: Shape 123">
              <a:extLst>
                <a:ext uri="{FF2B5EF4-FFF2-40B4-BE49-F238E27FC236}">
                  <a16:creationId xmlns:a16="http://schemas.microsoft.com/office/drawing/2014/main" id="{AAE56808-F247-F0D9-065F-FC733DD57CF8}"/>
                </a:ext>
              </a:extLst>
            </p:cNvPr>
            <p:cNvSpPr/>
            <p:nvPr/>
          </p:nvSpPr>
          <p:spPr>
            <a:xfrm flipH="1">
              <a:off x="2690705" y="6513730"/>
              <a:ext cx="223633" cy="284586"/>
            </a:xfrm>
            <a:custGeom>
              <a:avLst/>
              <a:gdLst>
                <a:gd name="connsiteX0" fmla="*/ 194687 w 223633"/>
                <a:gd name="connsiteY0" fmla="*/ 0 h 284586"/>
                <a:gd name="connsiteX1" fmla="*/ 223633 w 223633"/>
                <a:gd name="connsiteY1" fmla="*/ 284586 h 284586"/>
                <a:gd name="connsiteX2" fmla="*/ 28250 w 223633"/>
                <a:gd name="connsiteY2" fmla="*/ 282916 h 284586"/>
                <a:gd name="connsiteX3" fmla="*/ 0 w 223633"/>
                <a:gd name="connsiteY3" fmla="*/ 5149 h 284586"/>
                <a:gd name="connsiteX4" fmla="*/ 194687 w 223633"/>
                <a:gd name="connsiteY4" fmla="*/ 0 h 2845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3633" h="284586">
                  <a:moveTo>
                    <a:pt x="194687" y="0"/>
                  </a:moveTo>
                  <a:lnTo>
                    <a:pt x="223633" y="284586"/>
                  </a:lnTo>
                  <a:lnTo>
                    <a:pt x="28250" y="282916"/>
                  </a:lnTo>
                  <a:lnTo>
                    <a:pt x="0" y="5149"/>
                  </a:lnTo>
                  <a:lnTo>
                    <a:pt x="194687" y="0"/>
                  </a:lnTo>
                  <a:close/>
                </a:path>
              </a:pathLst>
            </a:custGeom>
            <a:solidFill>
              <a:srgbClr val="D89273"/>
            </a:solidFill>
            <a:ln w="13910" cap="flat">
              <a:noFill/>
              <a:prstDash val="solid"/>
              <a:miter/>
            </a:ln>
          </p:spPr>
          <p:txBody>
            <a:bodyPr rtlCol="0" anchor="ctr"/>
            <a:lstStyle/>
            <a:p>
              <a:endParaRPr lang="en-US"/>
            </a:p>
          </p:txBody>
        </p:sp>
        <p:sp>
          <p:nvSpPr>
            <p:cNvPr id="125" name="Freeform: Shape 124">
              <a:extLst>
                <a:ext uri="{FF2B5EF4-FFF2-40B4-BE49-F238E27FC236}">
                  <a16:creationId xmlns:a16="http://schemas.microsoft.com/office/drawing/2014/main" id="{D3A0F51D-DA58-34FC-4236-9B275EA706AA}"/>
                </a:ext>
              </a:extLst>
            </p:cNvPr>
            <p:cNvSpPr/>
            <p:nvPr/>
          </p:nvSpPr>
          <p:spPr>
            <a:xfrm flipH="1">
              <a:off x="2671386" y="6759845"/>
              <a:ext cx="450540" cy="182504"/>
            </a:xfrm>
            <a:custGeom>
              <a:avLst/>
              <a:gdLst>
                <a:gd name="connsiteX0" fmla="*/ 428702 w 450540"/>
                <a:gd name="connsiteY0" fmla="*/ 13370 h 182504"/>
                <a:gd name="connsiteX1" fmla="*/ 449994 w 450540"/>
                <a:gd name="connsiteY1" fmla="*/ 138616 h 182504"/>
                <a:gd name="connsiteX2" fmla="*/ 419211 w 450540"/>
                <a:gd name="connsiteY2" fmla="*/ 181923 h 182504"/>
                <a:gd name="connsiteX3" fmla="*/ 412976 w 450540"/>
                <a:gd name="connsiteY3" fmla="*/ 182451 h 182504"/>
                <a:gd name="connsiteX4" fmla="*/ 18313 w 450540"/>
                <a:gd name="connsiteY4" fmla="*/ 182451 h 182504"/>
                <a:gd name="connsiteX5" fmla="*/ -14 w 450540"/>
                <a:gd name="connsiteY5" fmla="*/ 164319 h 182504"/>
                <a:gd name="connsiteX6" fmla="*/ 5232 w 450540"/>
                <a:gd name="connsiteY6" fmla="*/ 151419 h 182504"/>
                <a:gd name="connsiteX7" fmla="*/ 7598 w 450540"/>
                <a:gd name="connsiteY7" fmla="*/ 149888 h 182504"/>
                <a:gd name="connsiteX8" fmla="*/ 249600 w 450540"/>
                <a:gd name="connsiteY8" fmla="*/ 13787 h 182504"/>
                <a:gd name="connsiteX9" fmla="*/ 428702 w 450540"/>
                <a:gd name="connsiteY9" fmla="*/ 13370 h 1825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50540" h="182504">
                  <a:moveTo>
                    <a:pt x="428702" y="13370"/>
                  </a:moveTo>
                  <a:lnTo>
                    <a:pt x="449994" y="138616"/>
                  </a:lnTo>
                  <a:cubicBezTo>
                    <a:pt x="453459" y="159072"/>
                    <a:pt x="439668" y="178472"/>
                    <a:pt x="419211" y="181923"/>
                  </a:cubicBezTo>
                  <a:cubicBezTo>
                    <a:pt x="417151" y="182271"/>
                    <a:pt x="415064" y="182451"/>
                    <a:pt x="412976" y="182451"/>
                  </a:cubicBezTo>
                  <a:lnTo>
                    <a:pt x="18313" y="182451"/>
                  </a:lnTo>
                  <a:cubicBezTo>
                    <a:pt x="8252" y="182507"/>
                    <a:pt x="42" y="174394"/>
                    <a:pt x="-14" y="164319"/>
                  </a:cubicBezTo>
                  <a:cubicBezTo>
                    <a:pt x="-42" y="159504"/>
                    <a:pt x="1837" y="154856"/>
                    <a:pt x="5232" y="151419"/>
                  </a:cubicBezTo>
                  <a:lnTo>
                    <a:pt x="7598" y="149888"/>
                  </a:lnTo>
                  <a:cubicBezTo>
                    <a:pt x="18870" y="143765"/>
                    <a:pt x="187395" y="44681"/>
                    <a:pt x="249600" y="13787"/>
                  </a:cubicBezTo>
                  <a:cubicBezTo>
                    <a:pt x="311806" y="-17106"/>
                    <a:pt x="428702" y="13370"/>
                    <a:pt x="428702" y="13370"/>
                  </a:cubicBezTo>
                  <a:close/>
                </a:path>
              </a:pathLst>
            </a:custGeom>
            <a:solidFill>
              <a:srgbClr val="D89273"/>
            </a:solidFill>
            <a:ln w="13910" cap="flat">
              <a:noFill/>
              <a:prstDash val="solid"/>
              <a:miter/>
            </a:ln>
          </p:spPr>
          <p:txBody>
            <a:bodyPr rtlCol="0" anchor="ctr"/>
            <a:lstStyle/>
            <a:p>
              <a:endParaRPr lang="en-US"/>
            </a:p>
          </p:txBody>
        </p:sp>
        <p:sp>
          <p:nvSpPr>
            <p:cNvPr id="126" name="Freeform: Shape 125">
              <a:extLst>
                <a:ext uri="{FF2B5EF4-FFF2-40B4-BE49-F238E27FC236}">
                  <a16:creationId xmlns:a16="http://schemas.microsoft.com/office/drawing/2014/main" id="{576B0072-2704-DF6E-7ABB-92605B083DF5}"/>
                </a:ext>
              </a:extLst>
            </p:cNvPr>
            <p:cNvSpPr/>
            <p:nvPr/>
          </p:nvSpPr>
          <p:spPr>
            <a:xfrm flipH="1">
              <a:off x="2660786" y="5122530"/>
              <a:ext cx="548854" cy="1552488"/>
            </a:xfrm>
            <a:custGeom>
              <a:avLst/>
              <a:gdLst>
                <a:gd name="connsiteX0" fmla="*/ 0 w 548854"/>
                <a:gd name="connsiteY0" fmla="*/ 0 h 1552488"/>
                <a:gd name="connsiteX1" fmla="*/ 125106 w 548854"/>
                <a:gd name="connsiteY1" fmla="*/ 1552489 h 1552488"/>
                <a:gd name="connsiteX2" fmla="*/ 548854 w 548854"/>
                <a:gd name="connsiteY2" fmla="*/ 1552489 h 1552488"/>
                <a:gd name="connsiteX3" fmla="*/ 528954 w 548854"/>
                <a:gd name="connsiteY3" fmla="*/ 27693 h 1552488"/>
                <a:gd name="connsiteX4" fmla="*/ 0 w 548854"/>
                <a:gd name="connsiteY4" fmla="*/ 0 h 15524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8854" h="1552488">
                  <a:moveTo>
                    <a:pt x="0" y="0"/>
                  </a:moveTo>
                  <a:lnTo>
                    <a:pt x="125106" y="1552489"/>
                  </a:lnTo>
                  <a:lnTo>
                    <a:pt x="548854" y="1552489"/>
                  </a:lnTo>
                  <a:lnTo>
                    <a:pt x="528954" y="27693"/>
                  </a:lnTo>
                  <a:lnTo>
                    <a:pt x="0" y="0"/>
                  </a:lnTo>
                  <a:close/>
                </a:path>
              </a:pathLst>
            </a:custGeom>
            <a:solidFill>
              <a:srgbClr val="4A4948"/>
            </a:solidFill>
            <a:ln w="13910" cap="flat">
              <a:noFill/>
              <a:prstDash val="solid"/>
              <a:miter/>
            </a:ln>
          </p:spPr>
          <p:txBody>
            <a:bodyPr rtlCol="0" anchor="ctr"/>
            <a:lstStyle/>
            <a:p>
              <a:endParaRPr lang="en-US"/>
            </a:p>
          </p:txBody>
        </p:sp>
        <p:sp>
          <p:nvSpPr>
            <p:cNvPr id="127" name="Freeform: Shape 126">
              <a:extLst>
                <a:ext uri="{FF2B5EF4-FFF2-40B4-BE49-F238E27FC236}">
                  <a16:creationId xmlns:a16="http://schemas.microsoft.com/office/drawing/2014/main" id="{36C6011C-F26C-6C69-3116-BDBBC977C251}"/>
                </a:ext>
              </a:extLst>
            </p:cNvPr>
            <p:cNvSpPr/>
            <p:nvPr/>
          </p:nvSpPr>
          <p:spPr>
            <a:xfrm flipH="1">
              <a:off x="2933404" y="3788803"/>
              <a:ext cx="614538" cy="549901"/>
            </a:xfrm>
            <a:custGeom>
              <a:avLst/>
              <a:gdLst>
                <a:gd name="connsiteX0" fmla="*/ 434310 w 614538"/>
                <a:gd name="connsiteY0" fmla="*/ 234714 h 549901"/>
                <a:gd name="connsiteX1" fmla="*/ 378645 w 614538"/>
                <a:gd name="connsiteY1" fmla="*/ 276462 h 549901"/>
                <a:gd name="connsiteX2" fmla="*/ 132189 w 614538"/>
                <a:gd name="connsiteY2" fmla="*/ -52 h 549901"/>
                <a:gd name="connsiteX3" fmla="*/ -14 w 614538"/>
                <a:gd name="connsiteY3" fmla="*/ 60761 h 549901"/>
                <a:gd name="connsiteX4" fmla="*/ 220279 w 614538"/>
                <a:gd name="connsiteY4" fmla="*/ 456120 h 549901"/>
                <a:gd name="connsiteX5" fmla="*/ 499855 w 614538"/>
                <a:gd name="connsiteY5" fmla="*/ 500652 h 549901"/>
                <a:gd name="connsiteX6" fmla="*/ 614524 w 614538"/>
                <a:gd name="connsiteY6" fmla="*/ 390853 h 5499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14538" h="549901">
                  <a:moveTo>
                    <a:pt x="434310" y="234714"/>
                  </a:moveTo>
                  <a:lnTo>
                    <a:pt x="378645" y="276462"/>
                  </a:lnTo>
                  <a:lnTo>
                    <a:pt x="132189" y="-52"/>
                  </a:lnTo>
                  <a:lnTo>
                    <a:pt x="-14" y="60761"/>
                  </a:lnTo>
                  <a:lnTo>
                    <a:pt x="220279" y="456120"/>
                  </a:lnTo>
                  <a:cubicBezTo>
                    <a:pt x="275944" y="565780"/>
                    <a:pt x="417193" y="577330"/>
                    <a:pt x="499855" y="500652"/>
                  </a:cubicBezTo>
                  <a:cubicBezTo>
                    <a:pt x="552180" y="452224"/>
                    <a:pt x="614524" y="390853"/>
                    <a:pt x="614524" y="390853"/>
                  </a:cubicBezTo>
                  <a:close/>
                </a:path>
              </a:pathLst>
            </a:custGeom>
            <a:solidFill>
              <a:srgbClr val="BC765B"/>
            </a:solidFill>
            <a:ln w="13910" cap="flat">
              <a:noFill/>
              <a:prstDash val="solid"/>
              <a:miter/>
            </a:ln>
          </p:spPr>
          <p:txBody>
            <a:bodyPr rtlCol="0" anchor="ctr"/>
            <a:lstStyle/>
            <a:p>
              <a:endParaRPr lang="en-US"/>
            </a:p>
          </p:txBody>
        </p:sp>
        <p:sp>
          <p:nvSpPr>
            <p:cNvPr id="128" name="Freeform: Shape 127">
              <a:extLst>
                <a:ext uri="{FF2B5EF4-FFF2-40B4-BE49-F238E27FC236}">
                  <a16:creationId xmlns:a16="http://schemas.microsoft.com/office/drawing/2014/main" id="{79BCCAAF-97D9-667C-546A-163FDB0663E7}"/>
                </a:ext>
              </a:extLst>
            </p:cNvPr>
            <p:cNvSpPr/>
            <p:nvPr/>
          </p:nvSpPr>
          <p:spPr>
            <a:xfrm flipH="1">
              <a:off x="3414904" y="3520186"/>
              <a:ext cx="264424" cy="367700"/>
            </a:xfrm>
            <a:custGeom>
              <a:avLst/>
              <a:gdLst>
                <a:gd name="connsiteX0" fmla="*/ 218905 w 264424"/>
                <a:gd name="connsiteY0" fmla="*/ 161550 h 367700"/>
                <a:gd name="connsiteX1" fmla="*/ 220575 w 264424"/>
                <a:gd name="connsiteY1" fmla="*/ 179223 h 367700"/>
                <a:gd name="connsiteX2" fmla="*/ 180079 w 264424"/>
                <a:gd name="connsiteY2" fmla="*/ 94474 h 367700"/>
                <a:gd name="connsiteX3" fmla="*/ 180079 w 264424"/>
                <a:gd name="connsiteY3" fmla="*/ 94474 h 367700"/>
                <a:gd name="connsiteX4" fmla="*/ 146680 w 264424"/>
                <a:gd name="connsiteY4" fmla="*/ 33799 h 367700"/>
                <a:gd name="connsiteX5" fmla="*/ 109523 w 264424"/>
                <a:gd name="connsiteY5" fmla="*/ 13203 h 367700"/>
                <a:gd name="connsiteX6" fmla="*/ 149463 w 264424"/>
                <a:gd name="connsiteY6" fmla="*/ 114652 h 367700"/>
                <a:gd name="connsiteX7" fmla="*/ 145845 w 264424"/>
                <a:gd name="connsiteY7" fmla="*/ 117018 h 367700"/>
                <a:gd name="connsiteX8" fmla="*/ 104096 w 264424"/>
                <a:gd name="connsiteY8" fmla="*/ 37835 h 367700"/>
                <a:gd name="connsiteX9" fmla="*/ 63183 w 264424"/>
                <a:gd name="connsiteY9" fmla="*/ 15152 h 367700"/>
                <a:gd name="connsiteX10" fmla="*/ 112446 w 264424"/>
                <a:gd name="connsiteY10" fmla="*/ 139284 h 367700"/>
                <a:gd name="connsiteX11" fmla="*/ 110359 w 264424"/>
                <a:gd name="connsiteY11" fmla="*/ 140676 h 367700"/>
                <a:gd name="connsiteX12" fmla="*/ 72785 w 264424"/>
                <a:gd name="connsiteY12" fmla="*/ 72069 h 367700"/>
                <a:gd name="connsiteX13" fmla="*/ 31871 w 264424"/>
                <a:gd name="connsiteY13" fmla="*/ 49385 h 367700"/>
                <a:gd name="connsiteX14" fmla="*/ 76542 w 264424"/>
                <a:gd name="connsiteY14" fmla="*/ 162941 h 367700"/>
                <a:gd name="connsiteX15" fmla="*/ 74455 w 264424"/>
                <a:gd name="connsiteY15" fmla="*/ 164333 h 367700"/>
                <a:gd name="connsiteX16" fmla="*/ 41195 w 264424"/>
                <a:gd name="connsiteY16" fmla="*/ 106859 h 367700"/>
                <a:gd name="connsiteX17" fmla="*/ 282 w 264424"/>
                <a:gd name="connsiteY17" fmla="*/ 84176 h 367700"/>
                <a:gd name="connsiteX18" fmla="*/ 40499 w 264424"/>
                <a:gd name="connsiteY18" fmla="*/ 186738 h 367700"/>
                <a:gd name="connsiteX19" fmla="*/ 98808 w 264424"/>
                <a:gd name="connsiteY19" fmla="*/ 311984 h 367700"/>
                <a:gd name="connsiteX20" fmla="*/ 160179 w 264424"/>
                <a:gd name="connsiteY20" fmla="*/ 367648 h 367700"/>
                <a:gd name="connsiteX21" fmla="*/ 264411 w 264424"/>
                <a:gd name="connsiteY21" fmla="*/ 268287 h 367700"/>
                <a:gd name="connsiteX22" fmla="*/ 243815 w 264424"/>
                <a:gd name="connsiteY22" fmla="*/ 117296 h 367700"/>
                <a:gd name="connsiteX23" fmla="*/ 218905 w 264424"/>
                <a:gd name="connsiteY23" fmla="*/ 161550 h 367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64424" h="367700">
                  <a:moveTo>
                    <a:pt x="218905" y="161550"/>
                  </a:moveTo>
                  <a:cubicBezTo>
                    <a:pt x="219740" y="168369"/>
                    <a:pt x="220157" y="174214"/>
                    <a:pt x="220575" y="179223"/>
                  </a:cubicBezTo>
                  <a:lnTo>
                    <a:pt x="180079" y="94474"/>
                  </a:lnTo>
                  <a:lnTo>
                    <a:pt x="180079" y="94474"/>
                  </a:lnTo>
                  <a:cubicBezTo>
                    <a:pt x="170268" y="73558"/>
                    <a:pt x="159107" y="53282"/>
                    <a:pt x="146680" y="33799"/>
                  </a:cubicBezTo>
                  <a:cubicBezTo>
                    <a:pt x="116621" y="-11846"/>
                    <a:pt x="107575" y="-3357"/>
                    <a:pt x="109523" y="13203"/>
                  </a:cubicBezTo>
                  <a:cubicBezTo>
                    <a:pt x="120810" y="47785"/>
                    <a:pt x="134141" y="81657"/>
                    <a:pt x="149463" y="114652"/>
                  </a:cubicBezTo>
                  <a:lnTo>
                    <a:pt x="145845" y="117018"/>
                  </a:lnTo>
                  <a:cubicBezTo>
                    <a:pt x="133835" y="89659"/>
                    <a:pt x="119891" y="63190"/>
                    <a:pt x="104096" y="37835"/>
                  </a:cubicBezTo>
                  <a:cubicBezTo>
                    <a:pt x="70976" y="-12402"/>
                    <a:pt x="60956" y="-2939"/>
                    <a:pt x="63183" y="15152"/>
                  </a:cubicBezTo>
                  <a:cubicBezTo>
                    <a:pt x="65409" y="33243"/>
                    <a:pt x="104931" y="120915"/>
                    <a:pt x="112446" y="139284"/>
                  </a:cubicBezTo>
                  <a:lnTo>
                    <a:pt x="110359" y="140676"/>
                  </a:lnTo>
                  <a:cubicBezTo>
                    <a:pt x="99351" y="117004"/>
                    <a:pt x="86798" y="94098"/>
                    <a:pt x="72785" y="72069"/>
                  </a:cubicBezTo>
                  <a:cubicBezTo>
                    <a:pt x="39664" y="21971"/>
                    <a:pt x="29784" y="31294"/>
                    <a:pt x="31871" y="49385"/>
                  </a:cubicBezTo>
                  <a:cubicBezTo>
                    <a:pt x="33680" y="63302"/>
                    <a:pt x="63461" y="132883"/>
                    <a:pt x="76542" y="162941"/>
                  </a:cubicBezTo>
                  <a:lnTo>
                    <a:pt x="74455" y="164333"/>
                  </a:lnTo>
                  <a:cubicBezTo>
                    <a:pt x="64546" y="144516"/>
                    <a:pt x="53441" y="125326"/>
                    <a:pt x="41195" y="106859"/>
                  </a:cubicBezTo>
                  <a:cubicBezTo>
                    <a:pt x="8075" y="56622"/>
                    <a:pt x="-1945" y="65946"/>
                    <a:pt x="282" y="84176"/>
                  </a:cubicBezTo>
                  <a:cubicBezTo>
                    <a:pt x="2508" y="102406"/>
                    <a:pt x="40499" y="186738"/>
                    <a:pt x="40499" y="186738"/>
                  </a:cubicBezTo>
                  <a:cubicBezTo>
                    <a:pt x="40499" y="186738"/>
                    <a:pt x="82248" y="283456"/>
                    <a:pt x="98808" y="311984"/>
                  </a:cubicBezTo>
                  <a:cubicBezTo>
                    <a:pt x="115368" y="340512"/>
                    <a:pt x="160179" y="367648"/>
                    <a:pt x="160179" y="367648"/>
                  </a:cubicBezTo>
                  <a:lnTo>
                    <a:pt x="264411" y="268287"/>
                  </a:lnTo>
                  <a:cubicBezTo>
                    <a:pt x="264411" y="268287"/>
                    <a:pt x="247850" y="119940"/>
                    <a:pt x="243815" y="117296"/>
                  </a:cubicBezTo>
                  <a:cubicBezTo>
                    <a:pt x="239779" y="114652"/>
                    <a:pt x="215147" y="130517"/>
                    <a:pt x="218905" y="161550"/>
                  </a:cubicBezTo>
                  <a:close/>
                </a:path>
              </a:pathLst>
            </a:custGeom>
            <a:solidFill>
              <a:srgbClr val="BC765B"/>
            </a:solidFill>
            <a:ln w="13910" cap="flat">
              <a:noFill/>
              <a:prstDash val="solid"/>
              <a:miter/>
            </a:ln>
          </p:spPr>
          <p:txBody>
            <a:bodyPr rtlCol="0" anchor="ctr"/>
            <a:lstStyle/>
            <a:p>
              <a:endParaRPr lang="en-US"/>
            </a:p>
          </p:txBody>
        </p:sp>
        <p:sp>
          <p:nvSpPr>
            <p:cNvPr id="129" name="Freeform: Shape 128">
              <a:extLst>
                <a:ext uri="{FF2B5EF4-FFF2-40B4-BE49-F238E27FC236}">
                  <a16:creationId xmlns:a16="http://schemas.microsoft.com/office/drawing/2014/main" id="{2560788F-60A9-E861-2013-591BA6FA68DA}"/>
                </a:ext>
              </a:extLst>
            </p:cNvPr>
            <p:cNvSpPr/>
            <p:nvPr/>
          </p:nvSpPr>
          <p:spPr>
            <a:xfrm flipH="1">
              <a:off x="2631284" y="4891104"/>
              <a:ext cx="643211" cy="419935"/>
            </a:xfrm>
            <a:custGeom>
              <a:avLst/>
              <a:gdLst>
                <a:gd name="connsiteX0" fmla="*/ 643198 w 643211"/>
                <a:gd name="connsiteY0" fmla="*/ -52 h 419935"/>
                <a:gd name="connsiteX1" fmla="*/ 613973 w 643211"/>
                <a:gd name="connsiteY1" fmla="*/ 410058 h 419935"/>
                <a:gd name="connsiteX2" fmla="*/ 15578 w 643211"/>
                <a:gd name="connsiteY2" fmla="*/ 43784 h 419935"/>
              </a:gdLst>
              <a:ahLst/>
              <a:cxnLst>
                <a:cxn ang="0">
                  <a:pos x="connsiteX0" y="connsiteY0"/>
                </a:cxn>
                <a:cxn ang="0">
                  <a:pos x="connsiteX1" y="connsiteY1"/>
                </a:cxn>
                <a:cxn ang="0">
                  <a:pos x="connsiteX2" y="connsiteY2"/>
                </a:cxn>
              </a:cxnLst>
              <a:rect l="l" t="t" r="r" b="b"/>
              <a:pathLst>
                <a:path w="643211" h="419935">
                  <a:moveTo>
                    <a:pt x="643198" y="-52"/>
                  </a:moveTo>
                  <a:lnTo>
                    <a:pt x="613973" y="410058"/>
                  </a:lnTo>
                  <a:cubicBezTo>
                    <a:pt x="613973" y="410058"/>
                    <a:pt x="-114678" y="514290"/>
                    <a:pt x="15578" y="43784"/>
                  </a:cubicBezTo>
                  <a:close/>
                </a:path>
              </a:pathLst>
            </a:custGeom>
            <a:solidFill>
              <a:srgbClr val="FFFFFF"/>
            </a:solidFill>
            <a:ln w="13910" cap="flat">
              <a:noFill/>
              <a:prstDash val="solid"/>
              <a:miter/>
            </a:ln>
          </p:spPr>
          <p:txBody>
            <a:bodyPr rtlCol="0" anchor="ctr"/>
            <a:lstStyle/>
            <a:p>
              <a:endParaRPr lang="en-US"/>
            </a:p>
          </p:txBody>
        </p:sp>
        <p:sp>
          <p:nvSpPr>
            <p:cNvPr id="130" name="Freeform: Shape 129">
              <a:extLst>
                <a:ext uri="{FF2B5EF4-FFF2-40B4-BE49-F238E27FC236}">
                  <a16:creationId xmlns:a16="http://schemas.microsoft.com/office/drawing/2014/main" id="{C296BF5E-7B76-8CD1-A3A9-05498017E408}"/>
                </a:ext>
              </a:extLst>
            </p:cNvPr>
            <p:cNvSpPr/>
            <p:nvPr/>
          </p:nvSpPr>
          <p:spPr>
            <a:xfrm flipH="1">
              <a:off x="2568024" y="3603997"/>
              <a:ext cx="734162" cy="1386549"/>
            </a:xfrm>
            <a:custGeom>
              <a:avLst/>
              <a:gdLst>
                <a:gd name="connsiteX0" fmla="*/ 551209 w 734162"/>
                <a:gd name="connsiteY0" fmla="*/ -52 h 1386549"/>
                <a:gd name="connsiteX1" fmla="*/ 694964 w 734162"/>
                <a:gd name="connsiteY1" fmla="*/ 1352044 h 1386549"/>
                <a:gd name="connsiteX2" fmla="*/ 293621 w 734162"/>
                <a:gd name="connsiteY2" fmla="*/ 1386417 h 1386549"/>
                <a:gd name="connsiteX3" fmla="*/ 36033 w 734162"/>
                <a:gd name="connsiteY3" fmla="*/ 1368047 h 1386549"/>
                <a:gd name="connsiteX4" fmla="*/ 1075 w 734162"/>
                <a:gd name="connsiteY4" fmla="*/ 1313315 h 1386549"/>
                <a:gd name="connsiteX5" fmla="*/ 2912 w 734162"/>
                <a:gd name="connsiteY5" fmla="*/ 1307094 h 1386549"/>
                <a:gd name="connsiteX6" fmla="*/ 203583 w 734162"/>
                <a:gd name="connsiteY6" fmla="*/ 155809 h 13865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34162" h="1386549">
                  <a:moveTo>
                    <a:pt x="551209" y="-52"/>
                  </a:moveTo>
                  <a:cubicBezTo>
                    <a:pt x="551209" y="-52"/>
                    <a:pt x="835935" y="339085"/>
                    <a:pt x="694964" y="1352044"/>
                  </a:cubicBezTo>
                  <a:cubicBezTo>
                    <a:pt x="691345" y="1377093"/>
                    <a:pt x="513218" y="1387530"/>
                    <a:pt x="293621" y="1386417"/>
                  </a:cubicBezTo>
                  <a:lnTo>
                    <a:pt x="36033" y="1368047"/>
                  </a:lnTo>
                  <a:cubicBezTo>
                    <a:pt x="11262" y="1362592"/>
                    <a:pt x="-4394" y="1338086"/>
                    <a:pt x="1075" y="1313315"/>
                  </a:cubicBezTo>
                  <a:cubicBezTo>
                    <a:pt x="1534" y="1311200"/>
                    <a:pt x="2147" y="1309126"/>
                    <a:pt x="2912" y="1307094"/>
                  </a:cubicBezTo>
                  <a:cubicBezTo>
                    <a:pt x="61499" y="1150259"/>
                    <a:pt x="159608" y="620053"/>
                    <a:pt x="203583" y="155809"/>
                  </a:cubicBezTo>
                  <a:close/>
                </a:path>
              </a:pathLst>
            </a:custGeom>
            <a:solidFill>
              <a:srgbClr val="E5A87A"/>
            </a:solidFill>
            <a:ln w="13910" cap="flat">
              <a:noFill/>
              <a:prstDash val="solid"/>
              <a:miter/>
            </a:ln>
          </p:spPr>
          <p:txBody>
            <a:bodyPr rtlCol="0" anchor="ctr"/>
            <a:lstStyle/>
            <a:p>
              <a:endParaRPr lang="en-US"/>
            </a:p>
          </p:txBody>
        </p:sp>
        <p:sp>
          <p:nvSpPr>
            <p:cNvPr id="131" name="Freeform: Shape 130">
              <a:extLst>
                <a:ext uri="{FF2B5EF4-FFF2-40B4-BE49-F238E27FC236}">
                  <a16:creationId xmlns:a16="http://schemas.microsoft.com/office/drawing/2014/main" id="{7C2452C3-3097-012E-18D4-D9370941D635}"/>
                </a:ext>
              </a:extLst>
            </p:cNvPr>
            <p:cNvSpPr/>
            <p:nvPr/>
          </p:nvSpPr>
          <p:spPr>
            <a:xfrm flipH="1">
              <a:off x="2750962" y="3531354"/>
              <a:ext cx="347626" cy="228503"/>
            </a:xfrm>
            <a:custGeom>
              <a:avLst/>
              <a:gdLst>
                <a:gd name="connsiteX0" fmla="*/ 0 w 347626"/>
                <a:gd name="connsiteY0" fmla="*/ 228504 h 228503"/>
                <a:gd name="connsiteX1" fmla="*/ 30894 w 347626"/>
                <a:gd name="connsiteY1" fmla="*/ 128307 h 228503"/>
                <a:gd name="connsiteX2" fmla="*/ 250491 w 347626"/>
                <a:gd name="connsiteY2" fmla="*/ 0 h 228503"/>
                <a:gd name="connsiteX3" fmla="*/ 347626 w 347626"/>
                <a:gd name="connsiteY3" fmla="*/ 72642 h 228503"/>
                <a:gd name="connsiteX4" fmla="*/ 0 w 347626"/>
                <a:gd name="connsiteY4" fmla="*/ 228504 h 2285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7626" h="228503">
                  <a:moveTo>
                    <a:pt x="0" y="228504"/>
                  </a:moveTo>
                  <a:lnTo>
                    <a:pt x="30894" y="128307"/>
                  </a:lnTo>
                  <a:lnTo>
                    <a:pt x="250491" y="0"/>
                  </a:lnTo>
                  <a:lnTo>
                    <a:pt x="347626" y="72642"/>
                  </a:lnTo>
                  <a:lnTo>
                    <a:pt x="0" y="228504"/>
                  </a:lnTo>
                  <a:close/>
                </a:path>
              </a:pathLst>
            </a:custGeom>
            <a:solidFill>
              <a:srgbClr val="FFFFFF"/>
            </a:solidFill>
            <a:ln w="13910" cap="flat">
              <a:noFill/>
              <a:prstDash val="solid"/>
              <a:miter/>
            </a:ln>
          </p:spPr>
          <p:txBody>
            <a:bodyPr rtlCol="0" anchor="ctr"/>
            <a:lstStyle/>
            <a:p>
              <a:endParaRPr lang="en-US"/>
            </a:p>
          </p:txBody>
        </p:sp>
        <p:sp>
          <p:nvSpPr>
            <p:cNvPr id="132" name="Freeform: Shape 131">
              <a:extLst>
                <a:ext uri="{FF2B5EF4-FFF2-40B4-BE49-F238E27FC236}">
                  <a16:creationId xmlns:a16="http://schemas.microsoft.com/office/drawing/2014/main" id="{A5AE6FAF-0DB7-0CA7-3D8D-DF9F538C9706}"/>
                </a:ext>
              </a:extLst>
            </p:cNvPr>
            <p:cNvSpPr/>
            <p:nvPr/>
          </p:nvSpPr>
          <p:spPr>
            <a:xfrm flipH="1">
              <a:off x="3016901" y="3829995"/>
              <a:ext cx="614538" cy="549938"/>
            </a:xfrm>
            <a:custGeom>
              <a:avLst/>
              <a:gdLst>
                <a:gd name="connsiteX0" fmla="*/ 434727 w 614538"/>
                <a:gd name="connsiteY0" fmla="*/ 234714 h 549938"/>
                <a:gd name="connsiteX1" fmla="*/ 379062 w 614538"/>
                <a:gd name="connsiteY1" fmla="*/ 276462 h 549938"/>
                <a:gd name="connsiteX2" fmla="*/ 132189 w 614538"/>
                <a:gd name="connsiteY2" fmla="*/ -52 h 549938"/>
                <a:gd name="connsiteX3" fmla="*/ -14 w 614538"/>
                <a:gd name="connsiteY3" fmla="*/ 60901 h 549938"/>
                <a:gd name="connsiteX4" fmla="*/ 220279 w 614538"/>
                <a:gd name="connsiteY4" fmla="*/ 456259 h 549938"/>
                <a:gd name="connsiteX5" fmla="*/ 499855 w 614538"/>
                <a:gd name="connsiteY5" fmla="*/ 500791 h 549938"/>
                <a:gd name="connsiteX6" fmla="*/ 614524 w 614538"/>
                <a:gd name="connsiteY6" fmla="*/ 390992 h 5499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14538" h="549938">
                  <a:moveTo>
                    <a:pt x="434727" y="234714"/>
                  </a:moveTo>
                  <a:lnTo>
                    <a:pt x="379062" y="276462"/>
                  </a:lnTo>
                  <a:lnTo>
                    <a:pt x="132189" y="-52"/>
                  </a:lnTo>
                  <a:lnTo>
                    <a:pt x="-14" y="60901"/>
                  </a:lnTo>
                  <a:lnTo>
                    <a:pt x="220279" y="456259"/>
                  </a:lnTo>
                  <a:cubicBezTo>
                    <a:pt x="275944" y="565780"/>
                    <a:pt x="417193" y="577330"/>
                    <a:pt x="499855" y="500791"/>
                  </a:cubicBezTo>
                  <a:cubicBezTo>
                    <a:pt x="552180" y="452224"/>
                    <a:pt x="614524" y="390992"/>
                    <a:pt x="614524" y="390992"/>
                  </a:cubicBezTo>
                  <a:close/>
                </a:path>
              </a:pathLst>
            </a:custGeom>
            <a:solidFill>
              <a:srgbClr val="D89273"/>
            </a:solidFill>
            <a:ln w="13910" cap="flat">
              <a:noFill/>
              <a:prstDash val="solid"/>
              <a:miter/>
            </a:ln>
          </p:spPr>
          <p:txBody>
            <a:bodyPr rtlCol="0" anchor="ctr"/>
            <a:lstStyle/>
            <a:p>
              <a:endParaRPr lang="en-US"/>
            </a:p>
          </p:txBody>
        </p:sp>
        <p:sp>
          <p:nvSpPr>
            <p:cNvPr id="133" name="Freeform: Shape 132">
              <a:extLst>
                <a:ext uri="{FF2B5EF4-FFF2-40B4-BE49-F238E27FC236}">
                  <a16:creationId xmlns:a16="http://schemas.microsoft.com/office/drawing/2014/main" id="{D19D3ACC-EC6F-CB4A-256C-0A1AE32B471A}"/>
                </a:ext>
              </a:extLst>
            </p:cNvPr>
            <p:cNvSpPr/>
            <p:nvPr/>
          </p:nvSpPr>
          <p:spPr>
            <a:xfrm flipH="1">
              <a:off x="2693409" y="3743980"/>
              <a:ext cx="523606" cy="568767"/>
            </a:xfrm>
            <a:custGeom>
              <a:avLst/>
              <a:gdLst>
                <a:gd name="connsiteX0" fmla="*/ 486495 w 523606"/>
                <a:gd name="connsiteY0" fmla="*/ 241129 h 568767"/>
                <a:gd name="connsiteX1" fmla="*/ 271629 w 523606"/>
                <a:gd name="connsiteY1" fmla="*/ 487167 h 568767"/>
                <a:gd name="connsiteX2" fmla="*/ 176443 w 523606"/>
                <a:gd name="connsiteY2" fmla="*/ 568716 h 568767"/>
                <a:gd name="connsiteX3" fmla="*/ -14 w 523606"/>
                <a:gd name="connsiteY3" fmla="*/ 321843 h 568767"/>
                <a:gd name="connsiteX4" fmla="*/ 290834 w 523606"/>
                <a:gd name="connsiteY4" fmla="*/ 35030 h 568767"/>
                <a:gd name="connsiteX5" fmla="*/ 491700 w 523606"/>
                <a:gd name="connsiteY5" fmla="*/ 48724 h 568767"/>
                <a:gd name="connsiteX6" fmla="*/ 504725 w 523606"/>
                <a:gd name="connsiteY6" fmla="*/ 66202 h 568767"/>
                <a:gd name="connsiteX7" fmla="*/ 486495 w 523606"/>
                <a:gd name="connsiteY7" fmla="*/ 241129 h 5687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23606" h="568767">
                  <a:moveTo>
                    <a:pt x="486495" y="241129"/>
                  </a:moveTo>
                  <a:cubicBezTo>
                    <a:pt x="445860" y="304865"/>
                    <a:pt x="346498" y="416473"/>
                    <a:pt x="271629" y="487167"/>
                  </a:cubicBezTo>
                  <a:cubicBezTo>
                    <a:pt x="241988" y="514999"/>
                    <a:pt x="209703" y="542832"/>
                    <a:pt x="176443" y="568716"/>
                  </a:cubicBezTo>
                  <a:lnTo>
                    <a:pt x="-14" y="321843"/>
                  </a:lnTo>
                  <a:lnTo>
                    <a:pt x="290834" y="35030"/>
                  </a:lnTo>
                  <a:cubicBezTo>
                    <a:pt x="350089" y="-16655"/>
                    <a:pt x="440015" y="-10518"/>
                    <a:pt x="491700" y="48724"/>
                  </a:cubicBezTo>
                  <a:cubicBezTo>
                    <a:pt x="496487" y="54207"/>
                    <a:pt x="500829" y="60051"/>
                    <a:pt x="504725" y="66202"/>
                  </a:cubicBezTo>
                  <a:cubicBezTo>
                    <a:pt x="539655" y="121728"/>
                    <a:pt x="521703" y="185603"/>
                    <a:pt x="486495" y="241129"/>
                  </a:cubicBezTo>
                  <a:close/>
                </a:path>
              </a:pathLst>
            </a:custGeom>
            <a:solidFill>
              <a:srgbClr val="FFFFFF"/>
            </a:solidFill>
            <a:ln w="13910" cap="flat">
              <a:noFill/>
              <a:prstDash val="solid"/>
              <a:miter/>
            </a:ln>
          </p:spPr>
          <p:txBody>
            <a:bodyPr rtlCol="0" anchor="ctr"/>
            <a:lstStyle/>
            <a:p>
              <a:endParaRPr lang="en-US"/>
            </a:p>
          </p:txBody>
        </p:sp>
        <p:sp>
          <p:nvSpPr>
            <p:cNvPr id="134" name="Freeform: Shape 133">
              <a:extLst>
                <a:ext uri="{FF2B5EF4-FFF2-40B4-BE49-F238E27FC236}">
                  <a16:creationId xmlns:a16="http://schemas.microsoft.com/office/drawing/2014/main" id="{0B5C4004-286D-098B-4C92-358E89933420}"/>
                </a:ext>
              </a:extLst>
            </p:cNvPr>
            <p:cNvSpPr/>
            <p:nvPr/>
          </p:nvSpPr>
          <p:spPr>
            <a:xfrm flipH="1">
              <a:off x="3498818" y="3561481"/>
              <a:ext cx="264425" cy="367597"/>
            </a:xfrm>
            <a:custGeom>
              <a:avLst/>
              <a:gdLst>
                <a:gd name="connsiteX0" fmla="*/ 219740 w 264425"/>
                <a:gd name="connsiteY0" fmla="*/ 161586 h 367597"/>
                <a:gd name="connsiteX1" fmla="*/ 221549 w 264425"/>
                <a:gd name="connsiteY1" fmla="*/ 179259 h 367597"/>
                <a:gd name="connsiteX2" fmla="*/ 180496 w 264425"/>
                <a:gd name="connsiteY2" fmla="*/ 94510 h 367597"/>
                <a:gd name="connsiteX3" fmla="*/ 180496 w 264425"/>
                <a:gd name="connsiteY3" fmla="*/ 94510 h 367597"/>
                <a:gd name="connsiteX4" fmla="*/ 147236 w 264425"/>
                <a:gd name="connsiteY4" fmla="*/ 33696 h 367597"/>
                <a:gd name="connsiteX5" fmla="*/ 110080 w 264425"/>
                <a:gd name="connsiteY5" fmla="*/ 13100 h 367597"/>
                <a:gd name="connsiteX6" fmla="*/ 149881 w 264425"/>
                <a:gd name="connsiteY6" fmla="*/ 114688 h 367597"/>
                <a:gd name="connsiteX7" fmla="*/ 146402 w 264425"/>
                <a:gd name="connsiteY7" fmla="*/ 116915 h 367597"/>
                <a:gd name="connsiteX8" fmla="*/ 103957 w 264425"/>
                <a:gd name="connsiteY8" fmla="*/ 37871 h 367597"/>
                <a:gd name="connsiteX9" fmla="*/ 63183 w 264425"/>
                <a:gd name="connsiteY9" fmla="*/ 15187 h 367597"/>
                <a:gd name="connsiteX10" fmla="*/ 112446 w 264425"/>
                <a:gd name="connsiteY10" fmla="*/ 139320 h 367597"/>
                <a:gd name="connsiteX11" fmla="*/ 110219 w 264425"/>
                <a:gd name="connsiteY11" fmla="*/ 140711 h 367597"/>
                <a:gd name="connsiteX12" fmla="*/ 72785 w 264425"/>
                <a:gd name="connsiteY12" fmla="*/ 72105 h 367597"/>
                <a:gd name="connsiteX13" fmla="*/ 31871 w 264425"/>
                <a:gd name="connsiteY13" fmla="*/ 49421 h 367597"/>
                <a:gd name="connsiteX14" fmla="*/ 76542 w 264425"/>
                <a:gd name="connsiteY14" fmla="*/ 162977 h 367597"/>
                <a:gd name="connsiteX15" fmla="*/ 74455 w 264425"/>
                <a:gd name="connsiteY15" fmla="*/ 164369 h 367597"/>
                <a:gd name="connsiteX16" fmla="*/ 41056 w 264425"/>
                <a:gd name="connsiteY16" fmla="*/ 106756 h 367597"/>
                <a:gd name="connsiteX17" fmla="*/ 282 w 264425"/>
                <a:gd name="connsiteY17" fmla="*/ 84072 h 367597"/>
                <a:gd name="connsiteX18" fmla="*/ 40499 w 264425"/>
                <a:gd name="connsiteY18" fmla="*/ 186635 h 367597"/>
                <a:gd name="connsiteX19" fmla="*/ 98808 w 264425"/>
                <a:gd name="connsiteY19" fmla="*/ 311880 h 367597"/>
                <a:gd name="connsiteX20" fmla="*/ 160178 w 264425"/>
                <a:gd name="connsiteY20" fmla="*/ 367545 h 367597"/>
                <a:gd name="connsiteX21" fmla="*/ 264411 w 264425"/>
                <a:gd name="connsiteY21" fmla="*/ 268044 h 367597"/>
                <a:gd name="connsiteX22" fmla="*/ 243815 w 264425"/>
                <a:gd name="connsiteY22" fmla="*/ 117193 h 367597"/>
                <a:gd name="connsiteX23" fmla="*/ 219740 w 264425"/>
                <a:gd name="connsiteY23" fmla="*/ 161586 h 3675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64425" h="367597">
                  <a:moveTo>
                    <a:pt x="219740" y="161586"/>
                  </a:moveTo>
                  <a:cubicBezTo>
                    <a:pt x="220575" y="168404"/>
                    <a:pt x="221131" y="174110"/>
                    <a:pt x="221549" y="179259"/>
                  </a:cubicBezTo>
                  <a:lnTo>
                    <a:pt x="180496" y="94510"/>
                  </a:lnTo>
                  <a:lnTo>
                    <a:pt x="180496" y="94510"/>
                  </a:lnTo>
                  <a:cubicBezTo>
                    <a:pt x="170755" y="73524"/>
                    <a:pt x="159650" y="53206"/>
                    <a:pt x="147236" y="33696"/>
                  </a:cubicBezTo>
                  <a:cubicBezTo>
                    <a:pt x="117177" y="-11810"/>
                    <a:pt x="108132" y="-3321"/>
                    <a:pt x="110080" y="13100"/>
                  </a:cubicBezTo>
                  <a:cubicBezTo>
                    <a:pt x="121283" y="47737"/>
                    <a:pt x="134573" y="81665"/>
                    <a:pt x="149881" y="114688"/>
                  </a:cubicBezTo>
                  <a:lnTo>
                    <a:pt x="146402" y="116915"/>
                  </a:lnTo>
                  <a:cubicBezTo>
                    <a:pt x="134211" y="89569"/>
                    <a:pt x="120017" y="63143"/>
                    <a:pt x="103957" y="37871"/>
                  </a:cubicBezTo>
                  <a:cubicBezTo>
                    <a:pt x="70837" y="-12367"/>
                    <a:pt x="60956" y="-3043"/>
                    <a:pt x="63183" y="15187"/>
                  </a:cubicBezTo>
                  <a:cubicBezTo>
                    <a:pt x="65409" y="33418"/>
                    <a:pt x="104931" y="120950"/>
                    <a:pt x="112446" y="139320"/>
                  </a:cubicBezTo>
                  <a:lnTo>
                    <a:pt x="110219" y="140711"/>
                  </a:lnTo>
                  <a:cubicBezTo>
                    <a:pt x="99295" y="117026"/>
                    <a:pt x="86785" y="94106"/>
                    <a:pt x="72785" y="72105"/>
                  </a:cubicBezTo>
                  <a:cubicBezTo>
                    <a:pt x="39664" y="21867"/>
                    <a:pt x="29645" y="31330"/>
                    <a:pt x="31871" y="49421"/>
                  </a:cubicBezTo>
                  <a:cubicBezTo>
                    <a:pt x="33541" y="63338"/>
                    <a:pt x="63322" y="132918"/>
                    <a:pt x="76542" y="162977"/>
                  </a:cubicBezTo>
                  <a:lnTo>
                    <a:pt x="74455" y="164369"/>
                  </a:lnTo>
                  <a:cubicBezTo>
                    <a:pt x="64547" y="144483"/>
                    <a:pt x="53400" y="125237"/>
                    <a:pt x="41056" y="106756"/>
                  </a:cubicBezTo>
                  <a:cubicBezTo>
                    <a:pt x="8075" y="56518"/>
                    <a:pt x="-1945" y="65981"/>
                    <a:pt x="282" y="84072"/>
                  </a:cubicBezTo>
                  <a:cubicBezTo>
                    <a:pt x="2508" y="102164"/>
                    <a:pt x="40499" y="186635"/>
                    <a:pt x="40499" y="186635"/>
                  </a:cubicBezTo>
                  <a:cubicBezTo>
                    <a:pt x="40499" y="186635"/>
                    <a:pt x="82248" y="284048"/>
                    <a:pt x="98808" y="311880"/>
                  </a:cubicBezTo>
                  <a:cubicBezTo>
                    <a:pt x="115369" y="339713"/>
                    <a:pt x="160178" y="367545"/>
                    <a:pt x="160178" y="367545"/>
                  </a:cubicBezTo>
                  <a:lnTo>
                    <a:pt x="264411" y="268044"/>
                  </a:lnTo>
                  <a:cubicBezTo>
                    <a:pt x="264411" y="268044"/>
                    <a:pt x="247850" y="119837"/>
                    <a:pt x="243815" y="117193"/>
                  </a:cubicBezTo>
                  <a:cubicBezTo>
                    <a:pt x="239779" y="114549"/>
                    <a:pt x="216122" y="130413"/>
                    <a:pt x="219740" y="161586"/>
                  </a:cubicBezTo>
                  <a:close/>
                </a:path>
              </a:pathLst>
            </a:custGeom>
            <a:solidFill>
              <a:srgbClr val="D89273"/>
            </a:solidFill>
            <a:ln w="13910" cap="flat">
              <a:noFill/>
              <a:prstDash val="solid"/>
              <a:miter/>
            </a:ln>
          </p:spPr>
          <p:txBody>
            <a:bodyPr rtlCol="0" anchor="ctr"/>
            <a:lstStyle/>
            <a:p>
              <a:endParaRPr lang="en-US"/>
            </a:p>
          </p:txBody>
        </p:sp>
      </p:grpSp>
      <p:grpSp>
        <p:nvGrpSpPr>
          <p:cNvPr id="138" name="Group 137">
            <a:extLst>
              <a:ext uri="{FF2B5EF4-FFF2-40B4-BE49-F238E27FC236}">
                <a16:creationId xmlns:a16="http://schemas.microsoft.com/office/drawing/2014/main" id="{84537E8B-4DC5-FBC2-D303-D147BE9EAC67}"/>
              </a:ext>
            </a:extLst>
          </p:cNvPr>
          <p:cNvGrpSpPr/>
          <p:nvPr/>
        </p:nvGrpSpPr>
        <p:grpSpPr>
          <a:xfrm rot="16200000" flipV="1">
            <a:off x="-1260130" y="3352132"/>
            <a:ext cx="3250400" cy="575933"/>
            <a:chOff x="6798538" y="5811520"/>
            <a:chExt cx="4269354" cy="756480"/>
          </a:xfrm>
        </p:grpSpPr>
        <p:sp>
          <p:nvSpPr>
            <p:cNvPr id="139" name="Rectangle 138">
              <a:extLst>
                <a:ext uri="{FF2B5EF4-FFF2-40B4-BE49-F238E27FC236}">
                  <a16:creationId xmlns:a16="http://schemas.microsoft.com/office/drawing/2014/main" id="{6DA7F64B-21B2-F8E1-59F4-8ED4D78F2CBC}"/>
                </a:ext>
              </a:extLst>
            </p:cNvPr>
            <p:cNvSpPr/>
            <p:nvPr/>
          </p:nvSpPr>
          <p:spPr>
            <a:xfrm>
              <a:off x="8680222" y="5940311"/>
              <a:ext cx="519695" cy="506538"/>
            </a:xfrm>
            <a:prstGeom prst="rect">
              <a:avLst/>
            </a:prstGeom>
            <a:solidFill>
              <a:srgbClr val="0D5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0" name="Graphic 8">
              <a:extLst>
                <a:ext uri="{FF2B5EF4-FFF2-40B4-BE49-F238E27FC236}">
                  <a16:creationId xmlns:a16="http://schemas.microsoft.com/office/drawing/2014/main" id="{B383DA60-D51D-61E3-E199-016F2FC457B4}"/>
                </a:ext>
              </a:extLst>
            </p:cNvPr>
            <p:cNvSpPr/>
            <p:nvPr/>
          </p:nvSpPr>
          <p:spPr>
            <a:xfrm flipV="1">
              <a:off x="6798538" y="5811520"/>
              <a:ext cx="4269354" cy="756480"/>
            </a:xfrm>
            <a:custGeom>
              <a:avLst/>
              <a:gdLst>
                <a:gd name="connsiteX0" fmla="*/ 4492270 w 8984628"/>
                <a:gd name="connsiteY0" fmla="*/ -630 h 1591972"/>
                <a:gd name="connsiteX1" fmla="*/ 4259562 w 8984628"/>
                <a:gd name="connsiteY1" fmla="*/ 232538 h 1591972"/>
                <a:gd name="connsiteX2" fmla="*/ 3930338 w 8984628"/>
                <a:gd name="connsiteY2" fmla="*/ 232538 h 1591972"/>
                <a:gd name="connsiteX3" fmla="*/ 3930338 w 8984628"/>
                <a:gd name="connsiteY3" fmla="*/ 562227 h 1591972"/>
                <a:gd name="connsiteX4" fmla="*/ 3722136 w 8984628"/>
                <a:gd name="connsiteY4" fmla="*/ 770771 h 1591972"/>
                <a:gd name="connsiteX5" fmla="*/ 3400662 w 8984628"/>
                <a:gd name="connsiteY5" fmla="*/ 770771 h 1591972"/>
                <a:gd name="connsiteX6" fmla="*/ 3313077 w 8984628"/>
                <a:gd name="connsiteY6" fmla="*/ 683043 h 1591972"/>
                <a:gd name="connsiteX7" fmla="*/ 3313077 w 8984628"/>
                <a:gd name="connsiteY7" fmla="*/ 524229 h 1591972"/>
                <a:gd name="connsiteX8" fmla="*/ 3154513 w 8984628"/>
                <a:gd name="connsiteY8" fmla="*/ 524229 h 1591972"/>
                <a:gd name="connsiteX9" fmla="*/ 3042434 w 8984628"/>
                <a:gd name="connsiteY9" fmla="*/ 411877 h 1591972"/>
                <a:gd name="connsiteX10" fmla="*/ 2930189 w 8984628"/>
                <a:gd name="connsiteY10" fmla="*/ 524229 h 1591972"/>
                <a:gd name="connsiteX11" fmla="*/ 2771625 w 8984628"/>
                <a:gd name="connsiteY11" fmla="*/ 524229 h 1591972"/>
                <a:gd name="connsiteX12" fmla="*/ 2771625 w 8984628"/>
                <a:gd name="connsiteY12" fmla="*/ 683043 h 1591972"/>
                <a:gd name="connsiteX13" fmla="*/ 2684116 w 8984628"/>
                <a:gd name="connsiteY13" fmla="*/ 770771 h 1591972"/>
                <a:gd name="connsiteX14" fmla="*/ 1928453 w 8984628"/>
                <a:gd name="connsiteY14" fmla="*/ 770771 h 1591972"/>
                <a:gd name="connsiteX15" fmla="*/ 1929635 w 8984628"/>
                <a:gd name="connsiteY15" fmla="*/ 794759 h 1591972"/>
                <a:gd name="connsiteX16" fmla="*/ 1893833 w 8984628"/>
                <a:gd name="connsiteY16" fmla="*/ 703556 h 1591972"/>
                <a:gd name="connsiteX17" fmla="*/ 1854538 w 8984628"/>
                <a:gd name="connsiteY17" fmla="*/ 613689 h 1591972"/>
                <a:gd name="connsiteX18" fmla="*/ 1764832 w 8984628"/>
                <a:gd name="connsiteY18" fmla="*/ 574342 h 1591972"/>
                <a:gd name="connsiteX19" fmla="*/ 1673220 w 8984628"/>
                <a:gd name="connsiteY19" fmla="*/ 538393 h 1591972"/>
                <a:gd name="connsiteX20" fmla="*/ 1581519 w 8984628"/>
                <a:gd name="connsiteY20" fmla="*/ 574342 h 1591972"/>
                <a:gd name="connsiteX21" fmla="*/ 1491812 w 8984628"/>
                <a:gd name="connsiteY21" fmla="*/ 613689 h 1591972"/>
                <a:gd name="connsiteX22" fmla="*/ 1452517 w 8984628"/>
                <a:gd name="connsiteY22" fmla="*/ 703556 h 1591972"/>
                <a:gd name="connsiteX23" fmla="*/ 1416716 w 8984628"/>
                <a:gd name="connsiteY23" fmla="*/ 794682 h 1591972"/>
                <a:gd name="connsiteX24" fmla="*/ 1417898 w 8984628"/>
                <a:gd name="connsiteY24" fmla="*/ 770771 h 1591972"/>
                <a:gd name="connsiteX25" fmla="*/ 0 w 8984628"/>
                <a:gd name="connsiteY25" fmla="*/ 770771 h 1591972"/>
                <a:gd name="connsiteX26" fmla="*/ 0 w 8984628"/>
                <a:gd name="connsiteY26" fmla="*/ 820018 h 1591972"/>
                <a:gd name="connsiteX27" fmla="*/ 1417898 w 8984628"/>
                <a:gd name="connsiteY27" fmla="*/ 820018 h 1591972"/>
                <a:gd name="connsiteX28" fmla="*/ 1416716 w 8984628"/>
                <a:gd name="connsiteY28" fmla="*/ 795955 h 1591972"/>
                <a:gd name="connsiteX29" fmla="*/ 1452517 w 8984628"/>
                <a:gd name="connsiteY29" fmla="*/ 887158 h 1591972"/>
                <a:gd name="connsiteX30" fmla="*/ 1491812 w 8984628"/>
                <a:gd name="connsiteY30" fmla="*/ 977025 h 1591972"/>
                <a:gd name="connsiteX31" fmla="*/ 1581519 w 8984628"/>
                <a:gd name="connsiteY31" fmla="*/ 1016372 h 1591972"/>
                <a:gd name="connsiteX32" fmla="*/ 1673220 w 8984628"/>
                <a:gd name="connsiteY32" fmla="*/ 1052321 h 1591972"/>
                <a:gd name="connsiteX33" fmla="*/ 1764832 w 8984628"/>
                <a:gd name="connsiteY33" fmla="*/ 1016448 h 1591972"/>
                <a:gd name="connsiteX34" fmla="*/ 1854538 w 8984628"/>
                <a:gd name="connsiteY34" fmla="*/ 977025 h 1591972"/>
                <a:gd name="connsiteX35" fmla="*/ 1893833 w 8984628"/>
                <a:gd name="connsiteY35" fmla="*/ 887158 h 1591972"/>
                <a:gd name="connsiteX36" fmla="*/ 1929635 w 8984628"/>
                <a:gd name="connsiteY36" fmla="*/ 795878 h 1591972"/>
                <a:gd name="connsiteX37" fmla="*/ 1928453 w 8984628"/>
                <a:gd name="connsiteY37" fmla="*/ 820018 h 1591972"/>
                <a:gd name="connsiteX38" fmla="*/ 2684116 w 8984628"/>
                <a:gd name="connsiteY38" fmla="*/ 820018 h 1591972"/>
                <a:gd name="connsiteX39" fmla="*/ 2771625 w 8984628"/>
                <a:gd name="connsiteY39" fmla="*/ 907671 h 1591972"/>
                <a:gd name="connsiteX40" fmla="*/ 2771625 w 8984628"/>
                <a:gd name="connsiteY40" fmla="*/ 1066497 h 1591972"/>
                <a:gd name="connsiteX41" fmla="*/ 2930189 w 8984628"/>
                <a:gd name="connsiteY41" fmla="*/ 1066497 h 1591972"/>
                <a:gd name="connsiteX42" fmla="*/ 3042434 w 8984628"/>
                <a:gd name="connsiteY42" fmla="*/ 1178837 h 1591972"/>
                <a:gd name="connsiteX43" fmla="*/ 3154513 w 8984628"/>
                <a:gd name="connsiteY43" fmla="*/ 1066497 h 1591972"/>
                <a:gd name="connsiteX44" fmla="*/ 3313077 w 8984628"/>
                <a:gd name="connsiteY44" fmla="*/ 1066497 h 1591972"/>
                <a:gd name="connsiteX45" fmla="*/ 3313077 w 8984628"/>
                <a:gd name="connsiteY45" fmla="*/ 907671 h 1591972"/>
                <a:gd name="connsiteX46" fmla="*/ 3400662 w 8984628"/>
                <a:gd name="connsiteY46" fmla="*/ 820018 h 1591972"/>
                <a:gd name="connsiteX47" fmla="*/ 3722213 w 8984628"/>
                <a:gd name="connsiteY47" fmla="*/ 820018 h 1591972"/>
                <a:gd name="connsiteX48" fmla="*/ 3930338 w 8984628"/>
                <a:gd name="connsiteY48" fmla="*/ 1028486 h 1591972"/>
                <a:gd name="connsiteX49" fmla="*/ 3930338 w 8984628"/>
                <a:gd name="connsiteY49" fmla="*/ 1358176 h 1591972"/>
                <a:gd name="connsiteX50" fmla="*/ 4259562 w 8984628"/>
                <a:gd name="connsiteY50" fmla="*/ 1358176 h 1591972"/>
                <a:gd name="connsiteX51" fmla="*/ 4492270 w 8984628"/>
                <a:gd name="connsiteY51" fmla="*/ 1591343 h 1591972"/>
                <a:gd name="connsiteX52" fmla="*/ 4725054 w 8984628"/>
                <a:gd name="connsiteY52" fmla="*/ 1358176 h 1591972"/>
                <a:gd name="connsiteX53" fmla="*/ 5054202 w 8984628"/>
                <a:gd name="connsiteY53" fmla="*/ 1358176 h 1591972"/>
                <a:gd name="connsiteX54" fmla="*/ 5054202 w 8984628"/>
                <a:gd name="connsiteY54" fmla="*/ 1028486 h 1591972"/>
                <a:gd name="connsiteX55" fmla="*/ 5262404 w 8984628"/>
                <a:gd name="connsiteY55" fmla="*/ 820018 h 1591972"/>
                <a:gd name="connsiteX56" fmla="*/ 5584043 w 8984628"/>
                <a:gd name="connsiteY56" fmla="*/ 820018 h 1591972"/>
                <a:gd name="connsiteX57" fmla="*/ 5671539 w 8984628"/>
                <a:gd name="connsiteY57" fmla="*/ 907671 h 1591972"/>
                <a:gd name="connsiteX58" fmla="*/ 5671539 w 8984628"/>
                <a:gd name="connsiteY58" fmla="*/ 1066497 h 1591972"/>
                <a:gd name="connsiteX59" fmla="*/ 5830104 w 8984628"/>
                <a:gd name="connsiteY59" fmla="*/ 1066497 h 1591972"/>
                <a:gd name="connsiteX60" fmla="*/ 5942195 w 8984628"/>
                <a:gd name="connsiteY60" fmla="*/ 1178837 h 1591972"/>
                <a:gd name="connsiteX61" fmla="*/ 6054275 w 8984628"/>
                <a:gd name="connsiteY61" fmla="*/ 1066497 h 1591972"/>
                <a:gd name="connsiteX62" fmla="*/ 6212916 w 8984628"/>
                <a:gd name="connsiteY62" fmla="*/ 1066497 h 1591972"/>
                <a:gd name="connsiteX63" fmla="*/ 6212916 w 8984628"/>
                <a:gd name="connsiteY63" fmla="*/ 907671 h 1591972"/>
                <a:gd name="connsiteX64" fmla="*/ 6300424 w 8984628"/>
                <a:gd name="connsiteY64" fmla="*/ 820018 h 1591972"/>
                <a:gd name="connsiteX65" fmla="*/ 7056163 w 8984628"/>
                <a:gd name="connsiteY65" fmla="*/ 820018 h 1591972"/>
                <a:gd name="connsiteX66" fmla="*/ 7054982 w 8984628"/>
                <a:gd name="connsiteY66" fmla="*/ 796273 h 1591972"/>
                <a:gd name="connsiteX67" fmla="*/ 7090707 w 8984628"/>
                <a:gd name="connsiteY67" fmla="*/ 887158 h 1591972"/>
                <a:gd name="connsiteX68" fmla="*/ 7130078 w 8984628"/>
                <a:gd name="connsiteY68" fmla="*/ 977025 h 1591972"/>
                <a:gd name="connsiteX69" fmla="*/ 7219797 w 8984628"/>
                <a:gd name="connsiteY69" fmla="*/ 1016372 h 1591972"/>
                <a:gd name="connsiteX70" fmla="*/ 7311409 w 8984628"/>
                <a:gd name="connsiteY70" fmla="*/ 1052321 h 1591972"/>
                <a:gd name="connsiteX71" fmla="*/ 7403021 w 8984628"/>
                <a:gd name="connsiteY71" fmla="*/ 1016372 h 1591972"/>
                <a:gd name="connsiteX72" fmla="*/ 7492816 w 8984628"/>
                <a:gd name="connsiteY72" fmla="*/ 977025 h 1591972"/>
                <a:gd name="connsiteX73" fmla="*/ 7532099 w 8984628"/>
                <a:gd name="connsiteY73" fmla="*/ 887158 h 1591972"/>
                <a:gd name="connsiteX74" fmla="*/ 7567900 w 8984628"/>
                <a:gd name="connsiteY74" fmla="*/ 795560 h 1591972"/>
                <a:gd name="connsiteX75" fmla="*/ 7566719 w 8984628"/>
                <a:gd name="connsiteY75" fmla="*/ 820018 h 1591972"/>
                <a:gd name="connsiteX76" fmla="*/ 8984628 w 8984628"/>
                <a:gd name="connsiteY76" fmla="*/ 820018 h 1591972"/>
                <a:gd name="connsiteX77" fmla="*/ 8984628 w 8984628"/>
                <a:gd name="connsiteY77" fmla="*/ 770771 h 1591972"/>
                <a:gd name="connsiteX78" fmla="*/ 7566719 w 8984628"/>
                <a:gd name="connsiteY78" fmla="*/ 770771 h 1591972"/>
                <a:gd name="connsiteX79" fmla="*/ 7567900 w 8984628"/>
                <a:gd name="connsiteY79" fmla="*/ 795077 h 1591972"/>
                <a:gd name="connsiteX80" fmla="*/ 7532099 w 8984628"/>
                <a:gd name="connsiteY80" fmla="*/ 703556 h 1591972"/>
                <a:gd name="connsiteX81" fmla="*/ 7492816 w 8984628"/>
                <a:gd name="connsiteY81" fmla="*/ 613689 h 1591972"/>
                <a:gd name="connsiteX82" fmla="*/ 7403021 w 8984628"/>
                <a:gd name="connsiteY82" fmla="*/ 574342 h 1591972"/>
                <a:gd name="connsiteX83" fmla="*/ 7311409 w 8984628"/>
                <a:gd name="connsiteY83" fmla="*/ 538393 h 1591972"/>
                <a:gd name="connsiteX84" fmla="*/ 7219797 w 8984628"/>
                <a:gd name="connsiteY84" fmla="*/ 574342 h 1591972"/>
                <a:gd name="connsiteX85" fmla="*/ 7130078 w 8984628"/>
                <a:gd name="connsiteY85" fmla="*/ 613689 h 1591972"/>
                <a:gd name="connsiteX86" fmla="*/ 7090707 w 8984628"/>
                <a:gd name="connsiteY86" fmla="*/ 703556 h 1591972"/>
                <a:gd name="connsiteX87" fmla="*/ 7054982 w 8984628"/>
                <a:gd name="connsiteY87" fmla="*/ 794364 h 1591972"/>
                <a:gd name="connsiteX88" fmla="*/ 7056163 w 8984628"/>
                <a:gd name="connsiteY88" fmla="*/ 770771 h 1591972"/>
                <a:gd name="connsiteX89" fmla="*/ 6300424 w 8984628"/>
                <a:gd name="connsiteY89" fmla="*/ 770771 h 1591972"/>
                <a:gd name="connsiteX90" fmla="*/ 6212916 w 8984628"/>
                <a:gd name="connsiteY90" fmla="*/ 683043 h 1591972"/>
                <a:gd name="connsiteX91" fmla="*/ 6212916 w 8984628"/>
                <a:gd name="connsiteY91" fmla="*/ 524229 h 1591972"/>
                <a:gd name="connsiteX92" fmla="*/ 6054275 w 8984628"/>
                <a:gd name="connsiteY92" fmla="*/ 524229 h 1591972"/>
                <a:gd name="connsiteX93" fmla="*/ 5942195 w 8984628"/>
                <a:gd name="connsiteY93" fmla="*/ 411877 h 1591972"/>
                <a:gd name="connsiteX94" fmla="*/ 5830104 w 8984628"/>
                <a:gd name="connsiteY94" fmla="*/ 524229 h 1591972"/>
                <a:gd name="connsiteX95" fmla="*/ 5671539 w 8984628"/>
                <a:gd name="connsiteY95" fmla="*/ 524229 h 1591972"/>
                <a:gd name="connsiteX96" fmla="*/ 5671539 w 8984628"/>
                <a:gd name="connsiteY96" fmla="*/ 683043 h 1591972"/>
                <a:gd name="connsiteX97" fmla="*/ 5583954 w 8984628"/>
                <a:gd name="connsiteY97" fmla="*/ 770771 h 1591972"/>
                <a:gd name="connsiteX98" fmla="*/ 5262480 w 8984628"/>
                <a:gd name="connsiteY98" fmla="*/ 770771 h 1591972"/>
                <a:gd name="connsiteX99" fmla="*/ 5054202 w 8984628"/>
                <a:gd name="connsiteY99" fmla="*/ 562227 h 1591972"/>
                <a:gd name="connsiteX100" fmla="*/ 5054202 w 8984628"/>
                <a:gd name="connsiteY100" fmla="*/ 232538 h 1591972"/>
                <a:gd name="connsiteX101" fmla="*/ 4725054 w 8984628"/>
                <a:gd name="connsiteY101" fmla="*/ 232538 h 1591972"/>
                <a:gd name="connsiteX102" fmla="*/ 4492270 w 8984628"/>
                <a:gd name="connsiteY102" fmla="*/ -630 h 1591972"/>
                <a:gd name="connsiteX103" fmla="*/ 4492270 w 8984628"/>
                <a:gd name="connsiteY103" fmla="*/ 241484 h 1591972"/>
                <a:gd name="connsiteX104" fmla="*/ 4654227 w 8984628"/>
                <a:gd name="connsiteY104" fmla="*/ 403720 h 1591972"/>
                <a:gd name="connsiteX105" fmla="*/ 4883301 w 8984628"/>
                <a:gd name="connsiteY105" fmla="*/ 403720 h 1591972"/>
                <a:gd name="connsiteX106" fmla="*/ 4883301 w 8984628"/>
                <a:gd name="connsiteY106" fmla="*/ 633172 h 1591972"/>
                <a:gd name="connsiteX107" fmla="*/ 5045271 w 8984628"/>
                <a:gd name="connsiteY107" fmla="*/ 795395 h 1591972"/>
                <a:gd name="connsiteX108" fmla="*/ 4883301 w 8984628"/>
                <a:gd name="connsiteY108" fmla="*/ 957631 h 1591972"/>
                <a:gd name="connsiteX109" fmla="*/ 4883301 w 8984628"/>
                <a:gd name="connsiteY109" fmla="*/ 1186994 h 1591972"/>
                <a:gd name="connsiteX110" fmla="*/ 4654227 w 8984628"/>
                <a:gd name="connsiteY110" fmla="*/ 1186994 h 1591972"/>
                <a:gd name="connsiteX111" fmla="*/ 4492270 w 8984628"/>
                <a:gd name="connsiteY111" fmla="*/ 1349230 h 1591972"/>
                <a:gd name="connsiteX112" fmla="*/ 4330313 w 8984628"/>
                <a:gd name="connsiteY112" fmla="*/ 1186994 h 1591972"/>
                <a:gd name="connsiteX113" fmla="*/ 4101315 w 8984628"/>
                <a:gd name="connsiteY113" fmla="*/ 1186994 h 1591972"/>
                <a:gd name="connsiteX114" fmla="*/ 4101315 w 8984628"/>
                <a:gd name="connsiteY114" fmla="*/ 957631 h 1591972"/>
                <a:gd name="connsiteX115" fmla="*/ 3939345 w 8984628"/>
                <a:gd name="connsiteY115" fmla="*/ 795395 h 1591972"/>
                <a:gd name="connsiteX116" fmla="*/ 4101315 w 8984628"/>
                <a:gd name="connsiteY116" fmla="*/ 633172 h 1591972"/>
                <a:gd name="connsiteX117" fmla="*/ 4101315 w 8984628"/>
                <a:gd name="connsiteY117" fmla="*/ 403720 h 1591972"/>
                <a:gd name="connsiteX118" fmla="*/ 4330313 w 8984628"/>
                <a:gd name="connsiteY118" fmla="*/ 403720 h 1591972"/>
                <a:gd name="connsiteX119" fmla="*/ 4492270 w 8984628"/>
                <a:gd name="connsiteY119" fmla="*/ 241484 h 1591972"/>
                <a:gd name="connsiteX120" fmla="*/ 3042434 w 8984628"/>
                <a:gd name="connsiteY120" fmla="*/ 528505 h 1591972"/>
                <a:gd name="connsiteX121" fmla="*/ 3120452 w 8984628"/>
                <a:gd name="connsiteY121" fmla="*/ 606639 h 1591972"/>
                <a:gd name="connsiteX122" fmla="*/ 3230790 w 8984628"/>
                <a:gd name="connsiteY122" fmla="*/ 606639 h 1591972"/>
                <a:gd name="connsiteX123" fmla="*/ 3230790 w 8984628"/>
                <a:gd name="connsiteY123" fmla="*/ 717172 h 1591972"/>
                <a:gd name="connsiteX124" fmla="*/ 3284225 w 8984628"/>
                <a:gd name="connsiteY124" fmla="*/ 770771 h 1591972"/>
                <a:gd name="connsiteX125" fmla="*/ 3308733 w 8984628"/>
                <a:gd name="connsiteY125" fmla="*/ 795395 h 1591972"/>
                <a:gd name="connsiteX126" fmla="*/ 3230790 w 8984628"/>
                <a:gd name="connsiteY126" fmla="*/ 873542 h 1591972"/>
                <a:gd name="connsiteX127" fmla="*/ 3230790 w 8984628"/>
                <a:gd name="connsiteY127" fmla="*/ 984074 h 1591972"/>
                <a:gd name="connsiteX128" fmla="*/ 3120452 w 8984628"/>
                <a:gd name="connsiteY128" fmla="*/ 984074 h 1591972"/>
                <a:gd name="connsiteX129" fmla="*/ 3042434 w 8984628"/>
                <a:gd name="connsiteY129" fmla="*/ 1062221 h 1591972"/>
                <a:gd name="connsiteX130" fmla="*/ 2964339 w 8984628"/>
                <a:gd name="connsiteY130" fmla="*/ 984074 h 1591972"/>
                <a:gd name="connsiteX131" fmla="*/ 2853988 w 8984628"/>
                <a:gd name="connsiteY131" fmla="*/ 984074 h 1591972"/>
                <a:gd name="connsiteX132" fmla="*/ 2853988 w 8984628"/>
                <a:gd name="connsiteY132" fmla="*/ 873542 h 1591972"/>
                <a:gd name="connsiteX133" fmla="*/ 2775969 w 8984628"/>
                <a:gd name="connsiteY133" fmla="*/ 795395 h 1591972"/>
                <a:gd name="connsiteX134" fmla="*/ 2800553 w 8984628"/>
                <a:gd name="connsiteY134" fmla="*/ 770771 h 1591972"/>
                <a:gd name="connsiteX135" fmla="*/ 2853988 w 8984628"/>
                <a:gd name="connsiteY135" fmla="*/ 717172 h 1591972"/>
                <a:gd name="connsiteX136" fmla="*/ 2853988 w 8984628"/>
                <a:gd name="connsiteY136" fmla="*/ 606639 h 1591972"/>
                <a:gd name="connsiteX137" fmla="*/ 2964339 w 8984628"/>
                <a:gd name="connsiteY137" fmla="*/ 606639 h 1591972"/>
                <a:gd name="connsiteX138" fmla="*/ 3042434 w 8984628"/>
                <a:gd name="connsiteY138" fmla="*/ 528505 h 1591972"/>
                <a:gd name="connsiteX139" fmla="*/ 5942195 w 8984628"/>
                <a:gd name="connsiteY139" fmla="*/ 528505 h 1591972"/>
                <a:gd name="connsiteX140" fmla="*/ 6020201 w 8984628"/>
                <a:gd name="connsiteY140" fmla="*/ 606639 h 1591972"/>
                <a:gd name="connsiteX141" fmla="*/ 6130552 w 8984628"/>
                <a:gd name="connsiteY141" fmla="*/ 606639 h 1591972"/>
                <a:gd name="connsiteX142" fmla="*/ 6130552 w 8984628"/>
                <a:gd name="connsiteY142" fmla="*/ 717172 h 1591972"/>
                <a:gd name="connsiteX143" fmla="*/ 6208570 w 8984628"/>
                <a:gd name="connsiteY143" fmla="*/ 795395 h 1591972"/>
                <a:gd name="connsiteX144" fmla="*/ 6130552 w 8984628"/>
                <a:gd name="connsiteY144" fmla="*/ 873542 h 1591972"/>
                <a:gd name="connsiteX145" fmla="*/ 6130552 w 8984628"/>
                <a:gd name="connsiteY145" fmla="*/ 984074 h 1591972"/>
                <a:gd name="connsiteX146" fmla="*/ 6020201 w 8984628"/>
                <a:gd name="connsiteY146" fmla="*/ 984074 h 1591972"/>
                <a:gd name="connsiteX147" fmla="*/ 5942195 w 8984628"/>
                <a:gd name="connsiteY147" fmla="*/ 1062221 h 1591972"/>
                <a:gd name="connsiteX148" fmla="*/ 5864177 w 8984628"/>
                <a:gd name="connsiteY148" fmla="*/ 984074 h 1591972"/>
                <a:gd name="connsiteX149" fmla="*/ 5753902 w 8984628"/>
                <a:gd name="connsiteY149" fmla="*/ 984074 h 1591972"/>
                <a:gd name="connsiteX150" fmla="*/ 5753902 w 8984628"/>
                <a:gd name="connsiteY150" fmla="*/ 873542 h 1591972"/>
                <a:gd name="connsiteX151" fmla="*/ 5678336 w 8984628"/>
                <a:gd name="connsiteY151" fmla="*/ 792862 h 1591972"/>
                <a:gd name="connsiteX152" fmla="*/ 5753902 w 8984628"/>
                <a:gd name="connsiteY152" fmla="*/ 717172 h 1591972"/>
                <a:gd name="connsiteX153" fmla="*/ 5753902 w 8984628"/>
                <a:gd name="connsiteY153" fmla="*/ 606639 h 1591972"/>
                <a:gd name="connsiteX154" fmla="*/ 5864177 w 8984628"/>
                <a:gd name="connsiteY154" fmla="*/ 606639 h 1591972"/>
                <a:gd name="connsiteX155" fmla="*/ 5942195 w 8984628"/>
                <a:gd name="connsiteY155" fmla="*/ 528505 h 1591972"/>
                <a:gd name="connsiteX156" fmla="*/ 1722221 w 8984628"/>
                <a:gd name="connsiteY156" fmla="*/ 579089 h 1591972"/>
                <a:gd name="connsiteX157" fmla="*/ 1673220 w 8984628"/>
                <a:gd name="connsiteY157" fmla="*/ 604501 h 1591972"/>
                <a:gd name="connsiteX158" fmla="*/ 1624130 w 8984628"/>
                <a:gd name="connsiteY158" fmla="*/ 579089 h 1591972"/>
                <a:gd name="connsiteX159" fmla="*/ 1673220 w 8984628"/>
                <a:gd name="connsiteY159" fmla="*/ 567063 h 1591972"/>
                <a:gd name="connsiteX160" fmla="*/ 1722221 w 8984628"/>
                <a:gd name="connsiteY160" fmla="*/ 579089 h 1591972"/>
                <a:gd name="connsiteX161" fmla="*/ 7360487 w 8984628"/>
                <a:gd name="connsiteY161" fmla="*/ 579089 h 1591972"/>
                <a:gd name="connsiteX162" fmla="*/ 7311409 w 8984628"/>
                <a:gd name="connsiteY162" fmla="*/ 604501 h 1591972"/>
                <a:gd name="connsiteX163" fmla="*/ 7262396 w 8984628"/>
                <a:gd name="connsiteY163" fmla="*/ 579089 h 1591972"/>
                <a:gd name="connsiteX164" fmla="*/ 7311409 w 8984628"/>
                <a:gd name="connsiteY164" fmla="*/ 567063 h 1591972"/>
                <a:gd name="connsiteX165" fmla="*/ 7360487 w 8984628"/>
                <a:gd name="connsiteY165" fmla="*/ 579089 h 1591972"/>
                <a:gd name="connsiteX166" fmla="*/ 1652982 w 8984628"/>
                <a:gd name="connsiteY166" fmla="*/ 625091 h 1591972"/>
                <a:gd name="connsiteX167" fmla="*/ 1626340 w 8984628"/>
                <a:gd name="connsiteY167" fmla="*/ 682024 h 1591972"/>
                <a:gd name="connsiteX168" fmla="*/ 1567289 w 8984628"/>
                <a:gd name="connsiteY168" fmla="*/ 660646 h 1591972"/>
                <a:gd name="connsiteX169" fmla="*/ 1593613 w 8984628"/>
                <a:gd name="connsiteY169" fmla="*/ 602923 h 1591972"/>
                <a:gd name="connsiteX170" fmla="*/ 1652982 w 8984628"/>
                <a:gd name="connsiteY170" fmla="*/ 625091 h 1591972"/>
                <a:gd name="connsiteX171" fmla="*/ 1779061 w 8984628"/>
                <a:gd name="connsiteY171" fmla="*/ 660646 h 1591972"/>
                <a:gd name="connsiteX172" fmla="*/ 1720010 w 8984628"/>
                <a:gd name="connsiteY172" fmla="*/ 682024 h 1591972"/>
                <a:gd name="connsiteX173" fmla="*/ 1693369 w 8984628"/>
                <a:gd name="connsiteY173" fmla="*/ 625091 h 1591972"/>
                <a:gd name="connsiteX174" fmla="*/ 1752737 w 8984628"/>
                <a:gd name="connsiteY174" fmla="*/ 602923 h 1591972"/>
                <a:gd name="connsiteX175" fmla="*/ 1779061 w 8984628"/>
                <a:gd name="connsiteY175" fmla="*/ 660646 h 1591972"/>
                <a:gd name="connsiteX176" fmla="*/ 7291171 w 8984628"/>
                <a:gd name="connsiteY176" fmla="*/ 625091 h 1591972"/>
                <a:gd name="connsiteX177" fmla="*/ 7264606 w 8984628"/>
                <a:gd name="connsiteY177" fmla="*/ 682024 h 1591972"/>
                <a:gd name="connsiteX178" fmla="*/ 7205568 w 8984628"/>
                <a:gd name="connsiteY178" fmla="*/ 660646 h 1591972"/>
                <a:gd name="connsiteX179" fmla="*/ 7231879 w 8984628"/>
                <a:gd name="connsiteY179" fmla="*/ 602923 h 1591972"/>
                <a:gd name="connsiteX180" fmla="*/ 7291171 w 8984628"/>
                <a:gd name="connsiteY180" fmla="*/ 625091 h 1591972"/>
                <a:gd name="connsiteX181" fmla="*/ 7417327 w 8984628"/>
                <a:gd name="connsiteY181" fmla="*/ 660646 h 1591972"/>
                <a:gd name="connsiteX182" fmla="*/ 7358276 w 8984628"/>
                <a:gd name="connsiteY182" fmla="*/ 682024 h 1591972"/>
                <a:gd name="connsiteX183" fmla="*/ 7331635 w 8984628"/>
                <a:gd name="connsiteY183" fmla="*/ 625091 h 1591972"/>
                <a:gd name="connsiteX184" fmla="*/ 7391003 w 8984628"/>
                <a:gd name="connsiteY184" fmla="*/ 602923 h 1591972"/>
                <a:gd name="connsiteX185" fmla="*/ 7417327 w 8984628"/>
                <a:gd name="connsiteY185" fmla="*/ 660646 h 1591972"/>
                <a:gd name="connsiteX186" fmla="*/ 1538438 w 8984628"/>
                <a:gd name="connsiteY186" fmla="*/ 660404 h 1591972"/>
                <a:gd name="connsiteX187" fmla="*/ 1485879 w 8984628"/>
                <a:gd name="connsiteY187" fmla="*/ 677112 h 1591972"/>
                <a:gd name="connsiteX188" fmla="*/ 1512038 w 8984628"/>
                <a:gd name="connsiteY188" fmla="*/ 633960 h 1591972"/>
                <a:gd name="connsiteX189" fmla="*/ 1555119 w 8984628"/>
                <a:gd name="connsiteY189" fmla="*/ 607759 h 1591972"/>
                <a:gd name="connsiteX190" fmla="*/ 1538438 w 8984628"/>
                <a:gd name="connsiteY190" fmla="*/ 660404 h 1591972"/>
                <a:gd name="connsiteX191" fmla="*/ 1834313 w 8984628"/>
                <a:gd name="connsiteY191" fmla="*/ 633960 h 1591972"/>
                <a:gd name="connsiteX192" fmla="*/ 1860471 w 8984628"/>
                <a:gd name="connsiteY192" fmla="*/ 677112 h 1591972"/>
                <a:gd name="connsiteX193" fmla="*/ 1807913 w 8984628"/>
                <a:gd name="connsiteY193" fmla="*/ 660404 h 1591972"/>
                <a:gd name="connsiteX194" fmla="*/ 1791232 w 8984628"/>
                <a:gd name="connsiteY194" fmla="*/ 607759 h 1591972"/>
                <a:gd name="connsiteX195" fmla="*/ 1834313 w 8984628"/>
                <a:gd name="connsiteY195" fmla="*/ 633960 h 1591972"/>
                <a:gd name="connsiteX196" fmla="*/ 7176716 w 8984628"/>
                <a:gd name="connsiteY196" fmla="*/ 660404 h 1591972"/>
                <a:gd name="connsiteX197" fmla="*/ 7124145 w 8984628"/>
                <a:gd name="connsiteY197" fmla="*/ 677112 h 1591972"/>
                <a:gd name="connsiteX198" fmla="*/ 7150228 w 8984628"/>
                <a:gd name="connsiteY198" fmla="*/ 633960 h 1591972"/>
                <a:gd name="connsiteX199" fmla="*/ 7193385 w 8984628"/>
                <a:gd name="connsiteY199" fmla="*/ 607759 h 1591972"/>
                <a:gd name="connsiteX200" fmla="*/ 7176716 w 8984628"/>
                <a:gd name="connsiteY200" fmla="*/ 660404 h 1591972"/>
                <a:gd name="connsiteX201" fmla="*/ 7472579 w 8984628"/>
                <a:gd name="connsiteY201" fmla="*/ 633960 h 1591972"/>
                <a:gd name="connsiteX202" fmla="*/ 7498737 w 8984628"/>
                <a:gd name="connsiteY202" fmla="*/ 677112 h 1591972"/>
                <a:gd name="connsiteX203" fmla="*/ 7446102 w 8984628"/>
                <a:gd name="connsiteY203" fmla="*/ 660404 h 1591972"/>
                <a:gd name="connsiteX204" fmla="*/ 7429498 w 8984628"/>
                <a:gd name="connsiteY204" fmla="*/ 607759 h 1591972"/>
                <a:gd name="connsiteX205" fmla="*/ 7472579 w 8984628"/>
                <a:gd name="connsiteY205" fmla="*/ 633960 h 1591972"/>
                <a:gd name="connsiteX206" fmla="*/ 1694080 w 8984628"/>
                <a:gd name="connsiteY206" fmla="*/ 704268 h 1591972"/>
                <a:gd name="connsiteX207" fmla="*/ 1673220 w 8984628"/>
                <a:gd name="connsiteY207" fmla="*/ 734835 h 1591972"/>
                <a:gd name="connsiteX208" fmla="*/ 1652270 w 8984628"/>
                <a:gd name="connsiteY208" fmla="*/ 704268 h 1591972"/>
                <a:gd name="connsiteX209" fmla="*/ 1673220 w 8984628"/>
                <a:gd name="connsiteY209" fmla="*/ 645833 h 1591972"/>
                <a:gd name="connsiteX210" fmla="*/ 1694080 w 8984628"/>
                <a:gd name="connsiteY210" fmla="*/ 704268 h 1591972"/>
                <a:gd name="connsiteX211" fmla="*/ 7332270 w 8984628"/>
                <a:gd name="connsiteY211" fmla="*/ 704268 h 1591972"/>
                <a:gd name="connsiteX212" fmla="*/ 7311409 w 8984628"/>
                <a:gd name="connsiteY212" fmla="*/ 734835 h 1591972"/>
                <a:gd name="connsiteX213" fmla="*/ 7290536 w 8984628"/>
                <a:gd name="connsiteY213" fmla="*/ 704268 h 1591972"/>
                <a:gd name="connsiteX214" fmla="*/ 7311409 w 8984628"/>
                <a:gd name="connsiteY214" fmla="*/ 645833 h 1591972"/>
                <a:gd name="connsiteX215" fmla="*/ 7332270 w 8984628"/>
                <a:gd name="connsiteY215" fmla="*/ 704268 h 1591972"/>
                <a:gd name="connsiteX216" fmla="*/ 1560023 w 8984628"/>
                <a:gd name="connsiteY216" fmla="*/ 748451 h 1591972"/>
                <a:gd name="connsiteX217" fmla="*/ 1503196 w 8984628"/>
                <a:gd name="connsiteY217" fmla="*/ 775123 h 1591972"/>
                <a:gd name="connsiteX218" fmla="*/ 1481051 w 8984628"/>
                <a:gd name="connsiteY218" fmla="*/ 715670 h 1591972"/>
                <a:gd name="connsiteX219" fmla="*/ 1538679 w 8984628"/>
                <a:gd name="connsiteY219" fmla="*/ 689303 h 1591972"/>
                <a:gd name="connsiteX220" fmla="*/ 1560023 w 8984628"/>
                <a:gd name="connsiteY220" fmla="*/ 748451 h 1591972"/>
                <a:gd name="connsiteX221" fmla="*/ 1865299 w 8984628"/>
                <a:gd name="connsiteY221" fmla="*/ 715670 h 1591972"/>
                <a:gd name="connsiteX222" fmla="*/ 1843168 w 8984628"/>
                <a:gd name="connsiteY222" fmla="*/ 775123 h 1591972"/>
                <a:gd name="connsiteX223" fmla="*/ 1786328 w 8984628"/>
                <a:gd name="connsiteY223" fmla="*/ 748451 h 1591972"/>
                <a:gd name="connsiteX224" fmla="*/ 1807671 w 8984628"/>
                <a:gd name="connsiteY224" fmla="*/ 689303 h 1591972"/>
                <a:gd name="connsiteX225" fmla="*/ 1865299 w 8984628"/>
                <a:gd name="connsiteY225" fmla="*/ 715670 h 1591972"/>
                <a:gd name="connsiteX226" fmla="*/ 7198288 w 8984628"/>
                <a:gd name="connsiteY226" fmla="*/ 748451 h 1591972"/>
                <a:gd name="connsiteX227" fmla="*/ 7141462 w 8984628"/>
                <a:gd name="connsiteY227" fmla="*/ 775123 h 1591972"/>
                <a:gd name="connsiteX228" fmla="*/ 7119330 w 8984628"/>
                <a:gd name="connsiteY228" fmla="*/ 715670 h 1591972"/>
                <a:gd name="connsiteX229" fmla="*/ 7176869 w 8984628"/>
                <a:gd name="connsiteY229" fmla="*/ 689303 h 1591972"/>
                <a:gd name="connsiteX230" fmla="*/ 7198288 w 8984628"/>
                <a:gd name="connsiteY230" fmla="*/ 748451 h 1591972"/>
                <a:gd name="connsiteX231" fmla="*/ 7503565 w 8984628"/>
                <a:gd name="connsiteY231" fmla="*/ 715670 h 1591972"/>
                <a:gd name="connsiteX232" fmla="*/ 7481345 w 8984628"/>
                <a:gd name="connsiteY232" fmla="*/ 775123 h 1591972"/>
                <a:gd name="connsiteX233" fmla="*/ 7424517 w 8984628"/>
                <a:gd name="connsiteY233" fmla="*/ 748451 h 1591972"/>
                <a:gd name="connsiteX234" fmla="*/ 7445937 w 8984628"/>
                <a:gd name="connsiteY234" fmla="*/ 689303 h 1591972"/>
                <a:gd name="connsiteX235" fmla="*/ 7503565 w 8984628"/>
                <a:gd name="connsiteY235" fmla="*/ 715670 h 1591972"/>
                <a:gd name="connsiteX236" fmla="*/ 1623812 w 8984628"/>
                <a:gd name="connsiteY236" fmla="*/ 716307 h 1591972"/>
                <a:gd name="connsiteX237" fmla="*/ 1630609 w 8984628"/>
                <a:gd name="connsiteY237" fmla="*/ 752727 h 1591972"/>
                <a:gd name="connsiteX238" fmla="*/ 1594248 w 8984628"/>
                <a:gd name="connsiteY238" fmla="*/ 745918 h 1591972"/>
                <a:gd name="connsiteX239" fmla="*/ 1567607 w 8984628"/>
                <a:gd name="connsiteY239" fmla="*/ 689622 h 1591972"/>
                <a:gd name="connsiteX240" fmla="*/ 1623812 w 8984628"/>
                <a:gd name="connsiteY240" fmla="*/ 716307 h 1591972"/>
                <a:gd name="connsiteX241" fmla="*/ 1752102 w 8984628"/>
                <a:gd name="connsiteY241" fmla="*/ 745918 h 1591972"/>
                <a:gd name="connsiteX242" fmla="*/ 1715742 w 8984628"/>
                <a:gd name="connsiteY242" fmla="*/ 752727 h 1591972"/>
                <a:gd name="connsiteX243" fmla="*/ 1722538 w 8984628"/>
                <a:gd name="connsiteY243" fmla="*/ 716307 h 1591972"/>
                <a:gd name="connsiteX244" fmla="*/ 1778743 w 8984628"/>
                <a:gd name="connsiteY244" fmla="*/ 689622 h 1591972"/>
                <a:gd name="connsiteX245" fmla="*/ 1752102 w 8984628"/>
                <a:gd name="connsiteY245" fmla="*/ 745918 h 1591972"/>
                <a:gd name="connsiteX246" fmla="*/ 7262078 w 8984628"/>
                <a:gd name="connsiteY246" fmla="*/ 716307 h 1591972"/>
                <a:gd name="connsiteX247" fmla="*/ 7268875 w 8984628"/>
                <a:gd name="connsiteY247" fmla="*/ 752727 h 1591972"/>
                <a:gd name="connsiteX248" fmla="*/ 7232515 w 8984628"/>
                <a:gd name="connsiteY248" fmla="*/ 745918 h 1591972"/>
                <a:gd name="connsiteX249" fmla="*/ 7205873 w 8984628"/>
                <a:gd name="connsiteY249" fmla="*/ 689622 h 1591972"/>
                <a:gd name="connsiteX250" fmla="*/ 7262078 w 8984628"/>
                <a:gd name="connsiteY250" fmla="*/ 716307 h 1591972"/>
                <a:gd name="connsiteX251" fmla="*/ 7390368 w 8984628"/>
                <a:gd name="connsiteY251" fmla="*/ 745918 h 1591972"/>
                <a:gd name="connsiteX252" fmla="*/ 7354008 w 8984628"/>
                <a:gd name="connsiteY252" fmla="*/ 752727 h 1591972"/>
                <a:gd name="connsiteX253" fmla="*/ 7360804 w 8984628"/>
                <a:gd name="connsiteY253" fmla="*/ 716307 h 1591972"/>
                <a:gd name="connsiteX254" fmla="*/ 7416933 w 8984628"/>
                <a:gd name="connsiteY254" fmla="*/ 689622 h 1591972"/>
                <a:gd name="connsiteX255" fmla="*/ 7390368 w 8984628"/>
                <a:gd name="connsiteY255" fmla="*/ 745918 h 1591972"/>
                <a:gd name="connsiteX256" fmla="*/ 1482639 w 8984628"/>
                <a:gd name="connsiteY256" fmla="*/ 795395 h 1591972"/>
                <a:gd name="connsiteX257" fmla="*/ 1457269 w 8984628"/>
                <a:gd name="connsiteY257" fmla="*/ 844489 h 1591972"/>
                <a:gd name="connsiteX258" fmla="*/ 1445250 w 8984628"/>
                <a:gd name="connsiteY258" fmla="*/ 795395 h 1591972"/>
                <a:gd name="connsiteX259" fmla="*/ 1457269 w 8984628"/>
                <a:gd name="connsiteY259" fmla="*/ 746224 h 1591972"/>
                <a:gd name="connsiteX260" fmla="*/ 1482639 w 8984628"/>
                <a:gd name="connsiteY260" fmla="*/ 795395 h 1591972"/>
                <a:gd name="connsiteX261" fmla="*/ 1901100 w 8984628"/>
                <a:gd name="connsiteY261" fmla="*/ 795395 h 1591972"/>
                <a:gd name="connsiteX262" fmla="*/ 1889082 w 8984628"/>
                <a:gd name="connsiteY262" fmla="*/ 844489 h 1591972"/>
                <a:gd name="connsiteX263" fmla="*/ 1863711 w 8984628"/>
                <a:gd name="connsiteY263" fmla="*/ 795395 h 1591972"/>
                <a:gd name="connsiteX264" fmla="*/ 1889082 w 8984628"/>
                <a:gd name="connsiteY264" fmla="*/ 746224 h 1591972"/>
                <a:gd name="connsiteX265" fmla="*/ 1901100 w 8984628"/>
                <a:gd name="connsiteY265" fmla="*/ 795395 h 1591972"/>
                <a:gd name="connsiteX266" fmla="*/ 7120905 w 8984628"/>
                <a:gd name="connsiteY266" fmla="*/ 795395 h 1591972"/>
                <a:gd name="connsiteX267" fmla="*/ 7095534 w 8984628"/>
                <a:gd name="connsiteY267" fmla="*/ 844489 h 1591972"/>
                <a:gd name="connsiteX268" fmla="*/ 7083516 w 8984628"/>
                <a:gd name="connsiteY268" fmla="*/ 795395 h 1591972"/>
                <a:gd name="connsiteX269" fmla="*/ 7095534 w 8984628"/>
                <a:gd name="connsiteY269" fmla="*/ 746224 h 1591972"/>
                <a:gd name="connsiteX270" fmla="*/ 7120905 w 8984628"/>
                <a:gd name="connsiteY270" fmla="*/ 795395 h 1591972"/>
                <a:gd name="connsiteX271" fmla="*/ 7539366 w 8984628"/>
                <a:gd name="connsiteY271" fmla="*/ 795395 h 1591972"/>
                <a:gd name="connsiteX272" fmla="*/ 7527271 w 8984628"/>
                <a:gd name="connsiteY272" fmla="*/ 844489 h 1591972"/>
                <a:gd name="connsiteX273" fmla="*/ 7501900 w 8984628"/>
                <a:gd name="connsiteY273" fmla="*/ 795395 h 1591972"/>
                <a:gd name="connsiteX274" fmla="*/ 7527271 w 8984628"/>
                <a:gd name="connsiteY274" fmla="*/ 746224 h 1591972"/>
                <a:gd name="connsiteX275" fmla="*/ 7539366 w 8984628"/>
                <a:gd name="connsiteY275" fmla="*/ 795395 h 1591972"/>
                <a:gd name="connsiteX276" fmla="*/ 1822447 w 8984628"/>
                <a:gd name="connsiteY276" fmla="*/ 795395 h 1591972"/>
                <a:gd name="connsiteX277" fmla="*/ 1764120 w 8984628"/>
                <a:gd name="connsiteY277" fmla="*/ 816303 h 1591972"/>
                <a:gd name="connsiteX278" fmla="*/ 1733604 w 8984628"/>
                <a:gd name="connsiteY278" fmla="*/ 795395 h 1591972"/>
                <a:gd name="connsiteX279" fmla="*/ 1764120 w 8984628"/>
                <a:gd name="connsiteY279" fmla="*/ 774411 h 1591972"/>
                <a:gd name="connsiteX280" fmla="*/ 1822447 w 8984628"/>
                <a:gd name="connsiteY280" fmla="*/ 795395 h 1591972"/>
                <a:gd name="connsiteX281" fmla="*/ 7251012 w 8984628"/>
                <a:gd name="connsiteY281" fmla="*/ 795395 h 1591972"/>
                <a:gd name="connsiteX282" fmla="*/ 7220509 w 8984628"/>
                <a:gd name="connsiteY282" fmla="*/ 816303 h 1591972"/>
                <a:gd name="connsiteX283" fmla="*/ 7162169 w 8984628"/>
                <a:gd name="connsiteY283" fmla="*/ 795395 h 1591972"/>
                <a:gd name="connsiteX284" fmla="*/ 7220509 w 8984628"/>
                <a:gd name="connsiteY284" fmla="*/ 774411 h 1591972"/>
                <a:gd name="connsiteX285" fmla="*/ 7251012 w 8984628"/>
                <a:gd name="connsiteY285" fmla="*/ 795395 h 1591972"/>
                <a:gd name="connsiteX286" fmla="*/ 7460725 w 8984628"/>
                <a:gd name="connsiteY286" fmla="*/ 795395 h 1591972"/>
                <a:gd name="connsiteX287" fmla="*/ 7402386 w 8984628"/>
                <a:gd name="connsiteY287" fmla="*/ 816303 h 1591972"/>
                <a:gd name="connsiteX288" fmla="*/ 7371870 w 8984628"/>
                <a:gd name="connsiteY288" fmla="*/ 795395 h 1591972"/>
                <a:gd name="connsiteX289" fmla="*/ 7402386 w 8984628"/>
                <a:gd name="connsiteY289" fmla="*/ 774411 h 1591972"/>
                <a:gd name="connsiteX290" fmla="*/ 7460725 w 8984628"/>
                <a:gd name="connsiteY290" fmla="*/ 795395 h 1591972"/>
                <a:gd name="connsiteX291" fmla="*/ 1612746 w 8984628"/>
                <a:gd name="connsiteY291" fmla="*/ 795395 h 1591972"/>
                <a:gd name="connsiteX292" fmla="*/ 1582230 w 8984628"/>
                <a:gd name="connsiteY292" fmla="*/ 816303 h 1591972"/>
                <a:gd name="connsiteX293" fmla="*/ 1523904 w 8984628"/>
                <a:gd name="connsiteY293" fmla="*/ 795395 h 1591972"/>
                <a:gd name="connsiteX294" fmla="*/ 1582230 w 8984628"/>
                <a:gd name="connsiteY294" fmla="*/ 774500 h 1591972"/>
                <a:gd name="connsiteX295" fmla="*/ 1612746 w 8984628"/>
                <a:gd name="connsiteY295" fmla="*/ 795395 h 1591972"/>
                <a:gd name="connsiteX296" fmla="*/ 1560023 w 8984628"/>
                <a:gd name="connsiteY296" fmla="*/ 842275 h 1591972"/>
                <a:gd name="connsiteX297" fmla="*/ 1538679 w 8984628"/>
                <a:gd name="connsiteY297" fmla="*/ 901410 h 1591972"/>
                <a:gd name="connsiteX298" fmla="*/ 1481051 w 8984628"/>
                <a:gd name="connsiteY298" fmla="*/ 875043 h 1591972"/>
                <a:gd name="connsiteX299" fmla="*/ 1503196 w 8984628"/>
                <a:gd name="connsiteY299" fmla="*/ 815590 h 1591972"/>
                <a:gd name="connsiteX300" fmla="*/ 1560023 w 8984628"/>
                <a:gd name="connsiteY300" fmla="*/ 842275 h 1591972"/>
                <a:gd name="connsiteX301" fmla="*/ 1865299 w 8984628"/>
                <a:gd name="connsiteY301" fmla="*/ 875043 h 1591972"/>
                <a:gd name="connsiteX302" fmla="*/ 1807671 w 8984628"/>
                <a:gd name="connsiteY302" fmla="*/ 901410 h 1591972"/>
                <a:gd name="connsiteX303" fmla="*/ 1786328 w 8984628"/>
                <a:gd name="connsiteY303" fmla="*/ 842275 h 1591972"/>
                <a:gd name="connsiteX304" fmla="*/ 1843168 w 8984628"/>
                <a:gd name="connsiteY304" fmla="*/ 815590 h 1591972"/>
                <a:gd name="connsiteX305" fmla="*/ 1865299 w 8984628"/>
                <a:gd name="connsiteY305" fmla="*/ 875043 h 1591972"/>
                <a:gd name="connsiteX306" fmla="*/ 7198288 w 8984628"/>
                <a:gd name="connsiteY306" fmla="*/ 842275 h 1591972"/>
                <a:gd name="connsiteX307" fmla="*/ 7176869 w 8984628"/>
                <a:gd name="connsiteY307" fmla="*/ 901410 h 1591972"/>
                <a:gd name="connsiteX308" fmla="*/ 7119330 w 8984628"/>
                <a:gd name="connsiteY308" fmla="*/ 875043 h 1591972"/>
                <a:gd name="connsiteX309" fmla="*/ 7141462 w 8984628"/>
                <a:gd name="connsiteY309" fmla="*/ 815590 h 1591972"/>
                <a:gd name="connsiteX310" fmla="*/ 7198288 w 8984628"/>
                <a:gd name="connsiteY310" fmla="*/ 842275 h 1591972"/>
                <a:gd name="connsiteX311" fmla="*/ 7503565 w 8984628"/>
                <a:gd name="connsiteY311" fmla="*/ 875043 h 1591972"/>
                <a:gd name="connsiteX312" fmla="*/ 7445937 w 8984628"/>
                <a:gd name="connsiteY312" fmla="*/ 901410 h 1591972"/>
                <a:gd name="connsiteX313" fmla="*/ 7424517 w 8984628"/>
                <a:gd name="connsiteY313" fmla="*/ 842275 h 1591972"/>
                <a:gd name="connsiteX314" fmla="*/ 7481345 w 8984628"/>
                <a:gd name="connsiteY314" fmla="*/ 815590 h 1591972"/>
                <a:gd name="connsiteX315" fmla="*/ 7503565 w 8984628"/>
                <a:gd name="connsiteY315" fmla="*/ 875043 h 1591972"/>
                <a:gd name="connsiteX316" fmla="*/ 1623812 w 8984628"/>
                <a:gd name="connsiteY316" fmla="*/ 874420 h 1591972"/>
                <a:gd name="connsiteX317" fmla="*/ 1567607 w 8984628"/>
                <a:gd name="connsiteY317" fmla="*/ 901092 h 1591972"/>
                <a:gd name="connsiteX318" fmla="*/ 1594248 w 8984628"/>
                <a:gd name="connsiteY318" fmla="*/ 844808 h 1591972"/>
                <a:gd name="connsiteX319" fmla="*/ 1630609 w 8984628"/>
                <a:gd name="connsiteY319" fmla="*/ 838000 h 1591972"/>
                <a:gd name="connsiteX320" fmla="*/ 1623812 w 8984628"/>
                <a:gd name="connsiteY320" fmla="*/ 874420 h 1591972"/>
                <a:gd name="connsiteX321" fmla="*/ 1752102 w 8984628"/>
                <a:gd name="connsiteY321" fmla="*/ 844808 h 1591972"/>
                <a:gd name="connsiteX322" fmla="*/ 1778743 w 8984628"/>
                <a:gd name="connsiteY322" fmla="*/ 901092 h 1591972"/>
                <a:gd name="connsiteX323" fmla="*/ 1722538 w 8984628"/>
                <a:gd name="connsiteY323" fmla="*/ 874420 h 1591972"/>
                <a:gd name="connsiteX324" fmla="*/ 1715742 w 8984628"/>
                <a:gd name="connsiteY324" fmla="*/ 838000 h 1591972"/>
                <a:gd name="connsiteX325" fmla="*/ 1752102 w 8984628"/>
                <a:gd name="connsiteY325" fmla="*/ 844808 h 1591972"/>
                <a:gd name="connsiteX326" fmla="*/ 7262078 w 8984628"/>
                <a:gd name="connsiteY326" fmla="*/ 874420 h 1591972"/>
                <a:gd name="connsiteX327" fmla="*/ 7205873 w 8984628"/>
                <a:gd name="connsiteY327" fmla="*/ 901092 h 1591972"/>
                <a:gd name="connsiteX328" fmla="*/ 7232515 w 8984628"/>
                <a:gd name="connsiteY328" fmla="*/ 844808 h 1591972"/>
                <a:gd name="connsiteX329" fmla="*/ 7268875 w 8984628"/>
                <a:gd name="connsiteY329" fmla="*/ 838000 h 1591972"/>
                <a:gd name="connsiteX330" fmla="*/ 7262078 w 8984628"/>
                <a:gd name="connsiteY330" fmla="*/ 874420 h 1591972"/>
                <a:gd name="connsiteX331" fmla="*/ 7390368 w 8984628"/>
                <a:gd name="connsiteY331" fmla="*/ 844808 h 1591972"/>
                <a:gd name="connsiteX332" fmla="*/ 7416933 w 8984628"/>
                <a:gd name="connsiteY332" fmla="*/ 901092 h 1591972"/>
                <a:gd name="connsiteX333" fmla="*/ 7360804 w 8984628"/>
                <a:gd name="connsiteY333" fmla="*/ 874420 h 1591972"/>
                <a:gd name="connsiteX334" fmla="*/ 7354008 w 8984628"/>
                <a:gd name="connsiteY334" fmla="*/ 838000 h 1591972"/>
                <a:gd name="connsiteX335" fmla="*/ 7390368 w 8984628"/>
                <a:gd name="connsiteY335" fmla="*/ 844808 h 1591972"/>
                <a:gd name="connsiteX336" fmla="*/ 1694080 w 8984628"/>
                <a:gd name="connsiteY336" fmla="*/ 886445 h 1591972"/>
                <a:gd name="connsiteX337" fmla="*/ 1673220 w 8984628"/>
                <a:gd name="connsiteY337" fmla="*/ 944880 h 1591972"/>
                <a:gd name="connsiteX338" fmla="*/ 1652270 w 8984628"/>
                <a:gd name="connsiteY338" fmla="*/ 886445 h 1591972"/>
                <a:gd name="connsiteX339" fmla="*/ 1673220 w 8984628"/>
                <a:gd name="connsiteY339" fmla="*/ 855891 h 1591972"/>
                <a:gd name="connsiteX340" fmla="*/ 1694080 w 8984628"/>
                <a:gd name="connsiteY340" fmla="*/ 886445 h 1591972"/>
                <a:gd name="connsiteX341" fmla="*/ 7332270 w 8984628"/>
                <a:gd name="connsiteY341" fmla="*/ 886445 h 1591972"/>
                <a:gd name="connsiteX342" fmla="*/ 7311409 w 8984628"/>
                <a:gd name="connsiteY342" fmla="*/ 944880 h 1591972"/>
                <a:gd name="connsiteX343" fmla="*/ 7290536 w 8984628"/>
                <a:gd name="connsiteY343" fmla="*/ 886445 h 1591972"/>
                <a:gd name="connsiteX344" fmla="*/ 7311409 w 8984628"/>
                <a:gd name="connsiteY344" fmla="*/ 855891 h 1591972"/>
                <a:gd name="connsiteX345" fmla="*/ 7332270 w 8984628"/>
                <a:gd name="connsiteY345" fmla="*/ 886445 h 1591972"/>
                <a:gd name="connsiteX346" fmla="*/ 1652982 w 8984628"/>
                <a:gd name="connsiteY346" fmla="*/ 965623 h 1591972"/>
                <a:gd name="connsiteX347" fmla="*/ 1593613 w 8984628"/>
                <a:gd name="connsiteY347" fmla="*/ 987790 h 1591972"/>
                <a:gd name="connsiteX348" fmla="*/ 1567289 w 8984628"/>
                <a:gd name="connsiteY348" fmla="*/ 930081 h 1591972"/>
                <a:gd name="connsiteX349" fmla="*/ 1626340 w 8984628"/>
                <a:gd name="connsiteY349" fmla="*/ 908702 h 1591972"/>
                <a:gd name="connsiteX350" fmla="*/ 1652982 w 8984628"/>
                <a:gd name="connsiteY350" fmla="*/ 965623 h 1591972"/>
                <a:gd name="connsiteX351" fmla="*/ 1779061 w 8984628"/>
                <a:gd name="connsiteY351" fmla="*/ 930081 h 1591972"/>
                <a:gd name="connsiteX352" fmla="*/ 1752737 w 8984628"/>
                <a:gd name="connsiteY352" fmla="*/ 987790 h 1591972"/>
                <a:gd name="connsiteX353" fmla="*/ 1693369 w 8984628"/>
                <a:gd name="connsiteY353" fmla="*/ 965623 h 1591972"/>
                <a:gd name="connsiteX354" fmla="*/ 1720010 w 8984628"/>
                <a:gd name="connsiteY354" fmla="*/ 908702 h 1591972"/>
                <a:gd name="connsiteX355" fmla="*/ 1779061 w 8984628"/>
                <a:gd name="connsiteY355" fmla="*/ 930081 h 1591972"/>
                <a:gd name="connsiteX356" fmla="*/ 7291171 w 8984628"/>
                <a:gd name="connsiteY356" fmla="*/ 965623 h 1591972"/>
                <a:gd name="connsiteX357" fmla="*/ 7231879 w 8984628"/>
                <a:gd name="connsiteY357" fmla="*/ 987790 h 1591972"/>
                <a:gd name="connsiteX358" fmla="*/ 7205568 w 8984628"/>
                <a:gd name="connsiteY358" fmla="*/ 930081 h 1591972"/>
                <a:gd name="connsiteX359" fmla="*/ 7264606 w 8984628"/>
                <a:gd name="connsiteY359" fmla="*/ 908702 h 1591972"/>
                <a:gd name="connsiteX360" fmla="*/ 7291171 w 8984628"/>
                <a:gd name="connsiteY360" fmla="*/ 965623 h 1591972"/>
                <a:gd name="connsiteX361" fmla="*/ 7417327 w 8984628"/>
                <a:gd name="connsiteY361" fmla="*/ 930081 h 1591972"/>
                <a:gd name="connsiteX362" fmla="*/ 7391003 w 8984628"/>
                <a:gd name="connsiteY362" fmla="*/ 987790 h 1591972"/>
                <a:gd name="connsiteX363" fmla="*/ 7331635 w 8984628"/>
                <a:gd name="connsiteY363" fmla="*/ 965623 h 1591972"/>
                <a:gd name="connsiteX364" fmla="*/ 7358276 w 8984628"/>
                <a:gd name="connsiteY364" fmla="*/ 908702 h 1591972"/>
                <a:gd name="connsiteX365" fmla="*/ 7417327 w 8984628"/>
                <a:gd name="connsiteY365" fmla="*/ 930081 h 1591972"/>
                <a:gd name="connsiteX366" fmla="*/ 1538438 w 8984628"/>
                <a:gd name="connsiteY366" fmla="*/ 930310 h 1591972"/>
                <a:gd name="connsiteX367" fmla="*/ 1555119 w 8984628"/>
                <a:gd name="connsiteY367" fmla="*/ 982967 h 1591972"/>
                <a:gd name="connsiteX368" fmla="*/ 1512038 w 8984628"/>
                <a:gd name="connsiteY368" fmla="*/ 956753 h 1591972"/>
                <a:gd name="connsiteX369" fmla="*/ 1485879 w 8984628"/>
                <a:gd name="connsiteY369" fmla="*/ 913601 h 1591972"/>
                <a:gd name="connsiteX370" fmla="*/ 1538438 w 8984628"/>
                <a:gd name="connsiteY370" fmla="*/ 930310 h 1591972"/>
                <a:gd name="connsiteX371" fmla="*/ 1834313 w 8984628"/>
                <a:gd name="connsiteY371" fmla="*/ 956753 h 1591972"/>
                <a:gd name="connsiteX372" fmla="*/ 1791232 w 8984628"/>
                <a:gd name="connsiteY372" fmla="*/ 982967 h 1591972"/>
                <a:gd name="connsiteX373" fmla="*/ 1807913 w 8984628"/>
                <a:gd name="connsiteY373" fmla="*/ 930310 h 1591972"/>
                <a:gd name="connsiteX374" fmla="*/ 1860471 w 8984628"/>
                <a:gd name="connsiteY374" fmla="*/ 913601 h 1591972"/>
                <a:gd name="connsiteX375" fmla="*/ 1834313 w 8984628"/>
                <a:gd name="connsiteY375" fmla="*/ 956753 h 1591972"/>
                <a:gd name="connsiteX376" fmla="*/ 7176716 w 8984628"/>
                <a:gd name="connsiteY376" fmla="*/ 930310 h 1591972"/>
                <a:gd name="connsiteX377" fmla="*/ 7193385 w 8984628"/>
                <a:gd name="connsiteY377" fmla="*/ 982967 h 1591972"/>
                <a:gd name="connsiteX378" fmla="*/ 7150228 w 8984628"/>
                <a:gd name="connsiteY378" fmla="*/ 956753 h 1591972"/>
                <a:gd name="connsiteX379" fmla="*/ 7124145 w 8984628"/>
                <a:gd name="connsiteY379" fmla="*/ 913601 h 1591972"/>
                <a:gd name="connsiteX380" fmla="*/ 7176716 w 8984628"/>
                <a:gd name="connsiteY380" fmla="*/ 930310 h 1591972"/>
                <a:gd name="connsiteX381" fmla="*/ 7472579 w 8984628"/>
                <a:gd name="connsiteY381" fmla="*/ 956753 h 1591972"/>
                <a:gd name="connsiteX382" fmla="*/ 7429498 w 8984628"/>
                <a:gd name="connsiteY382" fmla="*/ 982967 h 1591972"/>
                <a:gd name="connsiteX383" fmla="*/ 7446179 w 8984628"/>
                <a:gd name="connsiteY383" fmla="*/ 930310 h 1591972"/>
                <a:gd name="connsiteX384" fmla="*/ 7498737 w 8984628"/>
                <a:gd name="connsiteY384" fmla="*/ 913601 h 1591972"/>
                <a:gd name="connsiteX385" fmla="*/ 7472579 w 8984628"/>
                <a:gd name="connsiteY385" fmla="*/ 956753 h 1591972"/>
                <a:gd name="connsiteX386" fmla="*/ 1722221 w 8984628"/>
                <a:gd name="connsiteY386" fmla="*/ 1011625 h 1591972"/>
                <a:gd name="connsiteX387" fmla="*/ 1673220 w 8984628"/>
                <a:gd name="connsiteY387" fmla="*/ 1023663 h 1591972"/>
                <a:gd name="connsiteX388" fmla="*/ 1624130 w 8984628"/>
                <a:gd name="connsiteY388" fmla="*/ 1011625 h 1591972"/>
                <a:gd name="connsiteX389" fmla="*/ 1673220 w 8984628"/>
                <a:gd name="connsiteY389" fmla="*/ 986212 h 1591972"/>
                <a:gd name="connsiteX390" fmla="*/ 1722221 w 8984628"/>
                <a:gd name="connsiteY390" fmla="*/ 1011625 h 1591972"/>
                <a:gd name="connsiteX391" fmla="*/ 7360487 w 8984628"/>
                <a:gd name="connsiteY391" fmla="*/ 1011625 h 1591972"/>
                <a:gd name="connsiteX392" fmla="*/ 7311409 w 8984628"/>
                <a:gd name="connsiteY392" fmla="*/ 1023663 h 1591972"/>
                <a:gd name="connsiteX393" fmla="*/ 7262396 w 8984628"/>
                <a:gd name="connsiteY393" fmla="*/ 1011625 h 1591972"/>
                <a:gd name="connsiteX394" fmla="*/ 7311409 w 8984628"/>
                <a:gd name="connsiteY394" fmla="*/ 986212 h 1591972"/>
                <a:gd name="connsiteX395" fmla="*/ 7360487 w 8984628"/>
                <a:gd name="connsiteY395" fmla="*/ 1011625 h 15919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Lst>
              <a:rect l="l" t="t" r="r" b="b"/>
              <a:pathLst>
                <a:path w="8984628" h="1591972">
                  <a:moveTo>
                    <a:pt x="4492270" y="-630"/>
                  </a:moveTo>
                  <a:lnTo>
                    <a:pt x="4259562" y="232538"/>
                  </a:lnTo>
                  <a:lnTo>
                    <a:pt x="3930338" y="232538"/>
                  </a:lnTo>
                  <a:lnTo>
                    <a:pt x="3930338" y="562227"/>
                  </a:lnTo>
                  <a:lnTo>
                    <a:pt x="3722136" y="770771"/>
                  </a:lnTo>
                  <a:lnTo>
                    <a:pt x="3400662" y="770771"/>
                  </a:lnTo>
                  <a:lnTo>
                    <a:pt x="3313077" y="683043"/>
                  </a:lnTo>
                  <a:lnTo>
                    <a:pt x="3313077" y="524229"/>
                  </a:lnTo>
                  <a:lnTo>
                    <a:pt x="3154513" y="524229"/>
                  </a:lnTo>
                  <a:lnTo>
                    <a:pt x="3042434" y="411877"/>
                  </a:lnTo>
                  <a:lnTo>
                    <a:pt x="2930189" y="524229"/>
                  </a:lnTo>
                  <a:lnTo>
                    <a:pt x="2771625" y="524229"/>
                  </a:lnTo>
                  <a:lnTo>
                    <a:pt x="2771625" y="683043"/>
                  </a:lnTo>
                  <a:lnTo>
                    <a:pt x="2684116" y="770771"/>
                  </a:lnTo>
                  <a:lnTo>
                    <a:pt x="1928453" y="770771"/>
                  </a:lnTo>
                  <a:lnTo>
                    <a:pt x="1929635" y="794759"/>
                  </a:lnTo>
                  <a:cubicBezTo>
                    <a:pt x="1929482" y="759687"/>
                    <a:pt x="1915964" y="727619"/>
                    <a:pt x="1893833" y="703556"/>
                  </a:cubicBezTo>
                  <a:cubicBezTo>
                    <a:pt x="1892410" y="670852"/>
                    <a:pt x="1879439" y="638631"/>
                    <a:pt x="1854538" y="613689"/>
                  </a:cubicBezTo>
                  <a:cubicBezTo>
                    <a:pt x="1829650" y="588747"/>
                    <a:pt x="1797470" y="575767"/>
                    <a:pt x="1764832" y="574342"/>
                  </a:cubicBezTo>
                  <a:cubicBezTo>
                    <a:pt x="1740642" y="552098"/>
                    <a:pt x="1708475" y="538393"/>
                    <a:pt x="1673220" y="538393"/>
                  </a:cubicBezTo>
                  <a:cubicBezTo>
                    <a:pt x="1637876" y="538393"/>
                    <a:pt x="1605708" y="552098"/>
                    <a:pt x="1581519" y="574342"/>
                  </a:cubicBezTo>
                  <a:cubicBezTo>
                    <a:pt x="1548881" y="575767"/>
                    <a:pt x="1516700" y="588747"/>
                    <a:pt x="1491812" y="613689"/>
                  </a:cubicBezTo>
                  <a:cubicBezTo>
                    <a:pt x="1466912" y="638631"/>
                    <a:pt x="1453940" y="670852"/>
                    <a:pt x="1452517" y="703556"/>
                  </a:cubicBezTo>
                  <a:cubicBezTo>
                    <a:pt x="1430386" y="727619"/>
                    <a:pt x="1416957" y="759611"/>
                    <a:pt x="1416716" y="794682"/>
                  </a:cubicBezTo>
                  <a:lnTo>
                    <a:pt x="1417898" y="770771"/>
                  </a:lnTo>
                  <a:lnTo>
                    <a:pt x="0" y="770771"/>
                  </a:lnTo>
                  <a:lnTo>
                    <a:pt x="0" y="820018"/>
                  </a:lnTo>
                  <a:lnTo>
                    <a:pt x="1417898" y="820018"/>
                  </a:lnTo>
                  <a:lnTo>
                    <a:pt x="1416716" y="795955"/>
                  </a:lnTo>
                  <a:cubicBezTo>
                    <a:pt x="1416868" y="831102"/>
                    <a:pt x="1430386" y="863094"/>
                    <a:pt x="1452517" y="887158"/>
                  </a:cubicBezTo>
                  <a:cubicBezTo>
                    <a:pt x="1453940" y="919862"/>
                    <a:pt x="1466912" y="952083"/>
                    <a:pt x="1491812" y="977025"/>
                  </a:cubicBezTo>
                  <a:cubicBezTo>
                    <a:pt x="1516700" y="1001966"/>
                    <a:pt x="1548881" y="1014946"/>
                    <a:pt x="1581519" y="1016372"/>
                  </a:cubicBezTo>
                  <a:cubicBezTo>
                    <a:pt x="1605708" y="1038704"/>
                    <a:pt x="1637876" y="1052321"/>
                    <a:pt x="1673220" y="1052321"/>
                  </a:cubicBezTo>
                  <a:cubicBezTo>
                    <a:pt x="1708475" y="1052321"/>
                    <a:pt x="1740642" y="1038704"/>
                    <a:pt x="1764832" y="1016448"/>
                  </a:cubicBezTo>
                  <a:cubicBezTo>
                    <a:pt x="1797470" y="1014946"/>
                    <a:pt x="1829650" y="1001966"/>
                    <a:pt x="1854538" y="977025"/>
                  </a:cubicBezTo>
                  <a:cubicBezTo>
                    <a:pt x="1879439" y="952083"/>
                    <a:pt x="1892410" y="919862"/>
                    <a:pt x="1893833" y="887158"/>
                  </a:cubicBezTo>
                  <a:cubicBezTo>
                    <a:pt x="1915964" y="863094"/>
                    <a:pt x="1929482" y="831026"/>
                    <a:pt x="1929635" y="795878"/>
                  </a:cubicBezTo>
                  <a:lnTo>
                    <a:pt x="1928453" y="820018"/>
                  </a:lnTo>
                  <a:lnTo>
                    <a:pt x="2684116" y="820018"/>
                  </a:lnTo>
                  <a:lnTo>
                    <a:pt x="2771625" y="907671"/>
                  </a:lnTo>
                  <a:lnTo>
                    <a:pt x="2771625" y="1066497"/>
                  </a:lnTo>
                  <a:lnTo>
                    <a:pt x="2930189" y="1066497"/>
                  </a:lnTo>
                  <a:lnTo>
                    <a:pt x="3042434" y="1178837"/>
                  </a:lnTo>
                  <a:lnTo>
                    <a:pt x="3154513" y="1066497"/>
                  </a:lnTo>
                  <a:lnTo>
                    <a:pt x="3313077" y="1066497"/>
                  </a:lnTo>
                  <a:lnTo>
                    <a:pt x="3313077" y="907671"/>
                  </a:lnTo>
                  <a:lnTo>
                    <a:pt x="3400662" y="820018"/>
                  </a:lnTo>
                  <a:lnTo>
                    <a:pt x="3722213" y="820018"/>
                  </a:lnTo>
                  <a:lnTo>
                    <a:pt x="3930338" y="1028486"/>
                  </a:lnTo>
                  <a:lnTo>
                    <a:pt x="3930338" y="1358176"/>
                  </a:lnTo>
                  <a:lnTo>
                    <a:pt x="4259562" y="1358176"/>
                  </a:lnTo>
                  <a:lnTo>
                    <a:pt x="4492270" y="1591343"/>
                  </a:lnTo>
                  <a:lnTo>
                    <a:pt x="4725054" y="1358176"/>
                  </a:lnTo>
                  <a:lnTo>
                    <a:pt x="5054202" y="1358176"/>
                  </a:lnTo>
                  <a:lnTo>
                    <a:pt x="5054202" y="1028486"/>
                  </a:lnTo>
                  <a:lnTo>
                    <a:pt x="5262404" y="820018"/>
                  </a:lnTo>
                  <a:lnTo>
                    <a:pt x="5584043" y="820018"/>
                  </a:lnTo>
                  <a:lnTo>
                    <a:pt x="5671539" y="907671"/>
                  </a:lnTo>
                  <a:lnTo>
                    <a:pt x="5671539" y="1066497"/>
                  </a:lnTo>
                  <a:lnTo>
                    <a:pt x="5830104" y="1066497"/>
                  </a:lnTo>
                  <a:lnTo>
                    <a:pt x="5942195" y="1178837"/>
                  </a:lnTo>
                  <a:lnTo>
                    <a:pt x="6054275" y="1066497"/>
                  </a:lnTo>
                  <a:lnTo>
                    <a:pt x="6212916" y="1066497"/>
                  </a:lnTo>
                  <a:lnTo>
                    <a:pt x="6212916" y="907671"/>
                  </a:lnTo>
                  <a:lnTo>
                    <a:pt x="6300424" y="820018"/>
                  </a:lnTo>
                  <a:lnTo>
                    <a:pt x="7056163" y="820018"/>
                  </a:lnTo>
                  <a:lnTo>
                    <a:pt x="7054982" y="796273"/>
                  </a:lnTo>
                  <a:cubicBezTo>
                    <a:pt x="7055223" y="831268"/>
                    <a:pt x="7068741" y="863171"/>
                    <a:pt x="7090707" y="887158"/>
                  </a:cubicBezTo>
                  <a:cubicBezTo>
                    <a:pt x="7092129" y="919862"/>
                    <a:pt x="7105177" y="952083"/>
                    <a:pt x="7130078" y="977025"/>
                  </a:cubicBezTo>
                  <a:cubicBezTo>
                    <a:pt x="7154890" y="1001966"/>
                    <a:pt x="7187146" y="1014946"/>
                    <a:pt x="7219797" y="1016372"/>
                  </a:cubicBezTo>
                  <a:cubicBezTo>
                    <a:pt x="7243898" y="1038704"/>
                    <a:pt x="7276155" y="1052321"/>
                    <a:pt x="7311409" y="1052321"/>
                  </a:cubicBezTo>
                  <a:cubicBezTo>
                    <a:pt x="7346740" y="1052321"/>
                    <a:pt x="7378909" y="1038704"/>
                    <a:pt x="7403021" y="1016372"/>
                  </a:cubicBezTo>
                  <a:cubicBezTo>
                    <a:pt x="7435659" y="1014946"/>
                    <a:pt x="7467916" y="1001966"/>
                    <a:pt x="7492816" y="977025"/>
                  </a:cubicBezTo>
                  <a:cubicBezTo>
                    <a:pt x="7517628" y="952083"/>
                    <a:pt x="7530676" y="919862"/>
                    <a:pt x="7532099" y="887158"/>
                  </a:cubicBezTo>
                  <a:cubicBezTo>
                    <a:pt x="7554307" y="863018"/>
                    <a:pt x="7567824" y="830873"/>
                    <a:pt x="7567900" y="795560"/>
                  </a:cubicBezTo>
                  <a:lnTo>
                    <a:pt x="7566719" y="820018"/>
                  </a:lnTo>
                  <a:lnTo>
                    <a:pt x="8984628" y="820018"/>
                  </a:lnTo>
                  <a:lnTo>
                    <a:pt x="8984628" y="770771"/>
                  </a:lnTo>
                  <a:lnTo>
                    <a:pt x="7566719" y="770771"/>
                  </a:lnTo>
                  <a:lnTo>
                    <a:pt x="7567900" y="795077"/>
                  </a:lnTo>
                  <a:cubicBezTo>
                    <a:pt x="7567824" y="759764"/>
                    <a:pt x="7554231" y="727708"/>
                    <a:pt x="7532099" y="703556"/>
                  </a:cubicBezTo>
                  <a:cubicBezTo>
                    <a:pt x="7530676" y="670852"/>
                    <a:pt x="7517628" y="638631"/>
                    <a:pt x="7492816" y="613689"/>
                  </a:cubicBezTo>
                  <a:cubicBezTo>
                    <a:pt x="7467916" y="588747"/>
                    <a:pt x="7435659" y="575767"/>
                    <a:pt x="7403021" y="574342"/>
                  </a:cubicBezTo>
                  <a:cubicBezTo>
                    <a:pt x="7378909" y="552098"/>
                    <a:pt x="7346740" y="538393"/>
                    <a:pt x="7311409" y="538393"/>
                  </a:cubicBezTo>
                  <a:cubicBezTo>
                    <a:pt x="7276155" y="538393"/>
                    <a:pt x="7243898" y="552098"/>
                    <a:pt x="7219797" y="574342"/>
                  </a:cubicBezTo>
                  <a:cubicBezTo>
                    <a:pt x="7187146" y="575767"/>
                    <a:pt x="7154890" y="588747"/>
                    <a:pt x="7130078" y="613689"/>
                  </a:cubicBezTo>
                  <a:cubicBezTo>
                    <a:pt x="7105177" y="638631"/>
                    <a:pt x="7092219" y="670852"/>
                    <a:pt x="7090707" y="703556"/>
                  </a:cubicBezTo>
                  <a:cubicBezTo>
                    <a:pt x="7068741" y="727543"/>
                    <a:pt x="7055223" y="759458"/>
                    <a:pt x="7054982" y="794364"/>
                  </a:cubicBezTo>
                  <a:lnTo>
                    <a:pt x="7056163" y="770771"/>
                  </a:lnTo>
                  <a:lnTo>
                    <a:pt x="6300424" y="770771"/>
                  </a:lnTo>
                  <a:lnTo>
                    <a:pt x="6212916" y="683043"/>
                  </a:lnTo>
                  <a:lnTo>
                    <a:pt x="6212916" y="524229"/>
                  </a:lnTo>
                  <a:lnTo>
                    <a:pt x="6054275" y="524229"/>
                  </a:lnTo>
                  <a:lnTo>
                    <a:pt x="5942195" y="411877"/>
                  </a:lnTo>
                  <a:lnTo>
                    <a:pt x="5830104" y="524229"/>
                  </a:lnTo>
                  <a:lnTo>
                    <a:pt x="5671539" y="524229"/>
                  </a:lnTo>
                  <a:lnTo>
                    <a:pt x="5671539" y="683043"/>
                  </a:lnTo>
                  <a:lnTo>
                    <a:pt x="5583954" y="770771"/>
                  </a:lnTo>
                  <a:lnTo>
                    <a:pt x="5262480" y="770771"/>
                  </a:lnTo>
                  <a:lnTo>
                    <a:pt x="5054202" y="562227"/>
                  </a:lnTo>
                  <a:lnTo>
                    <a:pt x="5054202" y="232538"/>
                  </a:lnTo>
                  <a:lnTo>
                    <a:pt x="4725054" y="232538"/>
                  </a:lnTo>
                  <a:lnTo>
                    <a:pt x="4492270" y="-630"/>
                  </a:lnTo>
                  <a:close/>
                  <a:moveTo>
                    <a:pt x="4492270" y="241484"/>
                  </a:moveTo>
                  <a:lnTo>
                    <a:pt x="4654227" y="403720"/>
                  </a:lnTo>
                  <a:lnTo>
                    <a:pt x="4883301" y="403720"/>
                  </a:lnTo>
                  <a:lnTo>
                    <a:pt x="4883301" y="633172"/>
                  </a:lnTo>
                  <a:lnTo>
                    <a:pt x="5045271" y="795395"/>
                  </a:lnTo>
                  <a:lnTo>
                    <a:pt x="4883301" y="957631"/>
                  </a:lnTo>
                  <a:lnTo>
                    <a:pt x="4883301" y="1186994"/>
                  </a:lnTo>
                  <a:lnTo>
                    <a:pt x="4654227" y="1186994"/>
                  </a:lnTo>
                  <a:lnTo>
                    <a:pt x="4492270" y="1349230"/>
                  </a:lnTo>
                  <a:lnTo>
                    <a:pt x="4330313" y="1186994"/>
                  </a:lnTo>
                  <a:lnTo>
                    <a:pt x="4101315" y="1186994"/>
                  </a:lnTo>
                  <a:lnTo>
                    <a:pt x="4101315" y="957631"/>
                  </a:lnTo>
                  <a:lnTo>
                    <a:pt x="3939345" y="795395"/>
                  </a:lnTo>
                  <a:lnTo>
                    <a:pt x="4101315" y="633172"/>
                  </a:lnTo>
                  <a:lnTo>
                    <a:pt x="4101315" y="403720"/>
                  </a:lnTo>
                  <a:lnTo>
                    <a:pt x="4330313" y="403720"/>
                  </a:lnTo>
                  <a:lnTo>
                    <a:pt x="4492270" y="241484"/>
                  </a:lnTo>
                  <a:close/>
                  <a:moveTo>
                    <a:pt x="3042434" y="528505"/>
                  </a:moveTo>
                  <a:lnTo>
                    <a:pt x="3120452" y="606639"/>
                  </a:lnTo>
                  <a:lnTo>
                    <a:pt x="3230790" y="606639"/>
                  </a:lnTo>
                  <a:lnTo>
                    <a:pt x="3230790" y="717172"/>
                  </a:lnTo>
                  <a:lnTo>
                    <a:pt x="3284225" y="770771"/>
                  </a:lnTo>
                  <a:lnTo>
                    <a:pt x="3308733" y="795395"/>
                  </a:lnTo>
                  <a:lnTo>
                    <a:pt x="3230790" y="873542"/>
                  </a:lnTo>
                  <a:lnTo>
                    <a:pt x="3230790" y="984074"/>
                  </a:lnTo>
                  <a:lnTo>
                    <a:pt x="3120452" y="984074"/>
                  </a:lnTo>
                  <a:lnTo>
                    <a:pt x="3042434" y="1062221"/>
                  </a:lnTo>
                  <a:lnTo>
                    <a:pt x="2964339" y="984074"/>
                  </a:lnTo>
                  <a:lnTo>
                    <a:pt x="2853988" y="984074"/>
                  </a:lnTo>
                  <a:lnTo>
                    <a:pt x="2853988" y="873542"/>
                  </a:lnTo>
                  <a:lnTo>
                    <a:pt x="2775969" y="795395"/>
                  </a:lnTo>
                  <a:lnTo>
                    <a:pt x="2800553" y="770771"/>
                  </a:lnTo>
                  <a:lnTo>
                    <a:pt x="2853988" y="717172"/>
                  </a:lnTo>
                  <a:lnTo>
                    <a:pt x="2853988" y="606639"/>
                  </a:lnTo>
                  <a:lnTo>
                    <a:pt x="2964339" y="606639"/>
                  </a:lnTo>
                  <a:lnTo>
                    <a:pt x="3042434" y="528505"/>
                  </a:lnTo>
                  <a:close/>
                  <a:moveTo>
                    <a:pt x="5942195" y="528505"/>
                  </a:moveTo>
                  <a:lnTo>
                    <a:pt x="6020201" y="606639"/>
                  </a:lnTo>
                  <a:lnTo>
                    <a:pt x="6130552" y="606639"/>
                  </a:lnTo>
                  <a:lnTo>
                    <a:pt x="6130552" y="717172"/>
                  </a:lnTo>
                  <a:lnTo>
                    <a:pt x="6208570" y="795395"/>
                  </a:lnTo>
                  <a:lnTo>
                    <a:pt x="6130552" y="873542"/>
                  </a:lnTo>
                  <a:lnTo>
                    <a:pt x="6130552" y="984074"/>
                  </a:lnTo>
                  <a:lnTo>
                    <a:pt x="6020201" y="984074"/>
                  </a:lnTo>
                  <a:lnTo>
                    <a:pt x="5942195" y="1062221"/>
                  </a:lnTo>
                  <a:lnTo>
                    <a:pt x="5864177" y="984074"/>
                  </a:lnTo>
                  <a:lnTo>
                    <a:pt x="5753902" y="984074"/>
                  </a:lnTo>
                  <a:lnTo>
                    <a:pt x="5753902" y="873542"/>
                  </a:lnTo>
                  <a:lnTo>
                    <a:pt x="5678336" y="792862"/>
                  </a:lnTo>
                  <a:lnTo>
                    <a:pt x="5753902" y="717172"/>
                  </a:lnTo>
                  <a:lnTo>
                    <a:pt x="5753902" y="606639"/>
                  </a:lnTo>
                  <a:lnTo>
                    <a:pt x="5864177" y="606639"/>
                  </a:lnTo>
                  <a:lnTo>
                    <a:pt x="5942195" y="528505"/>
                  </a:lnTo>
                  <a:close/>
                  <a:moveTo>
                    <a:pt x="1722221" y="579089"/>
                  </a:moveTo>
                  <a:cubicBezTo>
                    <a:pt x="1704676" y="584000"/>
                    <a:pt x="1687919" y="592476"/>
                    <a:pt x="1673220" y="604501"/>
                  </a:cubicBezTo>
                  <a:cubicBezTo>
                    <a:pt x="1658432" y="592476"/>
                    <a:pt x="1641674" y="584000"/>
                    <a:pt x="1624130" y="579089"/>
                  </a:cubicBezTo>
                  <a:cubicBezTo>
                    <a:pt x="1638829" y="571491"/>
                    <a:pt x="1655509" y="567063"/>
                    <a:pt x="1673220" y="567063"/>
                  </a:cubicBezTo>
                  <a:cubicBezTo>
                    <a:pt x="1690841" y="567063"/>
                    <a:pt x="1707522" y="571491"/>
                    <a:pt x="1722221" y="579089"/>
                  </a:cubicBezTo>
                  <a:close/>
                  <a:moveTo>
                    <a:pt x="7360487" y="579089"/>
                  </a:moveTo>
                  <a:cubicBezTo>
                    <a:pt x="7342942" y="584000"/>
                    <a:pt x="7326185" y="592476"/>
                    <a:pt x="7311409" y="604501"/>
                  </a:cubicBezTo>
                  <a:cubicBezTo>
                    <a:pt x="7296621" y="592476"/>
                    <a:pt x="7279940" y="584000"/>
                    <a:pt x="7262396" y="579089"/>
                  </a:cubicBezTo>
                  <a:cubicBezTo>
                    <a:pt x="7277094" y="571491"/>
                    <a:pt x="7293699" y="567063"/>
                    <a:pt x="7311409" y="567063"/>
                  </a:cubicBezTo>
                  <a:cubicBezTo>
                    <a:pt x="7329107" y="567063"/>
                    <a:pt x="7345787" y="571491"/>
                    <a:pt x="7360487" y="579089"/>
                  </a:cubicBezTo>
                  <a:close/>
                  <a:moveTo>
                    <a:pt x="1652982" y="625091"/>
                  </a:moveTo>
                  <a:cubicBezTo>
                    <a:pt x="1639388" y="642118"/>
                    <a:pt x="1630533" y="661676"/>
                    <a:pt x="1626340" y="682024"/>
                  </a:cubicBezTo>
                  <a:cubicBezTo>
                    <a:pt x="1609037" y="670622"/>
                    <a:pt x="1588951" y="663013"/>
                    <a:pt x="1567289" y="660646"/>
                  </a:cubicBezTo>
                  <a:cubicBezTo>
                    <a:pt x="1570059" y="638631"/>
                    <a:pt x="1579550" y="618677"/>
                    <a:pt x="1593613" y="602923"/>
                  </a:cubicBezTo>
                  <a:cubicBezTo>
                    <a:pt x="1614728" y="604107"/>
                    <a:pt x="1635437" y="611475"/>
                    <a:pt x="1652982" y="625091"/>
                  </a:cubicBezTo>
                  <a:close/>
                  <a:moveTo>
                    <a:pt x="1779061" y="660646"/>
                  </a:moveTo>
                  <a:cubicBezTo>
                    <a:pt x="1757400" y="663013"/>
                    <a:pt x="1737326" y="670622"/>
                    <a:pt x="1720010" y="682024"/>
                  </a:cubicBezTo>
                  <a:cubicBezTo>
                    <a:pt x="1715818" y="661676"/>
                    <a:pt x="1706963" y="642118"/>
                    <a:pt x="1693369" y="625091"/>
                  </a:cubicBezTo>
                  <a:cubicBezTo>
                    <a:pt x="1710914" y="611475"/>
                    <a:pt x="1731635" y="604107"/>
                    <a:pt x="1752737" y="602923"/>
                  </a:cubicBezTo>
                  <a:cubicBezTo>
                    <a:pt x="1766801" y="618677"/>
                    <a:pt x="1776291" y="638631"/>
                    <a:pt x="1779061" y="660646"/>
                  </a:cubicBezTo>
                  <a:close/>
                  <a:moveTo>
                    <a:pt x="7291171" y="625091"/>
                  </a:moveTo>
                  <a:cubicBezTo>
                    <a:pt x="7277654" y="642118"/>
                    <a:pt x="7268798" y="661676"/>
                    <a:pt x="7264606" y="682024"/>
                  </a:cubicBezTo>
                  <a:cubicBezTo>
                    <a:pt x="7247303" y="670622"/>
                    <a:pt x="7227140" y="663013"/>
                    <a:pt x="7205568" y="660646"/>
                  </a:cubicBezTo>
                  <a:cubicBezTo>
                    <a:pt x="7208325" y="638631"/>
                    <a:pt x="7217815" y="618677"/>
                    <a:pt x="7231879" y="602923"/>
                  </a:cubicBezTo>
                  <a:cubicBezTo>
                    <a:pt x="7252905" y="604107"/>
                    <a:pt x="7273703" y="611475"/>
                    <a:pt x="7291171" y="625091"/>
                  </a:cubicBezTo>
                  <a:close/>
                  <a:moveTo>
                    <a:pt x="7417327" y="660646"/>
                  </a:moveTo>
                  <a:cubicBezTo>
                    <a:pt x="7395666" y="663013"/>
                    <a:pt x="7375592" y="670622"/>
                    <a:pt x="7358276" y="682024"/>
                  </a:cubicBezTo>
                  <a:cubicBezTo>
                    <a:pt x="7354084" y="661676"/>
                    <a:pt x="7345241" y="642118"/>
                    <a:pt x="7331635" y="625091"/>
                  </a:cubicBezTo>
                  <a:cubicBezTo>
                    <a:pt x="7349192" y="611475"/>
                    <a:pt x="7369901" y="604107"/>
                    <a:pt x="7391003" y="602923"/>
                  </a:cubicBezTo>
                  <a:cubicBezTo>
                    <a:pt x="7405067" y="618677"/>
                    <a:pt x="7414557" y="638631"/>
                    <a:pt x="7417327" y="660646"/>
                  </a:cubicBezTo>
                  <a:close/>
                  <a:moveTo>
                    <a:pt x="1538438" y="660404"/>
                  </a:moveTo>
                  <a:cubicBezTo>
                    <a:pt x="1519470" y="662300"/>
                    <a:pt x="1501684" y="668166"/>
                    <a:pt x="1485879" y="677112"/>
                  </a:cubicBezTo>
                  <a:cubicBezTo>
                    <a:pt x="1490859" y="661358"/>
                    <a:pt x="1499549" y="646469"/>
                    <a:pt x="1512038" y="633960"/>
                  </a:cubicBezTo>
                  <a:cubicBezTo>
                    <a:pt x="1524526" y="621451"/>
                    <a:pt x="1539391" y="612747"/>
                    <a:pt x="1555119" y="607759"/>
                  </a:cubicBezTo>
                  <a:cubicBezTo>
                    <a:pt x="1546188" y="623589"/>
                    <a:pt x="1540344" y="641405"/>
                    <a:pt x="1538438" y="660404"/>
                  </a:cubicBezTo>
                  <a:close/>
                  <a:moveTo>
                    <a:pt x="1834313" y="633960"/>
                  </a:moveTo>
                  <a:cubicBezTo>
                    <a:pt x="1846801" y="646469"/>
                    <a:pt x="1855491" y="661358"/>
                    <a:pt x="1860471" y="677112"/>
                  </a:cubicBezTo>
                  <a:cubicBezTo>
                    <a:pt x="1844667" y="668166"/>
                    <a:pt x="1826880" y="662300"/>
                    <a:pt x="1807913" y="660404"/>
                  </a:cubicBezTo>
                  <a:cubicBezTo>
                    <a:pt x="1806007" y="641405"/>
                    <a:pt x="1800163" y="623589"/>
                    <a:pt x="1791232" y="607759"/>
                  </a:cubicBezTo>
                  <a:cubicBezTo>
                    <a:pt x="1806960" y="612747"/>
                    <a:pt x="1821824" y="621451"/>
                    <a:pt x="1834313" y="633960"/>
                  </a:cubicBezTo>
                  <a:close/>
                  <a:moveTo>
                    <a:pt x="7176716" y="660404"/>
                  </a:moveTo>
                  <a:cubicBezTo>
                    <a:pt x="7157735" y="662300"/>
                    <a:pt x="7139950" y="668166"/>
                    <a:pt x="7124145" y="677112"/>
                  </a:cubicBezTo>
                  <a:cubicBezTo>
                    <a:pt x="7129126" y="661358"/>
                    <a:pt x="7137739" y="646469"/>
                    <a:pt x="7150228" y="633960"/>
                  </a:cubicBezTo>
                  <a:cubicBezTo>
                    <a:pt x="7162716" y="621451"/>
                    <a:pt x="7177580" y="612747"/>
                    <a:pt x="7193385" y="607759"/>
                  </a:cubicBezTo>
                  <a:cubicBezTo>
                    <a:pt x="7184453" y="623589"/>
                    <a:pt x="7178609" y="641405"/>
                    <a:pt x="7176716" y="660404"/>
                  </a:cubicBezTo>
                  <a:close/>
                  <a:moveTo>
                    <a:pt x="7472579" y="633960"/>
                  </a:moveTo>
                  <a:cubicBezTo>
                    <a:pt x="7485067" y="646469"/>
                    <a:pt x="7493757" y="661358"/>
                    <a:pt x="7498737" y="677112"/>
                  </a:cubicBezTo>
                  <a:cubicBezTo>
                    <a:pt x="7482856" y="668166"/>
                    <a:pt x="7465070" y="662300"/>
                    <a:pt x="7446102" y="660404"/>
                  </a:cubicBezTo>
                  <a:cubicBezTo>
                    <a:pt x="7444197" y="641405"/>
                    <a:pt x="7438352" y="623589"/>
                    <a:pt x="7429498" y="607759"/>
                  </a:cubicBezTo>
                  <a:cubicBezTo>
                    <a:pt x="7445226" y="612747"/>
                    <a:pt x="7460090" y="621451"/>
                    <a:pt x="7472579" y="633960"/>
                  </a:cubicBezTo>
                  <a:close/>
                  <a:moveTo>
                    <a:pt x="1694080" y="704268"/>
                  </a:moveTo>
                  <a:cubicBezTo>
                    <a:pt x="1685785" y="713367"/>
                    <a:pt x="1678746" y="723662"/>
                    <a:pt x="1673220" y="734835"/>
                  </a:cubicBezTo>
                  <a:cubicBezTo>
                    <a:pt x="1667604" y="723662"/>
                    <a:pt x="1660566" y="713367"/>
                    <a:pt x="1652270" y="704268"/>
                  </a:cubicBezTo>
                  <a:cubicBezTo>
                    <a:pt x="1653299" y="683602"/>
                    <a:pt x="1660248" y="663254"/>
                    <a:pt x="1673220" y="645833"/>
                  </a:cubicBezTo>
                  <a:cubicBezTo>
                    <a:pt x="1686102" y="663254"/>
                    <a:pt x="1693051" y="683602"/>
                    <a:pt x="1694080" y="704268"/>
                  </a:cubicBezTo>
                  <a:close/>
                  <a:moveTo>
                    <a:pt x="7332270" y="704268"/>
                  </a:moveTo>
                  <a:cubicBezTo>
                    <a:pt x="7324050" y="713367"/>
                    <a:pt x="7317012" y="723662"/>
                    <a:pt x="7311409" y="734835"/>
                  </a:cubicBezTo>
                  <a:cubicBezTo>
                    <a:pt x="7305870" y="723662"/>
                    <a:pt x="7298832" y="713367"/>
                    <a:pt x="7290536" y="704268"/>
                  </a:cubicBezTo>
                  <a:cubicBezTo>
                    <a:pt x="7291565" y="683602"/>
                    <a:pt x="7298515" y="663254"/>
                    <a:pt x="7311409" y="645833"/>
                  </a:cubicBezTo>
                  <a:cubicBezTo>
                    <a:pt x="7324292" y="663254"/>
                    <a:pt x="7331241" y="683602"/>
                    <a:pt x="7332270" y="704268"/>
                  </a:cubicBezTo>
                  <a:close/>
                  <a:moveTo>
                    <a:pt x="1560023" y="748451"/>
                  </a:moveTo>
                  <a:cubicBezTo>
                    <a:pt x="1539708" y="752638"/>
                    <a:pt x="1520181" y="761507"/>
                    <a:pt x="1503196" y="775123"/>
                  </a:cubicBezTo>
                  <a:cubicBezTo>
                    <a:pt x="1489589" y="757550"/>
                    <a:pt x="1482246" y="736807"/>
                    <a:pt x="1481051" y="715670"/>
                  </a:cubicBezTo>
                  <a:cubicBezTo>
                    <a:pt x="1496792" y="701571"/>
                    <a:pt x="1516700" y="692077"/>
                    <a:pt x="1538679" y="689303"/>
                  </a:cubicBezTo>
                  <a:cubicBezTo>
                    <a:pt x="1541131" y="711000"/>
                    <a:pt x="1548639" y="731106"/>
                    <a:pt x="1560023" y="748451"/>
                  </a:cubicBezTo>
                  <a:close/>
                  <a:moveTo>
                    <a:pt x="1865299" y="715670"/>
                  </a:moveTo>
                  <a:cubicBezTo>
                    <a:pt x="1864105" y="736807"/>
                    <a:pt x="1856761" y="757550"/>
                    <a:pt x="1843168" y="775123"/>
                  </a:cubicBezTo>
                  <a:cubicBezTo>
                    <a:pt x="1826169" y="761507"/>
                    <a:pt x="1806642" y="752638"/>
                    <a:pt x="1786328" y="748451"/>
                  </a:cubicBezTo>
                  <a:cubicBezTo>
                    <a:pt x="1797711" y="731106"/>
                    <a:pt x="1805295" y="711000"/>
                    <a:pt x="1807671" y="689303"/>
                  </a:cubicBezTo>
                  <a:cubicBezTo>
                    <a:pt x="1829650" y="692077"/>
                    <a:pt x="1849558" y="701571"/>
                    <a:pt x="1865299" y="715670"/>
                  </a:cubicBezTo>
                  <a:close/>
                  <a:moveTo>
                    <a:pt x="7198288" y="748451"/>
                  </a:moveTo>
                  <a:cubicBezTo>
                    <a:pt x="7177974" y="752638"/>
                    <a:pt x="7158447" y="761507"/>
                    <a:pt x="7141462" y="775123"/>
                  </a:cubicBezTo>
                  <a:cubicBezTo>
                    <a:pt x="7127868" y="757550"/>
                    <a:pt x="7120511" y="736807"/>
                    <a:pt x="7119330" y="715670"/>
                  </a:cubicBezTo>
                  <a:cubicBezTo>
                    <a:pt x="7135058" y="701571"/>
                    <a:pt x="7154890" y="692077"/>
                    <a:pt x="7176869" y="689303"/>
                  </a:cubicBezTo>
                  <a:cubicBezTo>
                    <a:pt x="7179321" y="711000"/>
                    <a:pt x="7186905" y="731106"/>
                    <a:pt x="7198288" y="748451"/>
                  </a:cubicBezTo>
                  <a:close/>
                  <a:moveTo>
                    <a:pt x="7503565" y="715670"/>
                  </a:moveTo>
                  <a:cubicBezTo>
                    <a:pt x="7502370" y="736807"/>
                    <a:pt x="7494951" y="757550"/>
                    <a:pt x="7481345" y="775123"/>
                  </a:cubicBezTo>
                  <a:cubicBezTo>
                    <a:pt x="7464359" y="761507"/>
                    <a:pt x="7444832" y="752638"/>
                    <a:pt x="7424517" y="748451"/>
                  </a:cubicBezTo>
                  <a:cubicBezTo>
                    <a:pt x="7435977" y="731106"/>
                    <a:pt x="7443485" y="711000"/>
                    <a:pt x="7445937" y="689303"/>
                  </a:cubicBezTo>
                  <a:cubicBezTo>
                    <a:pt x="7467916" y="692077"/>
                    <a:pt x="7487748" y="701571"/>
                    <a:pt x="7503565" y="715670"/>
                  </a:cubicBezTo>
                  <a:close/>
                  <a:moveTo>
                    <a:pt x="1623812" y="716307"/>
                  </a:moveTo>
                  <a:cubicBezTo>
                    <a:pt x="1624371" y="728650"/>
                    <a:pt x="1626658" y="740930"/>
                    <a:pt x="1630609" y="752727"/>
                  </a:cubicBezTo>
                  <a:cubicBezTo>
                    <a:pt x="1618832" y="748769"/>
                    <a:pt x="1606585" y="746542"/>
                    <a:pt x="1594248" y="745918"/>
                  </a:cubicBezTo>
                  <a:cubicBezTo>
                    <a:pt x="1580337" y="730559"/>
                    <a:pt x="1570771" y="711153"/>
                    <a:pt x="1567607" y="689622"/>
                  </a:cubicBezTo>
                  <a:cubicBezTo>
                    <a:pt x="1589116" y="692790"/>
                    <a:pt x="1608477" y="702372"/>
                    <a:pt x="1623812" y="716307"/>
                  </a:cubicBezTo>
                  <a:close/>
                  <a:moveTo>
                    <a:pt x="1752102" y="745918"/>
                  </a:moveTo>
                  <a:cubicBezTo>
                    <a:pt x="1739766" y="746542"/>
                    <a:pt x="1727519" y="748769"/>
                    <a:pt x="1715742" y="752727"/>
                  </a:cubicBezTo>
                  <a:cubicBezTo>
                    <a:pt x="1719693" y="740930"/>
                    <a:pt x="1721980" y="728650"/>
                    <a:pt x="1722538" y="716307"/>
                  </a:cubicBezTo>
                  <a:cubicBezTo>
                    <a:pt x="1737873" y="702372"/>
                    <a:pt x="1757235" y="692790"/>
                    <a:pt x="1778743" y="689622"/>
                  </a:cubicBezTo>
                  <a:cubicBezTo>
                    <a:pt x="1775580" y="711153"/>
                    <a:pt x="1766013" y="730559"/>
                    <a:pt x="1752102" y="745918"/>
                  </a:cubicBezTo>
                  <a:close/>
                  <a:moveTo>
                    <a:pt x="7262078" y="716307"/>
                  </a:moveTo>
                  <a:cubicBezTo>
                    <a:pt x="7262637" y="728650"/>
                    <a:pt x="7264923" y="740930"/>
                    <a:pt x="7268875" y="752727"/>
                  </a:cubicBezTo>
                  <a:cubicBezTo>
                    <a:pt x="7257021" y="748769"/>
                    <a:pt x="7244851" y="746466"/>
                    <a:pt x="7232515" y="745918"/>
                  </a:cubicBezTo>
                  <a:cubicBezTo>
                    <a:pt x="7218527" y="730559"/>
                    <a:pt x="7209037" y="711153"/>
                    <a:pt x="7205873" y="689622"/>
                  </a:cubicBezTo>
                  <a:cubicBezTo>
                    <a:pt x="7227305" y="692790"/>
                    <a:pt x="7246667" y="702372"/>
                    <a:pt x="7262078" y="716307"/>
                  </a:cubicBezTo>
                  <a:close/>
                  <a:moveTo>
                    <a:pt x="7390368" y="745918"/>
                  </a:moveTo>
                  <a:cubicBezTo>
                    <a:pt x="7378044" y="746466"/>
                    <a:pt x="7365785" y="748769"/>
                    <a:pt x="7354008" y="752727"/>
                  </a:cubicBezTo>
                  <a:cubicBezTo>
                    <a:pt x="7357958" y="740930"/>
                    <a:pt x="7360169" y="728650"/>
                    <a:pt x="7360804" y="716307"/>
                  </a:cubicBezTo>
                  <a:cubicBezTo>
                    <a:pt x="7376139" y="702372"/>
                    <a:pt x="7395513" y="692790"/>
                    <a:pt x="7416933" y="689622"/>
                  </a:cubicBezTo>
                  <a:cubicBezTo>
                    <a:pt x="7413846" y="711153"/>
                    <a:pt x="7404279" y="730559"/>
                    <a:pt x="7390368" y="745918"/>
                  </a:cubicBezTo>
                  <a:close/>
                  <a:moveTo>
                    <a:pt x="1482639" y="795395"/>
                  </a:moveTo>
                  <a:cubicBezTo>
                    <a:pt x="1470621" y="810118"/>
                    <a:pt x="1462160" y="826903"/>
                    <a:pt x="1457269" y="844489"/>
                  </a:cubicBezTo>
                  <a:cubicBezTo>
                    <a:pt x="1449671" y="829754"/>
                    <a:pt x="1445250" y="813058"/>
                    <a:pt x="1445250" y="795395"/>
                  </a:cubicBezTo>
                  <a:cubicBezTo>
                    <a:pt x="1445250" y="777668"/>
                    <a:pt x="1449671" y="760960"/>
                    <a:pt x="1457269" y="746224"/>
                  </a:cubicBezTo>
                  <a:cubicBezTo>
                    <a:pt x="1462160" y="763810"/>
                    <a:pt x="1470621" y="780595"/>
                    <a:pt x="1482639" y="795395"/>
                  </a:cubicBezTo>
                  <a:close/>
                  <a:moveTo>
                    <a:pt x="1901100" y="795395"/>
                  </a:moveTo>
                  <a:cubicBezTo>
                    <a:pt x="1901100" y="813058"/>
                    <a:pt x="1896679" y="829754"/>
                    <a:pt x="1889082" y="844489"/>
                  </a:cubicBezTo>
                  <a:cubicBezTo>
                    <a:pt x="1884190" y="826903"/>
                    <a:pt x="1875729" y="810118"/>
                    <a:pt x="1863711" y="795395"/>
                  </a:cubicBezTo>
                  <a:cubicBezTo>
                    <a:pt x="1875729" y="780595"/>
                    <a:pt x="1884190" y="763810"/>
                    <a:pt x="1889082" y="746224"/>
                  </a:cubicBezTo>
                  <a:cubicBezTo>
                    <a:pt x="1896679" y="760960"/>
                    <a:pt x="1901100" y="777668"/>
                    <a:pt x="1901100" y="795395"/>
                  </a:cubicBezTo>
                  <a:close/>
                  <a:moveTo>
                    <a:pt x="7120905" y="795395"/>
                  </a:moveTo>
                  <a:cubicBezTo>
                    <a:pt x="7108811" y="810118"/>
                    <a:pt x="7100439" y="826903"/>
                    <a:pt x="7095534" y="844489"/>
                  </a:cubicBezTo>
                  <a:cubicBezTo>
                    <a:pt x="7087861" y="829754"/>
                    <a:pt x="7083516" y="813058"/>
                    <a:pt x="7083516" y="795395"/>
                  </a:cubicBezTo>
                  <a:cubicBezTo>
                    <a:pt x="7083516" y="777668"/>
                    <a:pt x="7087861" y="760960"/>
                    <a:pt x="7095534" y="746224"/>
                  </a:cubicBezTo>
                  <a:cubicBezTo>
                    <a:pt x="7100439" y="763810"/>
                    <a:pt x="7108811" y="780595"/>
                    <a:pt x="7120905" y="795395"/>
                  </a:cubicBezTo>
                  <a:close/>
                  <a:moveTo>
                    <a:pt x="7539366" y="795395"/>
                  </a:moveTo>
                  <a:cubicBezTo>
                    <a:pt x="7539366" y="813058"/>
                    <a:pt x="7534945" y="829754"/>
                    <a:pt x="7527271" y="844489"/>
                  </a:cubicBezTo>
                  <a:cubicBezTo>
                    <a:pt x="7522380" y="826903"/>
                    <a:pt x="7513996" y="810118"/>
                    <a:pt x="7501900" y="795395"/>
                  </a:cubicBezTo>
                  <a:cubicBezTo>
                    <a:pt x="7513996" y="780595"/>
                    <a:pt x="7522456" y="763810"/>
                    <a:pt x="7527271" y="746224"/>
                  </a:cubicBezTo>
                  <a:cubicBezTo>
                    <a:pt x="7534945" y="760960"/>
                    <a:pt x="7539366" y="777668"/>
                    <a:pt x="7539366" y="795395"/>
                  </a:cubicBezTo>
                  <a:close/>
                  <a:moveTo>
                    <a:pt x="1822447" y="795395"/>
                  </a:moveTo>
                  <a:cubicBezTo>
                    <a:pt x="1805067" y="808298"/>
                    <a:pt x="1784752" y="815272"/>
                    <a:pt x="1764120" y="816303"/>
                  </a:cubicBezTo>
                  <a:cubicBezTo>
                    <a:pt x="1755024" y="807980"/>
                    <a:pt x="1744746" y="800943"/>
                    <a:pt x="1733604" y="795395"/>
                  </a:cubicBezTo>
                  <a:cubicBezTo>
                    <a:pt x="1744746" y="789770"/>
                    <a:pt x="1755024" y="782733"/>
                    <a:pt x="1764120" y="774411"/>
                  </a:cubicBezTo>
                  <a:cubicBezTo>
                    <a:pt x="1784752" y="775441"/>
                    <a:pt x="1805067" y="782415"/>
                    <a:pt x="1822447" y="795395"/>
                  </a:cubicBezTo>
                  <a:close/>
                  <a:moveTo>
                    <a:pt x="7251012" y="795395"/>
                  </a:moveTo>
                  <a:cubicBezTo>
                    <a:pt x="7239870" y="800943"/>
                    <a:pt x="7229592" y="807980"/>
                    <a:pt x="7220509" y="816303"/>
                  </a:cubicBezTo>
                  <a:cubicBezTo>
                    <a:pt x="7199877" y="815272"/>
                    <a:pt x="7179473" y="808298"/>
                    <a:pt x="7162169" y="795395"/>
                  </a:cubicBezTo>
                  <a:cubicBezTo>
                    <a:pt x="7179473" y="782415"/>
                    <a:pt x="7199877" y="775441"/>
                    <a:pt x="7220509" y="774411"/>
                  </a:cubicBezTo>
                  <a:cubicBezTo>
                    <a:pt x="7229592" y="782733"/>
                    <a:pt x="7239870" y="789770"/>
                    <a:pt x="7251012" y="795395"/>
                  </a:cubicBezTo>
                  <a:close/>
                  <a:moveTo>
                    <a:pt x="7460725" y="795395"/>
                  </a:moveTo>
                  <a:cubicBezTo>
                    <a:pt x="7443333" y="808298"/>
                    <a:pt x="7423019" y="815272"/>
                    <a:pt x="7402386" y="816303"/>
                  </a:cubicBezTo>
                  <a:cubicBezTo>
                    <a:pt x="7393214" y="807980"/>
                    <a:pt x="7383025" y="800943"/>
                    <a:pt x="7371870" y="795395"/>
                  </a:cubicBezTo>
                  <a:cubicBezTo>
                    <a:pt x="7383025" y="789770"/>
                    <a:pt x="7393214" y="782733"/>
                    <a:pt x="7402386" y="774411"/>
                  </a:cubicBezTo>
                  <a:cubicBezTo>
                    <a:pt x="7423019" y="775441"/>
                    <a:pt x="7443333" y="782415"/>
                    <a:pt x="7460725" y="795395"/>
                  </a:cubicBezTo>
                  <a:close/>
                  <a:moveTo>
                    <a:pt x="1612746" y="795395"/>
                  </a:moveTo>
                  <a:cubicBezTo>
                    <a:pt x="1601605" y="800943"/>
                    <a:pt x="1591327" y="807980"/>
                    <a:pt x="1582230" y="816303"/>
                  </a:cubicBezTo>
                  <a:cubicBezTo>
                    <a:pt x="1561598" y="815272"/>
                    <a:pt x="1541283" y="808298"/>
                    <a:pt x="1523904" y="795395"/>
                  </a:cubicBezTo>
                  <a:cubicBezTo>
                    <a:pt x="1541283" y="782415"/>
                    <a:pt x="1561598" y="775441"/>
                    <a:pt x="1582230" y="774500"/>
                  </a:cubicBezTo>
                  <a:cubicBezTo>
                    <a:pt x="1591327" y="782733"/>
                    <a:pt x="1601605" y="789770"/>
                    <a:pt x="1612746" y="795395"/>
                  </a:cubicBezTo>
                  <a:close/>
                  <a:moveTo>
                    <a:pt x="1560023" y="842275"/>
                  </a:moveTo>
                  <a:cubicBezTo>
                    <a:pt x="1548639" y="859607"/>
                    <a:pt x="1541131" y="879713"/>
                    <a:pt x="1538679" y="901410"/>
                  </a:cubicBezTo>
                  <a:cubicBezTo>
                    <a:pt x="1516700" y="898636"/>
                    <a:pt x="1496792" y="889143"/>
                    <a:pt x="1481051" y="875043"/>
                  </a:cubicBezTo>
                  <a:cubicBezTo>
                    <a:pt x="1482246" y="853983"/>
                    <a:pt x="1489589" y="833164"/>
                    <a:pt x="1503196" y="815590"/>
                  </a:cubicBezTo>
                  <a:cubicBezTo>
                    <a:pt x="1520181" y="829206"/>
                    <a:pt x="1539708" y="838076"/>
                    <a:pt x="1560023" y="842275"/>
                  </a:cubicBezTo>
                  <a:close/>
                  <a:moveTo>
                    <a:pt x="1865299" y="875043"/>
                  </a:moveTo>
                  <a:cubicBezTo>
                    <a:pt x="1849558" y="889143"/>
                    <a:pt x="1829650" y="898636"/>
                    <a:pt x="1807671" y="901410"/>
                  </a:cubicBezTo>
                  <a:cubicBezTo>
                    <a:pt x="1805295" y="879713"/>
                    <a:pt x="1797711" y="859607"/>
                    <a:pt x="1786328" y="842275"/>
                  </a:cubicBezTo>
                  <a:cubicBezTo>
                    <a:pt x="1806642" y="838076"/>
                    <a:pt x="1826169" y="829206"/>
                    <a:pt x="1843168" y="815590"/>
                  </a:cubicBezTo>
                  <a:cubicBezTo>
                    <a:pt x="1856761" y="833164"/>
                    <a:pt x="1864105" y="853983"/>
                    <a:pt x="1865299" y="875043"/>
                  </a:cubicBezTo>
                  <a:close/>
                  <a:moveTo>
                    <a:pt x="7198288" y="842275"/>
                  </a:moveTo>
                  <a:cubicBezTo>
                    <a:pt x="7186905" y="859607"/>
                    <a:pt x="7179321" y="879713"/>
                    <a:pt x="7176869" y="901410"/>
                  </a:cubicBezTo>
                  <a:cubicBezTo>
                    <a:pt x="7154890" y="898636"/>
                    <a:pt x="7135058" y="889143"/>
                    <a:pt x="7119330" y="875043"/>
                  </a:cubicBezTo>
                  <a:cubicBezTo>
                    <a:pt x="7120511" y="853907"/>
                    <a:pt x="7127868" y="833164"/>
                    <a:pt x="7141462" y="815590"/>
                  </a:cubicBezTo>
                  <a:cubicBezTo>
                    <a:pt x="7158447" y="829206"/>
                    <a:pt x="7177974" y="838076"/>
                    <a:pt x="7198288" y="842275"/>
                  </a:cubicBezTo>
                  <a:close/>
                  <a:moveTo>
                    <a:pt x="7503565" y="875043"/>
                  </a:moveTo>
                  <a:cubicBezTo>
                    <a:pt x="7487748" y="889143"/>
                    <a:pt x="7467916" y="898636"/>
                    <a:pt x="7445937" y="901410"/>
                  </a:cubicBezTo>
                  <a:cubicBezTo>
                    <a:pt x="7443485" y="879713"/>
                    <a:pt x="7435977" y="859607"/>
                    <a:pt x="7424517" y="842275"/>
                  </a:cubicBezTo>
                  <a:cubicBezTo>
                    <a:pt x="7444832" y="838076"/>
                    <a:pt x="7464359" y="829206"/>
                    <a:pt x="7481345" y="815590"/>
                  </a:cubicBezTo>
                  <a:cubicBezTo>
                    <a:pt x="7494951" y="833164"/>
                    <a:pt x="7502370" y="853907"/>
                    <a:pt x="7503565" y="875043"/>
                  </a:cubicBezTo>
                  <a:close/>
                  <a:moveTo>
                    <a:pt x="1623812" y="874420"/>
                  </a:moveTo>
                  <a:cubicBezTo>
                    <a:pt x="1608477" y="888354"/>
                    <a:pt x="1589116" y="897923"/>
                    <a:pt x="1567607" y="901092"/>
                  </a:cubicBezTo>
                  <a:cubicBezTo>
                    <a:pt x="1570771" y="879561"/>
                    <a:pt x="1580337" y="860167"/>
                    <a:pt x="1594248" y="844808"/>
                  </a:cubicBezTo>
                  <a:cubicBezTo>
                    <a:pt x="1606585" y="844248"/>
                    <a:pt x="1618832" y="841957"/>
                    <a:pt x="1630609" y="838000"/>
                  </a:cubicBezTo>
                  <a:cubicBezTo>
                    <a:pt x="1626658" y="849796"/>
                    <a:pt x="1624447" y="862063"/>
                    <a:pt x="1623812" y="874420"/>
                  </a:cubicBezTo>
                  <a:close/>
                  <a:moveTo>
                    <a:pt x="1752102" y="844808"/>
                  </a:moveTo>
                  <a:cubicBezTo>
                    <a:pt x="1766013" y="860167"/>
                    <a:pt x="1775580" y="879561"/>
                    <a:pt x="1778743" y="901092"/>
                  </a:cubicBezTo>
                  <a:cubicBezTo>
                    <a:pt x="1757235" y="897923"/>
                    <a:pt x="1737873" y="888354"/>
                    <a:pt x="1722538" y="874420"/>
                  </a:cubicBezTo>
                  <a:cubicBezTo>
                    <a:pt x="1721980" y="862063"/>
                    <a:pt x="1719693" y="849872"/>
                    <a:pt x="1715742" y="838000"/>
                  </a:cubicBezTo>
                  <a:cubicBezTo>
                    <a:pt x="1727519" y="841957"/>
                    <a:pt x="1739766" y="844248"/>
                    <a:pt x="1752102" y="844808"/>
                  </a:cubicBezTo>
                  <a:close/>
                  <a:moveTo>
                    <a:pt x="7262078" y="874420"/>
                  </a:moveTo>
                  <a:cubicBezTo>
                    <a:pt x="7246667" y="888354"/>
                    <a:pt x="7227305" y="897923"/>
                    <a:pt x="7205873" y="901092"/>
                  </a:cubicBezTo>
                  <a:cubicBezTo>
                    <a:pt x="7209037" y="879561"/>
                    <a:pt x="7218527" y="860167"/>
                    <a:pt x="7232515" y="844808"/>
                  </a:cubicBezTo>
                  <a:cubicBezTo>
                    <a:pt x="7244851" y="844248"/>
                    <a:pt x="7257021" y="841957"/>
                    <a:pt x="7268875" y="838000"/>
                  </a:cubicBezTo>
                  <a:cubicBezTo>
                    <a:pt x="7264923" y="849796"/>
                    <a:pt x="7262637" y="862063"/>
                    <a:pt x="7262078" y="874420"/>
                  </a:cubicBezTo>
                  <a:close/>
                  <a:moveTo>
                    <a:pt x="7390368" y="844808"/>
                  </a:moveTo>
                  <a:cubicBezTo>
                    <a:pt x="7404279" y="860167"/>
                    <a:pt x="7413846" y="879561"/>
                    <a:pt x="7416933" y="901092"/>
                  </a:cubicBezTo>
                  <a:cubicBezTo>
                    <a:pt x="7395513" y="897923"/>
                    <a:pt x="7376139" y="888354"/>
                    <a:pt x="7360804" y="874420"/>
                  </a:cubicBezTo>
                  <a:cubicBezTo>
                    <a:pt x="7360169" y="862063"/>
                    <a:pt x="7357958" y="849796"/>
                    <a:pt x="7354008" y="838000"/>
                  </a:cubicBezTo>
                  <a:cubicBezTo>
                    <a:pt x="7365785" y="841957"/>
                    <a:pt x="7378044" y="844248"/>
                    <a:pt x="7390368" y="844808"/>
                  </a:cubicBezTo>
                  <a:close/>
                  <a:moveTo>
                    <a:pt x="1694080" y="886445"/>
                  </a:moveTo>
                  <a:cubicBezTo>
                    <a:pt x="1693051" y="907111"/>
                    <a:pt x="1686102" y="927535"/>
                    <a:pt x="1673220" y="944880"/>
                  </a:cubicBezTo>
                  <a:cubicBezTo>
                    <a:pt x="1660248" y="927535"/>
                    <a:pt x="1653299" y="907111"/>
                    <a:pt x="1652270" y="886445"/>
                  </a:cubicBezTo>
                  <a:cubicBezTo>
                    <a:pt x="1660566" y="877346"/>
                    <a:pt x="1667604" y="867052"/>
                    <a:pt x="1673220" y="855891"/>
                  </a:cubicBezTo>
                  <a:cubicBezTo>
                    <a:pt x="1678746" y="867052"/>
                    <a:pt x="1685785" y="877346"/>
                    <a:pt x="1694080" y="886445"/>
                  </a:cubicBezTo>
                  <a:close/>
                  <a:moveTo>
                    <a:pt x="7332270" y="886445"/>
                  </a:moveTo>
                  <a:cubicBezTo>
                    <a:pt x="7331241" y="907111"/>
                    <a:pt x="7324292" y="927459"/>
                    <a:pt x="7311409" y="944880"/>
                  </a:cubicBezTo>
                  <a:cubicBezTo>
                    <a:pt x="7298515" y="927459"/>
                    <a:pt x="7291565" y="907111"/>
                    <a:pt x="7290536" y="886445"/>
                  </a:cubicBezTo>
                  <a:cubicBezTo>
                    <a:pt x="7298832" y="877346"/>
                    <a:pt x="7305870" y="867052"/>
                    <a:pt x="7311409" y="855891"/>
                  </a:cubicBezTo>
                  <a:cubicBezTo>
                    <a:pt x="7317012" y="867052"/>
                    <a:pt x="7324050" y="877346"/>
                    <a:pt x="7332270" y="886445"/>
                  </a:cubicBezTo>
                  <a:close/>
                  <a:moveTo>
                    <a:pt x="1652982" y="965623"/>
                  </a:moveTo>
                  <a:cubicBezTo>
                    <a:pt x="1635437" y="979239"/>
                    <a:pt x="1614728" y="986607"/>
                    <a:pt x="1593613" y="987790"/>
                  </a:cubicBezTo>
                  <a:cubicBezTo>
                    <a:pt x="1579550" y="972036"/>
                    <a:pt x="1570059" y="952083"/>
                    <a:pt x="1567289" y="930081"/>
                  </a:cubicBezTo>
                  <a:cubicBezTo>
                    <a:pt x="1588951" y="927701"/>
                    <a:pt x="1609037" y="920104"/>
                    <a:pt x="1626340" y="908702"/>
                  </a:cubicBezTo>
                  <a:cubicBezTo>
                    <a:pt x="1630533" y="929050"/>
                    <a:pt x="1639388" y="948596"/>
                    <a:pt x="1652982" y="965623"/>
                  </a:cubicBezTo>
                  <a:close/>
                  <a:moveTo>
                    <a:pt x="1779061" y="930081"/>
                  </a:moveTo>
                  <a:cubicBezTo>
                    <a:pt x="1776291" y="952083"/>
                    <a:pt x="1766801" y="972036"/>
                    <a:pt x="1752737" y="987790"/>
                  </a:cubicBezTo>
                  <a:cubicBezTo>
                    <a:pt x="1731635" y="986607"/>
                    <a:pt x="1710914" y="979239"/>
                    <a:pt x="1693369" y="965623"/>
                  </a:cubicBezTo>
                  <a:cubicBezTo>
                    <a:pt x="1706963" y="948596"/>
                    <a:pt x="1715818" y="929050"/>
                    <a:pt x="1720010" y="908702"/>
                  </a:cubicBezTo>
                  <a:cubicBezTo>
                    <a:pt x="1737326" y="920104"/>
                    <a:pt x="1757400" y="927701"/>
                    <a:pt x="1779061" y="930081"/>
                  </a:cubicBezTo>
                  <a:close/>
                  <a:moveTo>
                    <a:pt x="7291171" y="965623"/>
                  </a:moveTo>
                  <a:cubicBezTo>
                    <a:pt x="7273703" y="979239"/>
                    <a:pt x="7252905" y="986607"/>
                    <a:pt x="7231879" y="987790"/>
                  </a:cubicBezTo>
                  <a:cubicBezTo>
                    <a:pt x="7217815" y="972036"/>
                    <a:pt x="7208325" y="952083"/>
                    <a:pt x="7205568" y="930081"/>
                  </a:cubicBezTo>
                  <a:cubicBezTo>
                    <a:pt x="7227140" y="927701"/>
                    <a:pt x="7247303" y="920104"/>
                    <a:pt x="7264606" y="908702"/>
                  </a:cubicBezTo>
                  <a:cubicBezTo>
                    <a:pt x="7268798" y="929050"/>
                    <a:pt x="7277654" y="948596"/>
                    <a:pt x="7291171" y="965623"/>
                  </a:cubicBezTo>
                  <a:close/>
                  <a:moveTo>
                    <a:pt x="7417327" y="930081"/>
                  </a:moveTo>
                  <a:cubicBezTo>
                    <a:pt x="7414557" y="952083"/>
                    <a:pt x="7405067" y="972036"/>
                    <a:pt x="7391003" y="987790"/>
                  </a:cubicBezTo>
                  <a:cubicBezTo>
                    <a:pt x="7369901" y="986607"/>
                    <a:pt x="7349192" y="979239"/>
                    <a:pt x="7331635" y="965623"/>
                  </a:cubicBezTo>
                  <a:cubicBezTo>
                    <a:pt x="7345241" y="948596"/>
                    <a:pt x="7354084" y="929050"/>
                    <a:pt x="7358276" y="908702"/>
                  </a:cubicBezTo>
                  <a:cubicBezTo>
                    <a:pt x="7375592" y="920104"/>
                    <a:pt x="7395666" y="927701"/>
                    <a:pt x="7417327" y="930081"/>
                  </a:cubicBezTo>
                  <a:close/>
                  <a:moveTo>
                    <a:pt x="1538438" y="930310"/>
                  </a:moveTo>
                  <a:cubicBezTo>
                    <a:pt x="1540344" y="949309"/>
                    <a:pt x="1546188" y="967124"/>
                    <a:pt x="1555119" y="982967"/>
                  </a:cubicBezTo>
                  <a:cubicBezTo>
                    <a:pt x="1539391" y="977979"/>
                    <a:pt x="1524526" y="969262"/>
                    <a:pt x="1512038" y="956753"/>
                  </a:cubicBezTo>
                  <a:cubicBezTo>
                    <a:pt x="1499549" y="944244"/>
                    <a:pt x="1490859" y="929444"/>
                    <a:pt x="1485879" y="913601"/>
                  </a:cubicBezTo>
                  <a:cubicBezTo>
                    <a:pt x="1501684" y="922547"/>
                    <a:pt x="1519470" y="928413"/>
                    <a:pt x="1538438" y="930310"/>
                  </a:cubicBezTo>
                  <a:close/>
                  <a:moveTo>
                    <a:pt x="1834313" y="956753"/>
                  </a:moveTo>
                  <a:cubicBezTo>
                    <a:pt x="1821824" y="969262"/>
                    <a:pt x="1806960" y="977979"/>
                    <a:pt x="1791232" y="982967"/>
                  </a:cubicBezTo>
                  <a:cubicBezTo>
                    <a:pt x="1800163" y="967124"/>
                    <a:pt x="1806007" y="949309"/>
                    <a:pt x="1807913" y="930310"/>
                  </a:cubicBezTo>
                  <a:cubicBezTo>
                    <a:pt x="1826880" y="928413"/>
                    <a:pt x="1844667" y="922547"/>
                    <a:pt x="1860471" y="913601"/>
                  </a:cubicBezTo>
                  <a:cubicBezTo>
                    <a:pt x="1855491" y="929368"/>
                    <a:pt x="1846801" y="944244"/>
                    <a:pt x="1834313" y="956753"/>
                  </a:cubicBezTo>
                  <a:close/>
                  <a:moveTo>
                    <a:pt x="7176716" y="930310"/>
                  </a:moveTo>
                  <a:cubicBezTo>
                    <a:pt x="7178609" y="949309"/>
                    <a:pt x="7184453" y="967124"/>
                    <a:pt x="7193385" y="982967"/>
                  </a:cubicBezTo>
                  <a:cubicBezTo>
                    <a:pt x="7177580" y="977979"/>
                    <a:pt x="7162716" y="969262"/>
                    <a:pt x="7150228" y="956753"/>
                  </a:cubicBezTo>
                  <a:cubicBezTo>
                    <a:pt x="7137739" y="944244"/>
                    <a:pt x="7129126" y="929368"/>
                    <a:pt x="7124145" y="913601"/>
                  </a:cubicBezTo>
                  <a:cubicBezTo>
                    <a:pt x="7139950" y="922547"/>
                    <a:pt x="7157735" y="928413"/>
                    <a:pt x="7176716" y="930310"/>
                  </a:cubicBezTo>
                  <a:close/>
                  <a:moveTo>
                    <a:pt x="7472579" y="956753"/>
                  </a:moveTo>
                  <a:cubicBezTo>
                    <a:pt x="7460090" y="969262"/>
                    <a:pt x="7445226" y="977979"/>
                    <a:pt x="7429498" y="982967"/>
                  </a:cubicBezTo>
                  <a:cubicBezTo>
                    <a:pt x="7438352" y="967124"/>
                    <a:pt x="7444197" y="949309"/>
                    <a:pt x="7446179" y="930310"/>
                  </a:cubicBezTo>
                  <a:cubicBezTo>
                    <a:pt x="7465070" y="928413"/>
                    <a:pt x="7482856" y="922547"/>
                    <a:pt x="7498737" y="913601"/>
                  </a:cubicBezTo>
                  <a:cubicBezTo>
                    <a:pt x="7493757" y="929368"/>
                    <a:pt x="7485067" y="944244"/>
                    <a:pt x="7472579" y="956753"/>
                  </a:cubicBezTo>
                  <a:close/>
                  <a:moveTo>
                    <a:pt x="1722221" y="1011625"/>
                  </a:moveTo>
                  <a:cubicBezTo>
                    <a:pt x="1707522" y="1019222"/>
                    <a:pt x="1690841" y="1023663"/>
                    <a:pt x="1673220" y="1023663"/>
                  </a:cubicBezTo>
                  <a:cubicBezTo>
                    <a:pt x="1655509" y="1023663"/>
                    <a:pt x="1638829" y="1019222"/>
                    <a:pt x="1624130" y="1011625"/>
                  </a:cubicBezTo>
                  <a:cubicBezTo>
                    <a:pt x="1641674" y="1006713"/>
                    <a:pt x="1658432" y="998238"/>
                    <a:pt x="1673220" y="986212"/>
                  </a:cubicBezTo>
                  <a:cubicBezTo>
                    <a:pt x="1687919" y="998238"/>
                    <a:pt x="1704676" y="1006713"/>
                    <a:pt x="1722221" y="1011625"/>
                  </a:cubicBezTo>
                  <a:close/>
                  <a:moveTo>
                    <a:pt x="7360487" y="1011625"/>
                  </a:moveTo>
                  <a:cubicBezTo>
                    <a:pt x="7345787" y="1019222"/>
                    <a:pt x="7329107" y="1023663"/>
                    <a:pt x="7311409" y="1023663"/>
                  </a:cubicBezTo>
                  <a:cubicBezTo>
                    <a:pt x="7293775" y="1023663"/>
                    <a:pt x="7277094" y="1019222"/>
                    <a:pt x="7262396" y="1011625"/>
                  </a:cubicBezTo>
                  <a:cubicBezTo>
                    <a:pt x="7279940" y="1006713"/>
                    <a:pt x="7296621" y="998238"/>
                    <a:pt x="7311409" y="986212"/>
                  </a:cubicBezTo>
                  <a:cubicBezTo>
                    <a:pt x="7326185" y="998238"/>
                    <a:pt x="7342942" y="1006713"/>
                    <a:pt x="7360487" y="1011625"/>
                  </a:cubicBezTo>
                  <a:close/>
                </a:path>
              </a:pathLst>
            </a:custGeom>
            <a:solidFill>
              <a:srgbClr val="FFFFFF"/>
            </a:solidFill>
            <a:ln w="79047" cap="flat">
              <a:noFill/>
              <a:prstDash val="solid"/>
              <a:miter/>
            </a:ln>
          </p:spPr>
          <p:txBody>
            <a:bodyPr rtlCol="1" anchor="ctr"/>
            <a:lstStyle/>
            <a:p>
              <a:endParaRPr lang="fa-IR" dirty="0"/>
            </a:p>
          </p:txBody>
        </p:sp>
      </p:grpSp>
      <p:grpSp>
        <p:nvGrpSpPr>
          <p:cNvPr id="141" name="Google Shape;1901;p68">
            <a:extLst>
              <a:ext uri="{FF2B5EF4-FFF2-40B4-BE49-F238E27FC236}">
                <a16:creationId xmlns:a16="http://schemas.microsoft.com/office/drawing/2014/main" id="{5979D979-6BA7-5B6C-477B-7256526487AA}"/>
              </a:ext>
            </a:extLst>
          </p:cNvPr>
          <p:cNvGrpSpPr/>
          <p:nvPr/>
        </p:nvGrpSpPr>
        <p:grpSpPr>
          <a:xfrm>
            <a:off x="10841572" y="4868496"/>
            <a:ext cx="1148312" cy="2088493"/>
            <a:chOff x="3077850" y="1938600"/>
            <a:chExt cx="1535750" cy="2793075"/>
          </a:xfrm>
        </p:grpSpPr>
        <p:sp>
          <p:nvSpPr>
            <p:cNvPr id="142" name="Google Shape;1902;p68">
              <a:extLst>
                <a:ext uri="{FF2B5EF4-FFF2-40B4-BE49-F238E27FC236}">
                  <a16:creationId xmlns:a16="http://schemas.microsoft.com/office/drawing/2014/main" id="{3620A470-B661-F956-1BB4-30A8136EB664}"/>
                </a:ext>
              </a:extLst>
            </p:cNvPr>
            <p:cNvSpPr/>
            <p:nvPr/>
          </p:nvSpPr>
          <p:spPr>
            <a:xfrm>
              <a:off x="3299650" y="3706175"/>
              <a:ext cx="56400" cy="108425"/>
            </a:xfrm>
            <a:custGeom>
              <a:avLst/>
              <a:gdLst/>
              <a:ahLst/>
              <a:cxnLst/>
              <a:rect l="l" t="t" r="r" b="b"/>
              <a:pathLst>
                <a:path w="2256" h="4337" extrusionOk="0">
                  <a:moveTo>
                    <a:pt x="2081" y="1"/>
                  </a:moveTo>
                  <a:lnTo>
                    <a:pt x="0" y="4261"/>
                  </a:lnTo>
                  <a:lnTo>
                    <a:pt x="151" y="4336"/>
                  </a:lnTo>
                  <a:lnTo>
                    <a:pt x="2256" y="76"/>
                  </a:lnTo>
                  <a:lnTo>
                    <a:pt x="2081" y="1"/>
                  </a:lnTo>
                  <a:close/>
                </a:path>
              </a:pathLst>
            </a:custGeom>
            <a:solidFill>
              <a:srgbClr val="F29846"/>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143" name="Google Shape;1903;p68">
              <a:extLst>
                <a:ext uri="{FF2B5EF4-FFF2-40B4-BE49-F238E27FC236}">
                  <a16:creationId xmlns:a16="http://schemas.microsoft.com/office/drawing/2014/main" id="{ED35111E-10BB-CBE1-3E9E-BE4EFEBF0BF4}"/>
                </a:ext>
              </a:extLst>
            </p:cNvPr>
            <p:cNvSpPr/>
            <p:nvPr/>
          </p:nvSpPr>
          <p:spPr>
            <a:xfrm>
              <a:off x="3325325" y="3706800"/>
              <a:ext cx="53925" cy="108425"/>
            </a:xfrm>
            <a:custGeom>
              <a:avLst/>
              <a:gdLst/>
              <a:ahLst/>
              <a:cxnLst/>
              <a:rect l="l" t="t" r="r" b="b"/>
              <a:pathLst>
                <a:path w="2157" h="4337" extrusionOk="0">
                  <a:moveTo>
                    <a:pt x="1981" y="1"/>
                  </a:moveTo>
                  <a:lnTo>
                    <a:pt x="1" y="4261"/>
                  </a:lnTo>
                  <a:lnTo>
                    <a:pt x="151" y="4336"/>
                  </a:lnTo>
                  <a:lnTo>
                    <a:pt x="2156" y="76"/>
                  </a:lnTo>
                  <a:lnTo>
                    <a:pt x="1981" y="1"/>
                  </a:lnTo>
                  <a:close/>
                </a:path>
              </a:pathLst>
            </a:custGeom>
            <a:solidFill>
              <a:srgbClr val="F29846"/>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144" name="Google Shape;1904;p68">
              <a:extLst>
                <a:ext uri="{FF2B5EF4-FFF2-40B4-BE49-F238E27FC236}">
                  <a16:creationId xmlns:a16="http://schemas.microsoft.com/office/drawing/2014/main" id="{BE33808F-7E7E-8B91-02CE-3033891F9A65}"/>
                </a:ext>
              </a:extLst>
            </p:cNvPr>
            <p:cNvSpPr/>
            <p:nvPr/>
          </p:nvSpPr>
          <p:spPr>
            <a:xfrm>
              <a:off x="3351025" y="3707425"/>
              <a:ext cx="51400" cy="108425"/>
            </a:xfrm>
            <a:custGeom>
              <a:avLst/>
              <a:gdLst/>
              <a:ahLst/>
              <a:cxnLst/>
              <a:rect l="l" t="t" r="r" b="b"/>
              <a:pathLst>
                <a:path w="2056" h="4337" extrusionOk="0">
                  <a:moveTo>
                    <a:pt x="1880" y="1"/>
                  </a:moveTo>
                  <a:lnTo>
                    <a:pt x="1" y="4261"/>
                  </a:lnTo>
                  <a:lnTo>
                    <a:pt x="151" y="4337"/>
                  </a:lnTo>
                  <a:lnTo>
                    <a:pt x="2056" y="76"/>
                  </a:lnTo>
                  <a:lnTo>
                    <a:pt x="1880" y="1"/>
                  </a:lnTo>
                  <a:close/>
                </a:path>
              </a:pathLst>
            </a:custGeom>
            <a:solidFill>
              <a:srgbClr val="F29846"/>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145" name="Google Shape;1905;p68">
              <a:extLst>
                <a:ext uri="{FF2B5EF4-FFF2-40B4-BE49-F238E27FC236}">
                  <a16:creationId xmlns:a16="http://schemas.microsoft.com/office/drawing/2014/main" id="{128187C0-715E-DAC2-5628-78068F961C33}"/>
                </a:ext>
              </a:extLst>
            </p:cNvPr>
            <p:cNvSpPr/>
            <p:nvPr/>
          </p:nvSpPr>
          <p:spPr>
            <a:xfrm>
              <a:off x="3374825" y="3708050"/>
              <a:ext cx="50150" cy="112175"/>
            </a:xfrm>
            <a:custGeom>
              <a:avLst/>
              <a:gdLst/>
              <a:ahLst/>
              <a:cxnLst/>
              <a:rect l="l" t="t" r="r" b="b"/>
              <a:pathLst>
                <a:path w="2006" h="4487" extrusionOk="0">
                  <a:moveTo>
                    <a:pt x="1856" y="1"/>
                  </a:moveTo>
                  <a:lnTo>
                    <a:pt x="1" y="4412"/>
                  </a:lnTo>
                  <a:lnTo>
                    <a:pt x="151" y="4487"/>
                  </a:lnTo>
                  <a:lnTo>
                    <a:pt x="2006" y="76"/>
                  </a:lnTo>
                  <a:lnTo>
                    <a:pt x="1856" y="1"/>
                  </a:lnTo>
                  <a:close/>
                </a:path>
              </a:pathLst>
            </a:custGeom>
            <a:solidFill>
              <a:srgbClr val="F29846"/>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146" name="Google Shape;1906;p68">
              <a:extLst>
                <a:ext uri="{FF2B5EF4-FFF2-40B4-BE49-F238E27FC236}">
                  <a16:creationId xmlns:a16="http://schemas.microsoft.com/office/drawing/2014/main" id="{193DE38C-5608-9A44-92DA-EA5559031135}"/>
                </a:ext>
              </a:extLst>
            </p:cNvPr>
            <p:cNvSpPr/>
            <p:nvPr/>
          </p:nvSpPr>
          <p:spPr>
            <a:xfrm>
              <a:off x="3398650" y="3708675"/>
              <a:ext cx="49525" cy="116575"/>
            </a:xfrm>
            <a:custGeom>
              <a:avLst/>
              <a:gdLst/>
              <a:ahLst/>
              <a:cxnLst/>
              <a:rect l="l" t="t" r="r" b="b"/>
              <a:pathLst>
                <a:path w="1981" h="4663" extrusionOk="0">
                  <a:moveTo>
                    <a:pt x="1805" y="1"/>
                  </a:moveTo>
                  <a:lnTo>
                    <a:pt x="0" y="4587"/>
                  </a:lnTo>
                  <a:lnTo>
                    <a:pt x="176" y="4662"/>
                  </a:lnTo>
                  <a:lnTo>
                    <a:pt x="1980" y="76"/>
                  </a:lnTo>
                  <a:lnTo>
                    <a:pt x="1805" y="1"/>
                  </a:lnTo>
                  <a:close/>
                </a:path>
              </a:pathLst>
            </a:custGeom>
            <a:solidFill>
              <a:srgbClr val="F29846"/>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147" name="Google Shape;1907;p68">
              <a:extLst>
                <a:ext uri="{FF2B5EF4-FFF2-40B4-BE49-F238E27FC236}">
                  <a16:creationId xmlns:a16="http://schemas.microsoft.com/office/drawing/2014/main" id="{69A0E094-D20D-BCB8-9C72-699BEC3A5DC6}"/>
                </a:ext>
              </a:extLst>
            </p:cNvPr>
            <p:cNvSpPr/>
            <p:nvPr/>
          </p:nvSpPr>
          <p:spPr>
            <a:xfrm>
              <a:off x="3423700" y="3709300"/>
              <a:ext cx="47650" cy="118450"/>
            </a:xfrm>
            <a:custGeom>
              <a:avLst/>
              <a:gdLst/>
              <a:ahLst/>
              <a:cxnLst/>
              <a:rect l="l" t="t" r="r" b="b"/>
              <a:pathLst>
                <a:path w="1906" h="4738" extrusionOk="0">
                  <a:moveTo>
                    <a:pt x="1730" y="1"/>
                  </a:moveTo>
                  <a:lnTo>
                    <a:pt x="1" y="4663"/>
                  </a:lnTo>
                  <a:lnTo>
                    <a:pt x="176" y="4738"/>
                  </a:lnTo>
                  <a:lnTo>
                    <a:pt x="1906" y="76"/>
                  </a:lnTo>
                  <a:lnTo>
                    <a:pt x="1730" y="1"/>
                  </a:lnTo>
                  <a:close/>
                </a:path>
              </a:pathLst>
            </a:custGeom>
            <a:solidFill>
              <a:srgbClr val="F29846"/>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148" name="Google Shape;1908;p68">
              <a:extLst>
                <a:ext uri="{FF2B5EF4-FFF2-40B4-BE49-F238E27FC236}">
                  <a16:creationId xmlns:a16="http://schemas.microsoft.com/office/drawing/2014/main" id="{E960388E-A942-CB2B-1062-5C12E8DBF130}"/>
                </a:ext>
              </a:extLst>
            </p:cNvPr>
            <p:cNvSpPr/>
            <p:nvPr/>
          </p:nvSpPr>
          <p:spPr>
            <a:xfrm>
              <a:off x="3448775" y="3709925"/>
              <a:ext cx="45750" cy="120975"/>
            </a:xfrm>
            <a:custGeom>
              <a:avLst/>
              <a:gdLst/>
              <a:ahLst/>
              <a:cxnLst/>
              <a:rect l="l" t="t" r="r" b="b"/>
              <a:pathLst>
                <a:path w="1830" h="4839" extrusionOk="0">
                  <a:moveTo>
                    <a:pt x="1654" y="1"/>
                  </a:moveTo>
                  <a:lnTo>
                    <a:pt x="0" y="4788"/>
                  </a:lnTo>
                  <a:lnTo>
                    <a:pt x="151" y="4838"/>
                  </a:lnTo>
                  <a:lnTo>
                    <a:pt x="1830" y="76"/>
                  </a:lnTo>
                  <a:lnTo>
                    <a:pt x="1654" y="1"/>
                  </a:lnTo>
                  <a:close/>
                </a:path>
              </a:pathLst>
            </a:custGeom>
            <a:solidFill>
              <a:srgbClr val="F29846"/>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149" name="Google Shape;1909;p68">
              <a:extLst>
                <a:ext uri="{FF2B5EF4-FFF2-40B4-BE49-F238E27FC236}">
                  <a16:creationId xmlns:a16="http://schemas.microsoft.com/office/drawing/2014/main" id="{8FDB1F08-7BF8-EC65-8341-F69F854F4D56}"/>
                </a:ext>
              </a:extLst>
            </p:cNvPr>
            <p:cNvSpPr/>
            <p:nvPr/>
          </p:nvSpPr>
          <p:spPr>
            <a:xfrm>
              <a:off x="3471325" y="3710550"/>
              <a:ext cx="46400" cy="127225"/>
            </a:xfrm>
            <a:custGeom>
              <a:avLst/>
              <a:gdLst/>
              <a:ahLst/>
              <a:cxnLst/>
              <a:rect l="l" t="t" r="r" b="b"/>
              <a:pathLst>
                <a:path w="1856" h="5089" extrusionOk="0">
                  <a:moveTo>
                    <a:pt x="1680" y="1"/>
                  </a:moveTo>
                  <a:lnTo>
                    <a:pt x="1" y="5039"/>
                  </a:lnTo>
                  <a:lnTo>
                    <a:pt x="176" y="5089"/>
                  </a:lnTo>
                  <a:lnTo>
                    <a:pt x="1855" y="76"/>
                  </a:lnTo>
                  <a:lnTo>
                    <a:pt x="1680" y="1"/>
                  </a:lnTo>
                  <a:close/>
                </a:path>
              </a:pathLst>
            </a:custGeom>
            <a:solidFill>
              <a:srgbClr val="F29846"/>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150" name="Google Shape;1910;p68">
              <a:extLst>
                <a:ext uri="{FF2B5EF4-FFF2-40B4-BE49-F238E27FC236}">
                  <a16:creationId xmlns:a16="http://schemas.microsoft.com/office/drawing/2014/main" id="{B96AC181-FF5F-8428-B547-41EF89AB24BC}"/>
                </a:ext>
              </a:extLst>
            </p:cNvPr>
            <p:cNvSpPr/>
            <p:nvPr/>
          </p:nvSpPr>
          <p:spPr>
            <a:xfrm>
              <a:off x="3497650" y="3711200"/>
              <a:ext cx="42625" cy="130350"/>
            </a:xfrm>
            <a:custGeom>
              <a:avLst/>
              <a:gdLst/>
              <a:ahLst/>
              <a:cxnLst/>
              <a:rect l="l" t="t" r="r" b="b"/>
              <a:pathLst>
                <a:path w="1705" h="5214" extrusionOk="0">
                  <a:moveTo>
                    <a:pt x="1554" y="0"/>
                  </a:moveTo>
                  <a:lnTo>
                    <a:pt x="0" y="5163"/>
                  </a:lnTo>
                  <a:lnTo>
                    <a:pt x="176" y="5213"/>
                  </a:lnTo>
                  <a:lnTo>
                    <a:pt x="1704" y="75"/>
                  </a:lnTo>
                  <a:lnTo>
                    <a:pt x="1554" y="0"/>
                  </a:lnTo>
                  <a:close/>
                </a:path>
              </a:pathLst>
            </a:custGeom>
            <a:solidFill>
              <a:srgbClr val="F29846"/>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151" name="Google Shape;1911;p68">
              <a:extLst>
                <a:ext uri="{FF2B5EF4-FFF2-40B4-BE49-F238E27FC236}">
                  <a16:creationId xmlns:a16="http://schemas.microsoft.com/office/drawing/2014/main" id="{04D61175-5C97-674E-BD96-CB44A5BFCC60}"/>
                </a:ext>
              </a:extLst>
            </p:cNvPr>
            <p:cNvSpPr/>
            <p:nvPr/>
          </p:nvSpPr>
          <p:spPr>
            <a:xfrm>
              <a:off x="3520200" y="3711825"/>
              <a:ext cx="43250" cy="129725"/>
            </a:xfrm>
            <a:custGeom>
              <a:avLst/>
              <a:gdLst/>
              <a:ahLst/>
              <a:cxnLst/>
              <a:rect l="l" t="t" r="r" b="b"/>
              <a:pathLst>
                <a:path w="1730" h="5189" extrusionOk="0">
                  <a:moveTo>
                    <a:pt x="1554" y="0"/>
                  </a:moveTo>
                  <a:lnTo>
                    <a:pt x="0" y="5138"/>
                  </a:lnTo>
                  <a:lnTo>
                    <a:pt x="176" y="5188"/>
                  </a:lnTo>
                  <a:lnTo>
                    <a:pt x="1730" y="50"/>
                  </a:lnTo>
                  <a:lnTo>
                    <a:pt x="1554" y="0"/>
                  </a:lnTo>
                  <a:close/>
                </a:path>
              </a:pathLst>
            </a:custGeom>
            <a:solidFill>
              <a:srgbClr val="F29846"/>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152" name="Google Shape;1912;p68">
              <a:extLst>
                <a:ext uri="{FF2B5EF4-FFF2-40B4-BE49-F238E27FC236}">
                  <a16:creationId xmlns:a16="http://schemas.microsoft.com/office/drawing/2014/main" id="{CD09D5F0-9758-00F5-1753-1566C7E0B936}"/>
                </a:ext>
              </a:extLst>
            </p:cNvPr>
            <p:cNvSpPr/>
            <p:nvPr/>
          </p:nvSpPr>
          <p:spPr>
            <a:xfrm>
              <a:off x="3550275" y="3712450"/>
              <a:ext cx="36375" cy="129100"/>
            </a:xfrm>
            <a:custGeom>
              <a:avLst/>
              <a:gdLst/>
              <a:ahLst/>
              <a:cxnLst/>
              <a:rect l="l" t="t" r="r" b="b"/>
              <a:pathLst>
                <a:path w="1455" h="5164" extrusionOk="0">
                  <a:moveTo>
                    <a:pt x="1279" y="0"/>
                  </a:moveTo>
                  <a:lnTo>
                    <a:pt x="0" y="5113"/>
                  </a:lnTo>
                  <a:lnTo>
                    <a:pt x="176" y="5163"/>
                  </a:lnTo>
                  <a:lnTo>
                    <a:pt x="1454" y="50"/>
                  </a:lnTo>
                  <a:lnTo>
                    <a:pt x="1279" y="0"/>
                  </a:lnTo>
                  <a:close/>
                </a:path>
              </a:pathLst>
            </a:custGeom>
            <a:solidFill>
              <a:srgbClr val="F29846"/>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153" name="Google Shape;1913;p68">
              <a:extLst>
                <a:ext uri="{FF2B5EF4-FFF2-40B4-BE49-F238E27FC236}">
                  <a16:creationId xmlns:a16="http://schemas.microsoft.com/office/drawing/2014/main" id="{EE68EF6D-4039-B8E9-B3AC-0AC9D9F8EF7E}"/>
                </a:ext>
              </a:extLst>
            </p:cNvPr>
            <p:cNvSpPr/>
            <p:nvPr/>
          </p:nvSpPr>
          <p:spPr>
            <a:xfrm>
              <a:off x="3575975" y="3713075"/>
              <a:ext cx="33850" cy="128475"/>
            </a:xfrm>
            <a:custGeom>
              <a:avLst/>
              <a:gdLst/>
              <a:ahLst/>
              <a:cxnLst/>
              <a:rect l="l" t="t" r="r" b="b"/>
              <a:pathLst>
                <a:path w="1354" h="5139" extrusionOk="0">
                  <a:moveTo>
                    <a:pt x="1178" y="0"/>
                  </a:moveTo>
                  <a:lnTo>
                    <a:pt x="0" y="5088"/>
                  </a:lnTo>
                  <a:lnTo>
                    <a:pt x="201" y="5138"/>
                  </a:lnTo>
                  <a:lnTo>
                    <a:pt x="1353" y="50"/>
                  </a:lnTo>
                  <a:lnTo>
                    <a:pt x="1178" y="0"/>
                  </a:lnTo>
                  <a:close/>
                </a:path>
              </a:pathLst>
            </a:custGeom>
            <a:solidFill>
              <a:srgbClr val="F29846"/>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154" name="Google Shape;1914;p68">
              <a:extLst>
                <a:ext uri="{FF2B5EF4-FFF2-40B4-BE49-F238E27FC236}">
                  <a16:creationId xmlns:a16="http://schemas.microsoft.com/office/drawing/2014/main" id="{DD3F41AE-226D-06EB-A382-6F156E14999D}"/>
                </a:ext>
              </a:extLst>
            </p:cNvPr>
            <p:cNvSpPr/>
            <p:nvPr/>
          </p:nvSpPr>
          <p:spPr>
            <a:xfrm>
              <a:off x="3599775" y="3713700"/>
              <a:ext cx="33225" cy="142250"/>
            </a:xfrm>
            <a:custGeom>
              <a:avLst/>
              <a:gdLst/>
              <a:ahLst/>
              <a:cxnLst/>
              <a:rect l="l" t="t" r="r" b="b"/>
              <a:pathLst>
                <a:path w="1329" h="5690" extrusionOk="0">
                  <a:moveTo>
                    <a:pt x="1153" y="0"/>
                  </a:moveTo>
                  <a:lnTo>
                    <a:pt x="0" y="5639"/>
                  </a:lnTo>
                  <a:lnTo>
                    <a:pt x="176" y="5690"/>
                  </a:lnTo>
                  <a:lnTo>
                    <a:pt x="1329" y="50"/>
                  </a:lnTo>
                  <a:lnTo>
                    <a:pt x="1153" y="0"/>
                  </a:lnTo>
                  <a:close/>
                </a:path>
              </a:pathLst>
            </a:custGeom>
            <a:solidFill>
              <a:srgbClr val="F29846"/>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155" name="Google Shape;1915;p68">
              <a:extLst>
                <a:ext uri="{FF2B5EF4-FFF2-40B4-BE49-F238E27FC236}">
                  <a16:creationId xmlns:a16="http://schemas.microsoft.com/office/drawing/2014/main" id="{9CCF17C3-6701-CEC1-B4D3-820CC55A74B9}"/>
                </a:ext>
              </a:extLst>
            </p:cNvPr>
            <p:cNvSpPr/>
            <p:nvPr/>
          </p:nvSpPr>
          <p:spPr>
            <a:xfrm>
              <a:off x="3628600" y="3714950"/>
              <a:ext cx="27600" cy="141000"/>
            </a:xfrm>
            <a:custGeom>
              <a:avLst/>
              <a:gdLst/>
              <a:ahLst/>
              <a:cxnLst/>
              <a:rect l="l" t="t" r="r" b="b"/>
              <a:pathLst>
                <a:path w="1104" h="5640" extrusionOk="0">
                  <a:moveTo>
                    <a:pt x="903" y="0"/>
                  </a:moveTo>
                  <a:lnTo>
                    <a:pt x="0" y="5615"/>
                  </a:lnTo>
                  <a:lnTo>
                    <a:pt x="176" y="5640"/>
                  </a:lnTo>
                  <a:lnTo>
                    <a:pt x="1103" y="26"/>
                  </a:lnTo>
                  <a:lnTo>
                    <a:pt x="903" y="0"/>
                  </a:lnTo>
                  <a:close/>
                </a:path>
              </a:pathLst>
            </a:custGeom>
            <a:solidFill>
              <a:srgbClr val="F29846"/>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156" name="Google Shape;1916;p68">
              <a:extLst>
                <a:ext uri="{FF2B5EF4-FFF2-40B4-BE49-F238E27FC236}">
                  <a16:creationId xmlns:a16="http://schemas.microsoft.com/office/drawing/2014/main" id="{B4F28C90-0588-FF0C-60FE-6A7D89EA7716}"/>
                </a:ext>
              </a:extLst>
            </p:cNvPr>
            <p:cNvSpPr/>
            <p:nvPr/>
          </p:nvSpPr>
          <p:spPr>
            <a:xfrm>
              <a:off x="3651150" y="3715575"/>
              <a:ext cx="27600" cy="147900"/>
            </a:xfrm>
            <a:custGeom>
              <a:avLst/>
              <a:gdLst/>
              <a:ahLst/>
              <a:cxnLst/>
              <a:rect l="l" t="t" r="r" b="b"/>
              <a:pathLst>
                <a:path w="1104" h="5916" extrusionOk="0">
                  <a:moveTo>
                    <a:pt x="928" y="1"/>
                  </a:moveTo>
                  <a:lnTo>
                    <a:pt x="1" y="5890"/>
                  </a:lnTo>
                  <a:lnTo>
                    <a:pt x="201" y="5915"/>
                  </a:lnTo>
                  <a:lnTo>
                    <a:pt x="1103" y="26"/>
                  </a:lnTo>
                  <a:lnTo>
                    <a:pt x="928" y="1"/>
                  </a:lnTo>
                  <a:close/>
                </a:path>
              </a:pathLst>
            </a:custGeom>
            <a:solidFill>
              <a:srgbClr val="F29846"/>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157" name="Google Shape;1917;p68">
              <a:extLst>
                <a:ext uri="{FF2B5EF4-FFF2-40B4-BE49-F238E27FC236}">
                  <a16:creationId xmlns:a16="http://schemas.microsoft.com/office/drawing/2014/main" id="{C4A9FDA7-B525-8BE4-107B-3750676B8A74}"/>
                </a:ext>
              </a:extLst>
            </p:cNvPr>
            <p:cNvSpPr/>
            <p:nvPr/>
          </p:nvSpPr>
          <p:spPr>
            <a:xfrm>
              <a:off x="3679350" y="3716200"/>
              <a:ext cx="22575" cy="139750"/>
            </a:xfrm>
            <a:custGeom>
              <a:avLst/>
              <a:gdLst/>
              <a:ahLst/>
              <a:cxnLst/>
              <a:rect l="l" t="t" r="r" b="b"/>
              <a:pathLst>
                <a:path w="903" h="5590" extrusionOk="0">
                  <a:moveTo>
                    <a:pt x="727" y="1"/>
                  </a:moveTo>
                  <a:lnTo>
                    <a:pt x="0" y="5565"/>
                  </a:lnTo>
                  <a:lnTo>
                    <a:pt x="176" y="5590"/>
                  </a:lnTo>
                  <a:lnTo>
                    <a:pt x="903" y="26"/>
                  </a:lnTo>
                  <a:lnTo>
                    <a:pt x="727" y="1"/>
                  </a:lnTo>
                  <a:close/>
                </a:path>
              </a:pathLst>
            </a:custGeom>
            <a:solidFill>
              <a:srgbClr val="F29846"/>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158" name="Google Shape;1918;p68">
              <a:extLst>
                <a:ext uri="{FF2B5EF4-FFF2-40B4-BE49-F238E27FC236}">
                  <a16:creationId xmlns:a16="http://schemas.microsoft.com/office/drawing/2014/main" id="{B94D85CA-E256-FA74-8656-9ADCDF62B07A}"/>
                </a:ext>
              </a:extLst>
            </p:cNvPr>
            <p:cNvSpPr/>
            <p:nvPr/>
          </p:nvSpPr>
          <p:spPr>
            <a:xfrm>
              <a:off x="3705675" y="3716825"/>
              <a:ext cx="19425" cy="139125"/>
            </a:xfrm>
            <a:custGeom>
              <a:avLst/>
              <a:gdLst/>
              <a:ahLst/>
              <a:cxnLst/>
              <a:rect l="l" t="t" r="r" b="b"/>
              <a:pathLst>
                <a:path w="777" h="5565" extrusionOk="0">
                  <a:moveTo>
                    <a:pt x="602" y="1"/>
                  </a:moveTo>
                  <a:lnTo>
                    <a:pt x="0" y="5540"/>
                  </a:lnTo>
                  <a:lnTo>
                    <a:pt x="175" y="5565"/>
                  </a:lnTo>
                  <a:lnTo>
                    <a:pt x="777" y="1"/>
                  </a:lnTo>
                  <a:close/>
                </a:path>
              </a:pathLst>
            </a:custGeom>
            <a:solidFill>
              <a:srgbClr val="F29846"/>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159" name="Google Shape;1919;p68">
              <a:extLst>
                <a:ext uri="{FF2B5EF4-FFF2-40B4-BE49-F238E27FC236}">
                  <a16:creationId xmlns:a16="http://schemas.microsoft.com/office/drawing/2014/main" id="{F9CDDA41-4AAC-86CC-18D9-556791DEFE4D}"/>
                </a:ext>
              </a:extLst>
            </p:cNvPr>
            <p:cNvSpPr/>
            <p:nvPr/>
          </p:nvSpPr>
          <p:spPr>
            <a:xfrm>
              <a:off x="3731350" y="3717450"/>
              <a:ext cx="16950" cy="144775"/>
            </a:xfrm>
            <a:custGeom>
              <a:avLst/>
              <a:gdLst/>
              <a:ahLst/>
              <a:cxnLst/>
              <a:rect l="l" t="t" r="r" b="b"/>
              <a:pathLst>
                <a:path w="678" h="5791" extrusionOk="0">
                  <a:moveTo>
                    <a:pt x="477" y="1"/>
                  </a:moveTo>
                  <a:lnTo>
                    <a:pt x="1" y="5790"/>
                  </a:lnTo>
                  <a:lnTo>
                    <a:pt x="176" y="5790"/>
                  </a:lnTo>
                  <a:lnTo>
                    <a:pt x="677" y="1"/>
                  </a:lnTo>
                  <a:close/>
                </a:path>
              </a:pathLst>
            </a:custGeom>
            <a:solidFill>
              <a:srgbClr val="F29846"/>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160" name="Google Shape;1920;p68">
              <a:extLst>
                <a:ext uri="{FF2B5EF4-FFF2-40B4-BE49-F238E27FC236}">
                  <a16:creationId xmlns:a16="http://schemas.microsoft.com/office/drawing/2014/main" id="{AAD3F40B-B94F-1570-CA09-91BF28AA8FC5}"/>
                </a:ext>
              </a:extLst>
            </p:cNvPr>
            <p:cNvSpPr/>
            <p:nvPr/>
          </p:nvSpPr>
          <p:spPr>
            <a:xfrm>
              <a:off x="3760175" y="3718075"/>
              <a:ext cx="10675" cy="137250"/>
            </a:xfrm>
            <a:custGeom>
              <a:avLst/>
              <a:gdLst/>
              <a:ahLst/>
              <a:cxnLst/>
              <a:rect l="l" t="t" r="r" b="b"/>
              <a:pathLst>
                <a:path w="427" h="5490" extrusionOk="0">
                  <a:moveTo>
                    <a:pt x="251" y="1"/>
                  </a:moveTo>
                  <a:lnTo>
                    <a:pt x="1" y="5490"/>
                  </a:lnTo>
                  <a:lnTo>
                    <a:pt x="176" y="5490"/>
                  </a:lnTo>
                  <a:lnTo>
                    <a:pt x="427" y="1"/>
                  </a:lnTo>
                  <a:close/>
                </a:path>
              </a:pathLst>
            </a:custGeom>
            <a:solidFill>
              <a:srgbClr val="F29846"/>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161" name="Google Shape;1921;p68">
              <a:extLst>
                <a:ext uri="{FF2B5EF4-FFF2-40B4-BE49-F238E27FC236}">
                  <a16:creationId xmlns:a16="http://schemas.microsoft.com/office/drawing/2014/main" id="{0EEDFEB3-82FA-149B-BBCF-666D48F6D2B3}"/>
                </a:ext>
              </a:extLst>
            </p:cNvPr>
            <p:cNvSpPr/>
            <p:nvPr/>
          </p:nvSpPr>
          <p:spPr>
            <a:xfrm>
              <a:off x="3784600" y="3718700"/>
              <a:ext cx="9425" cy="136625"/>
            </a:xfrm>
            <a:custGeom>
              <a:avLst/>
              <a:gdLst/>
              <a:ahLst/>
              <a:cxnLst/>
              <a:rect l="l" t="t" r="r" b="b"/>
              <a:pathLst>
                <a:path w="377" h="5465" extrusionOk="0">
                  <a:moveTo>
                    <a:pt x="201" y="1"/>
                  </a:moveTo>
                  <a:lnTo>
                    <a:pt x="1" y="5465"/>
                  </a:lnTo>
                  <a:lnTo>
                    <a:pt x="176" y="5465"/>
                  </a:lnTo>
                  <a:lnTo>
                    <a:pt x="377" y="1"/>
                  </a:lnTo>
                  <a:close/>
                </a:path>
              </a:pathLst>
            </a:custGeom>
            <a:solidFill>
              <a:srgbClr val="F29846"/>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162" name="Google Shape;1922;p68">
              <a:extLst>
                <a:ext uri="{FF2B5EF4-FFF2-40B4-BE49-F238E27FC236}">
                  <a16:creationId xmlns:a16="http://schemas.microsoft.com/office/drawing/2014/main" id="{AB783467-0963-7EC5-9CE6-2CD259545473}"/>
                </a:ext>
              </a:extLst>
            </p:cNvPr>
            <p:cNvSpPr/>
            <p:nvPr/>
          </p:nvSpPr>
          <p:spPr>
            <a:xfrm>
              <a:off x="3810925" y="3719325"/>
              <a:ext cx="6300" cy="136000"/>
            </a:xfrm>
            <a:custGeom>
              <a:avLst/>
              <a:gdLst/>
              <a:ahLst/>
              <a:cxnLst/>
              <a:rect l="l" t="t" r="r" b="b"/>
              <a:pathLst>
                <a:path w="252" h="5440" extrusionOk="0">
                  <a:moveTo>
                    <a:pt x="76" y="1"/>
                  </a:moveTo>
                  <a:lnTo>
                    <a:pt x="1" y="5440"/>
                  </a:lnTo>
                  <a:lnTo>
                    <a:pt x="176" y="5440"/>
                  </a:lnTo>
                  <a:lnTo>
                    <a:pt x="251" y="1"/>
                  </a:lnTo>
                  <a:close/>
                </a:path>
              </a:pathLst>
            </a:custGeom>
            <a:solidFill>
              <a:srgbClr val="F29846"/>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163" name="Google Shape;1923;p68">
              <a:extLst>
                <a:ext uri="{FF2B5EF4-FFF2-40B4-BE49-F238E27FC236}">
                  <a16:creationId xmlns:a16="http://schemas.microsoft.com/office/drawing/2014/main" id="{F56127DB-7E86-E6D2-AB48-4149F1054E44}"/>
                </a:ext>
              </a:extLst>
            </p:cNvPr>
            <p:cNvSpPr/>
            <p:nvPr/>
          </p:nvSpPr>
          <p:spPr>
            <a:xfrm>
              <a:off x="3836000" y="3719950"/>
              <a:ext cx="5650" cy="135375"/>
            </a:xfrm>
            <a:custGeom>
              <a:avLst/>
              <a:gdLst/>
              <a:ahLst/>
              <a:cxnLst/>
              <a:rect l="l" t="t" r="r" b="b"/>
              <a:pathLst>
                <a:path w="226" h="5415" extrusionOk="0">
                  <a:moveTo>
                    <a:pt x="0" y="1"/>
                  </a:moveTo>
                  <a:lnTo>
                    <a:pt x="50" y="5415"/>
                  </a:lnTo>
                  <a:lnTo>
                    <a:pt x="226" y="5415"/>
                  </a:lnTo>
                  <a:lnTo>
                    <a:pt x="176" y="1"/>
                  </a:lnTo>
                  <a:close/>
                </a:path>
              </a:pathLst>
            </a:custGeom>
            <a:solidFill>
              <a:srgbClr val="F29846"/>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164" name="Google Shape;1924;p68">
              <a:extLst>
                <a:ext uri="{FF2B5EF4-FFF2-40B4-BE49-F238E27FC236}">
                  <a16:creationId xmlns:a16="http://schemas.microsoft.com/office/drawing/2014/main" id="{FF94A213-F5D8-3171-45F4-ADDCBF6EDF43}"/>
                </a:ext>
              </a:extLst>
            </p:cNvPr>
            <p:cNvSpPr/>
            <p:nvPr/>
          </p:nvSpPr>
          <p:spPr>
            <a:xfrm>
              <a:off x="3858550" y="3720600"/>
              <a:ext cx="9425" cy="134725"/>
            </a:xfrm>
            <a:custGeom>
              <a:avLst/>
              <a:gdLst/>
              <a:ahLst/>
              <a:cxnLst/>
              <a:rect l="l" t="t" r="r" b="b"/>
              <a:pathLst>
                <a:path w="377" h="5389" extrusionOk="0">
                  <a:moveTo>
                    <a:pt x="0" y="0"/>
                  </a:moveTo>
                  <a:lnTo>
                    <a:pt x="201" y="5389"/>
                  </a:lnTo>
                  <a:lnTo>
                    <a:pt x="376" y="5389"/>
                  </a:lnTo>
                  <a:lnTo>
                    <a:pt x="201" y="0"/>
                  </a:lnTo>
                  <a:close/>
                </a:path>
              </a:pathLst>
            </a:custGeom>
            <a:solidFill>
              <a:srgbClr val="F29846"/>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165" name="Google Shape;1925;p68">
              <a:extLst>
                <a:ext uri="{FF2B5EF4-FFF2-40B4-BE49-F238E27FC236}">
                  <a16:creationId xmlns:a16="http://schemas.microsoft.com/office/drawing/2014/main" id="{1851D0B5-BCA1-E102-7856-B6F90C53970D}"/>
                </a:ext>
              </a:extLst>
            </p:cNvPr>
            <p:cNvSpPr/>
            <p:nvPr/>
          </p:nvSpPr>
          <p:spPr>
            <a:xfrm>
              <a:off x="3881725" y="3721225"/>
              <a:ext cx="12550" cy="134100"/>
            </a:xfrm>
            <a:custGeom>
              <a:avLst/>
              <a:gdLst/>
              <a:ahLst/>
              <a:cxnLst/>
              <a:rect l="l" t="t" r="r" b="b"/>
              <a:pathLst>
                <a:path w="502" h="5364" extrusionOk="0">
                  <a:moveTo>
                    <a:pt x="1" y="0"/>
                  </a:moveTo>
                  <a:lnTo>
                    <a:pt x="327" y="5364"/>
                  </a:lnTo>
                  <a:lnTo>
                    <a:pt x="502" y="5364"/>
                  </a:lnTo>
                  <a:lnTo>
                    <a:pt x="176" y="0"/>
                  </a:lnTo>
                  <a:close/>
                </a:path>
              </a:pathLst>
            </a:custGeom>
            <a:solidFill>
              <a:srgbClr val="F29846"/>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166" name="Google Shape;1926;p68">
              <a:extLst>
                <a:ext uri="{FF2B5EF4-FFF2-40B4-BE49-F238E27FC236}">
                  <a16:creationId xmlns:a16="http://schemas.microsoft.com/office/drawing/2014/main" id="{6CD61276-6CE9-1672-07DF-F40C87BED8F3}"/>
                </a:ext>
              </a:extLst>
            </p:cNvPr>
            <p:cNvSpPr/>
            <p:nvPr/>
          </p:nvSpPr>
          <p:spPr>
            <a:xfrm>
              <a:off x="3904925" y="3721225"/>
              <a:ext cx="15050" cy="125325"/>
            </a:xfrm>
            <a:custGeom>
              <a:avLst/>
              <a:gdLst/>
              <a:ahLst/>
              <a:cxnLst/>
              <a:rect l="l" t="t" r="r" b="b"/>
              <a:pathLst>
                <a:path w="602" h="5013" extrusionOk="0">
                  <a:moveTo>
                    <a:pt x="175" y="0"/>
                  </a:moveTo>
                  <a:lnTo>
                    <a:pt x="0" y="25"/>
                  </a:lnTo>
                  <a:lnTo>
                    <a:pt x="426" y="5013"/>
                  </a:lnTo>
                  <a:lnTo>
                    <a:pt x="602" y="4988"/>
                  </a:lnTo>
                  <a:lnTo>
                    <a:pt x="175" y="0"/>
                  </a:lnTo>
                  <a:close/>
                </a:path>
              </a:pathLst>
            </a:custGeom>
            <a:solidFill>
              <a:srgbClr val="F29846"/>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167" name="Google Shape;1927;p68">
              <a:extLst>
                <a:ext uri="{FF2B5EF4-FFF2-40B4-BE49-F238E27FC236}">
                  <a16:creationId xmlns:a16="http://schemas.microsoft.com/office/drawing/2014/main" id="{A931E45F-B3C0-95B0-E8AA-66F8A0D7EF3D}"/>
                </a:ext>
              </a:extLst>
            </p:cNvPr>
            <p:cNvSpPr/>
            <p:nvPr/>
          </p:nvSpPr>
          <p:spPr>
            <a:xfrm>
              <a:off x="3928100" y="3721850"/>
              <a:ext cx="16950" cy="117175"/>
            </a:xfrm>
            <a:custGeom>
              <a:avLst/>
              <a:gdLst/>
              <a:ahLst/>
              <a:cxnLst/>
              <a:rect l="l" t="t" r="r" b="b"/>
              <a:pathLst>
                <a:path w="678" h="4687" extrusionOk="0">
                  <a:moveTo>
                    <a:pt x="176" y="0"/>
                  </a:moveTo>
                  <a:lnTo>
                    <a:pt x="0" y="25"/>
                  </a:lnTo>
                  <a:lnTo>
                    <a:pt x="502" y="4687"/>
                  </a:lnTo>
                  <a:lnTo>
                    <a:pt x="677" y="4662"/>
                  </a:lnTo>
                  <a:lnTo>
                    <a:pt x="176" y="0"/>
                  </a:lnTo>
                  <a:close/>
                </a:path>
              </a:pathLst>
            </a:custGeom>
            <a:solidFill>
              <a:srgbClr val="F29846"/>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168" name="Google Shape;1928;p68">
              <a:extLst>
                <a:ext uri="{FF2B5EF4-FFF2-40B4-BE49-F238E27FC236}">
                  <a16:creationId xmlns:a16="http://schemas.microsoft.com/office/drawing/2014/main" id="{85B4B40A-A1E0-4000-3683-9829F05A4D0E}"/>
                </a:ext>
              </a:extLst>
            </p:cNvPr>
            <p:cNvSpPr/>
            <p:nvPr/>
          </p:nvSpPr>
          <p:spPr>
            <a:xfrm>
              <a:off x="3951275" y="3722475"/>
              <a:ext cx="19450" cy="117175"/>
            </a:xfrm>
            <a:custGeom>
              <a:avLst/>
              <a:gdLst/>
              <a:ahLst/>
              <a:cxnLst/>
              <a:rect l="l" t="t" r="r" b="b"/>
              <a:pathLst>
                <a:path w="778" h="4687" extrusionOk="0">
                  <a:moveTo>
                    <a:pt x="176" y="0"/>
                  </a:moveTo>
                  <a:lnTo>
                    <a:pt x="1" y="25"/>
                  </a:lnTo>
                  <a:lnTo>
                    <a:pt x="602" y="4687"/>
                  </a:lnTo>
                  <a:lnTo>
                    <a:pt x="778" y="4662"/>
                  </a:lnTo>
                  <a:lnTo>
                    <a:pt x="176" y="0"/>
                  </a:lnTo>
                  <a:close/>
                </a:path>
              </a:pathLst>
            </a:custGeom>
            <a:solidFill>
              <a:srgbClr val="F29846"/>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169" name="Google Shape;1929;p68">
              <a:extLst>
                <a:ext uri="{FF2B5EF4-FFF2-40B4-BE49-F238E27FC236}">
                  <a16:creationId xmlns:a16="http://schemas.microsoft.com/office/drawing/2014/main" id="{A4E42DF0-659A-1A72-EBF1-97E4B47C4ECE}"/>
                </a:ext>
              </a:extLst>
            </p:cNvPr>
            <p:cNvSpPr/>
            <p:nvPr/>
          </p:nvSpPr>
          <p:spPr>
            <a:xfrm>
              <a:off x="3973825" y="3723100"/>
              <a:ext cx="23225" cy="118450"/>
            </a:xfrm>
            <a:custGeom>
              <a:avLst/>
              <a:gdLst/>
              <a:ahLst/>
              <a:cxnLst/>
              <a:rect l="l" t="t" r="r" b="b"/>
              <a:pathLst>
                <a:path w="929" h="4738" extrusionOk="0">
                  <a:moveTo>
                    <a:pt x="201" y="0"/>
                  </a:moveTo>
                  <a:lnTo>
                    <a:pt x="1" y="25"/>
                  </a:lnTo>
                  <a:lnTo>
                    <a:pt x="753" y="4737"/>
                  </a:lnTo>
                  <a:lnTo>
                    <a:pt x="928" y="4712"/>
                  </a:lnTo>
                  <a:lnTo>
                    <a:pt x="201" y="0"/>
                  </a:lnTo>
                  <a:close/>
                </a:path>
              </a:pathLst>
            </a:custGeom>
            <a:solidFill>
              <a:srgbClr val="F29846"/>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170" name="Google Shape;1930;p68">
              <a:extLst>
                <a:ext uri="{FF2B5EF4-FFF2-40B4-BE49-F238E27FC236}">
                  <a16:creationId xmlns:a16="http://schemas.microsoft.com/office/drawing/2014/main" id="{6E6202BD-F298-0489-AB09-BCDA786F71BF}"/>
                </a:ext>
              </a:extLst>
            </p:cNvPr>
            <p:cNvSpPr/>
            <p:nvPr/>
          </p:nvSpPr>
          <p:spPr>
            <a:xfrm>
              <a:off x="3997025" y="3723725"/>
              <a:ext cx="23825" cy="107175"/>
            </a:xfrm>
            <a:custGeom>
              <a:avLst/>
              <a:gdLst/>
              <a:ahLst/>
              <a:cxnLst/>
              <a:rect l="l" t="t" r="r" b="b"/>
              <a:pathLst>
                <a:path w="953" h="4287" extrusionOk="0">
                  <a:moveTo>
                    <a:pt x="176" y="0"/>
                  </a:moveTo>
                  <a:lnTo>
                    <a:pt x="0" y="25"/>
                  </a:lnTo>
                  <a:lnTo>
                    <a:pt x="777" y="4286"/>
                  </a:lnTo>
                  <a:lnTo>
                    <a:pt x="953" y="4236"/>
                  </a:lnTo>
                  <a:lnTo>
                    <a:pt x="176" y="0"/>
                  </a:lnTo>
                  <a:close/>
                </a:path>
              </a:pathLst>
            </a:custGeom>
            <a:solidFill>
              <a:srgbClr val="F29846"/>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171" name="Google Shape;1931;p68">
              <a:extLst>
                <a:ext uri="{FF2B5EF4-FFF2-40B4-BE49-F238E27FC236}">
                  <a16:creationId xmlns:a16="http://schemas.microsoft.com/office/drawing/2014/main" id="{CC5A8268-04D8-D62C-7967-C41F7DAC9832}"/>
                </a:ext>
              </a:extLst>
            </p:cNvPr>
            <p:cNvSpPr/>
            <p:nvPr/>
          </p:nvSpPr>
          <p:spPr>
            <a:xfrm>
              <a:off x="4020200" y="3724350"/>
              <a:ext cx="26350" cy="107175"/>
            </a:xfrm>
            <a:custGeom>
              <a:avLst/>
              <a:gdLst/>
              <a:ahLst/>
              <a:cxnLst/>
              <a:rect l="l" t="t" r="r" b="b"/>
              <a:pathLst>
                <a:path w="1054" h="4287" extrusionOk="0">
                  <a:moveTo>
                    <a:pt x="176" y="0"/>
                  </a:moveTo>
                  <a:lnTo>
                    <a:pt x="1" y="25"/>
                  </a:lnTo>
                  <a:lnTo>
                    <a:pt x="878" y="4286"/>
                  </a:lnTo>
                  <a:lnTo>
                    <a:pt x="1053" y="4236"/>
                  </a:lnTo>
                  <a:lnTo>
                    <a:pt x="176" y="0"/>
                  </a:lnTo>
                  <a:close/>
                </a:path>
              </a:pathLst>
            </a:custGeom>
            <a:solidFill>
              <a:srgbClr val="F29846"/>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172" name="Google Shape;1932;p68">
              <a:extLst>
                <a:ext uri="{FF2B5EF4-FFF2-40B4-BE49-F238E27FC236}">
                  <a16:creationId xmlns:a16="http://schemas.microsoft.com/office/drawing/2014/main" id="{C7C7B936-E5E2-71FE-FE3E-C30A5B68BAE5}"/>
                </a:ext>
              </a:extLst>
            </p:cNvPr>
            <p:cNvSpPr/>
            <p:nvPr/>
          </p:nvSpPr>
          <p:spPr>
            <a:xfrm>
              <a:off x="4043375" y="3724975"/>
              <a:ext cx="28850" cy="107175"/>
            </a:xfrm>
            <a:custGeom>
              <a:avLst/>
              <a:gdLst/>
              <a:ahLst/>
              <a:cxnLst/>
              <a:rect l="l" t="t" r="r" b="b"/>
              <a:pathLst>
                <a:path w="1154" h="4287" extrusionOk="0">
                  <a:moveTo>
                    <a:pt x="176" y="0"/>
                  </a:moveTo>
                  <a:lnTo>
                    <a:pt x="1" y="26"/>
                  </a:lnTo>
                  <a:lnTo>
                    <a:pt x="953" y="4286"/>
                  </a:lnTo>
                  <a:lnTo>
                    <a:pt x="1154" y="4236"/>
                  </a:lnTo>
                  <a:lnTo>
                    <a:pt x="176" y="0"/>
                  </a:lnTo>
                  <a:close/>
                </a:path>
              </a:pathLst>
            </a:custGeom>
            <a:solidFill>
              <a:srgbClr val="F29846"/>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173" name="Google Shape;1933;p68">
              <a:extLst>
                <a:ext uri="{FF2B5EF4-FFF2-40B4-BE49-F238E27FC236}">
                  <a16:creationId xmlns:a16="http://schemas.microsoft.com/office/drawing/2014/main" id="{1B890D85-BEB5-BE22-A0D9-F8C3AD91DF26}"/>
                </a:ext>
              </a:extLst>
            </p:cNvPr>
            <p:cNvSpPr/>
            <p:nvPr/>
          </p:nvSpPr>
          <p:spPr>
            <a:xfrm>
              <a:off x="4066575" y="3724975"/>
              <a:ext cx="30725" cy="107800"/>
            </a:xfrm>
            <a:custGeom>
              <a:avLst/>
              <a:gdLst/>
              <a:ahLst/>
              <a:cxnLst/>
              <a:rect l="l" t="t" r="r" b="b"/>
              <a:pathLst>
                <a:path w="1229" h="4312" extrusionOk="0">
                  <a:moveTo>
                    <a:pt x="176" y="0"/>
                  </a:moveTo>
                  <a:lnTo>
                    <a:pt x="0" y="51"/>
                  </a:lnTo>
                  <a:lnTo>
                    <a:pt x="1053" y="4311"/>
                  </a:lnTo>
                  <a:lnTo>
                    <a:pt x="1228" y="4261"/>
                  </a:lnTo>
                  <a:lnTo>
                    <a:pt x="176" y="0"/>
                  </a:lnTo>
                  <a:close/>
                </a:path>
              </a:pathLst>
            </a:custGeom>
            <a:solidFill>
              <a:srgbClr val="F29846"/>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174" name="Google Shape;1934;p68">
              <a:extLst>
                <a:ext uri="{FF2B5EF4-FFF2-40B4-BE49-F238E27FC236}">
                  <a16:creationId xmlns:a16="http://schemas.microsoft.com/office/drawing/2014/main" id="{E908C1F7-EEDA-D019-6D8A-4F6212DA510A}"/>
                </a:ext>
              </a:extLst>
            </p:cNvPr>
            <p:cNvSpPr/>
            <p:nvPr/>
          </p:nvSpPr>
          <p:spPr>
            <a:xfrm>
              <a:off x="4089125" y="3725600"/>
              <a:ext cx="33850" cy="107800"/>
            </a:xfrm>
            <a:custGeom>
              <a:avLst/>
              <a:gdLst/>
              <a:ahLst/>
              <a:cxnLst/>
              <a:rect l="l" t="t" r="r" b="b"/>
              <a:pathLst>
                <a:path w="1354" h="4312" extrusionOk="0">
                  <a:moveTo>
                    <a:pt x="176" y="1"/>
                  </a:moveTo>
                  <a:lnTo>
                    <a:pt x="0" y="51"/>
                  </a:lnTo>
                  <a:lnTo>
                    <a:pt x="1178" y="4311"/>
                  </a:lnTo>
                  <a:lnTo>
                    <a:pt x="1354" y="4261"/>
                  </a:lnTo>
                  <a:lnTo>
                    <a:pt x="176" y="1"/>
                  </a:lnTo>
                  <a:close/>
                </a:path>
              </a:pathLst>
            </a:custGeom>
            <a:solidFill>
              <a:srgbClr val="F29846"/>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175" name="Google Shape;1935;p68">
              <a:extLst>
                <a:ext uri="{FF2B5EF4-FFF2-40B4-BE49-F238E27FC236}">
                  <a16:creationId xmlns:a16="http://schemas.microsoft.com/office/drawing/2014/main" id="{989BB8D9-90A9-4953-D101-542D4FD71F54}"/>
                </a:ext>
              </a:extLst>
            </p:cNvPr>
            <p:cNvSpPr/>
            <p:nvPr/>
          </p:nvSpPr>
          <p:spPr>
            <a:xfrm>
              <a:off x="4112300" y="3726225"/>
              <a:ext cx="36375" cy="107800"/>
            </a:xfrm>
            <a:custGeom>
              <a:avLst/>
              <a:gdLst/>
              <a:ahLst/>
              <a:cxnLst/>
              <a:rect l="l" t="t" r="r" b="b"/>
              <a:pathLst>
                <a:path w="1455" h="4312" extrusionOk="0">
                  <a:moveTo>
                    <a:pt x="176" y="1"/>
                  </a:moveTo>
                  <a:lnTo>
                    <a:pt x="1" y="51"/>
                  </a:lnTo>
                  <a:lnTo>
                    <a:pt x="1279" y="4311"/>
                  </a:lnTo>
                  <a:lnTo>
                    <a:pt x="1454" y="4261"/>
                  </a:lnTo>
                  <a:lnTo>
                    <a:pt x="176" y="1"/>
                  </a:lnTo>
                  <a:close/>
                </a:path>
              </a:pathLst>
            </a:custGeom>
            <a:solidFill>
              <a:srgbClr val="F29846"/>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176" name="Google Shape;1936;p68">
              <a:extLst>
                <a:ext uri="{FF2B5EF4-FFF2-40B4-BE49-F238E27FC236}">
                  <a16:creationId xmlns:a16="http://schemas.microsoft.com/office/drawing/2014/main" id="{31F5EBA4-7F1C-3E89-6EF1-6BB237BC7C20}"/>
                </a:ext>
              </a:extLst>
            </p:cNvPr>
            <p:cNvSpPr/>
            <p:nvPr/>
          </p:nvSpPr>
          <p:spPr>
            <a:xfrm>
              <a:off x="4135500" y="3726850"/>
              <a:ext cx="38875" cy="107800"/>
            </a:xfrm>
            <a:custGeom>
              <a:avLst/>
              <a:gdLst/>
              <a:ahLst/>
              <a:cxnLst/>
              <a:rect l="l" t="t" r="r" b="b"/>
              <a:pathLst>
                <a:path w="1555" h="4312" extrusionOk="0">
                  <a:moveTo>
                    <a:pt x="176" y="1"/>
                  </a:moveTo>
                  <a:lnTo>
                    <a:pt x="0" y="51"/>
                  </a:lnTo>
                  <a:lnTo>
                    <a:pt x="1379" y="4311"/>
                  </a:lnTo>
                  <a:lnTo>
                    <a:pt x="1554" y="4261"/>
                  </a:lnTo>
                  <a:lnTo>
                    <a:pt x="176" y="1"/>
                  </a:lnTo>
                  <a:close/>
                </a:path>
              </a:pathLst>
            </a:custGeom>
            <a:solidFill>
              <a:srgbClr val="F29846"/>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177" name="Google Shape;1937;p68">
              <a:extLst>
                <a:ext uri="{FF2B5EF4-FFF2-40B4-BE49-F238E27FC236}">
                  <a16:creationId xmlns:a16="http://schemas.microsoft.com/office/drawing/2014/main" id="{6066B952-58F5-D9D4-EBFF-D9226357816E}"/>
                </a:ext>
              </a:extLst>
            </p:cNvPr>
            <p:cNvSpPr/>
            <p:nvPr/>
          </p:nvSpPr>
          <p:spPr>
            <a:xfrm>
              <a:off x="4158675" y="3727475"/>
              <a:ext cx="41375" cy="107800"/>
            </a:xfrm>
            <a:custGeom>
              <a:avLst/>
              <a:gdLst/>
              <a:ahLst/>
              <a:cxnLst/>
              <a:rect l="l" t="t" r="r" b="b"/>
              <a:pathLst>
                <a:path w="1655" h="4312" extrusionOk="0">
                  <a:moveTo>
                    <a:pt x="176" y="1"/>
                  </a:moveTo>
                  <a:lnTo>
                    <a:pt x="0" y="51"/>
                  </a:lnTo>
                  <a:lnTo>
                    <a:pt x="1479" y="4311"/>
                  </a:lnTo>
                  <a:lnTo>
                    <a:pt x="1655" y="4261"/>
                  </a:lnTo>
                  <a:lnTo>
                    <a:pt x="176" y="1"/>
                  </a:lnTo>
                  <a:close/>
                </a:path>
              </a:pathLst>
            </a:custGeom>
            <a:solidFill>
              <a:srgbClr val="F29846"/>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178" name="Google Shape;1938;p68">
              <a:extLst>
                <a:ext uri="{FF2B5EF4-FFF2-40B4-BE49-F238E27FC236}">
                  <a16:creationId xmlns:a16="http://schemas.microsoft.com/office/drawing/2014/main" id="{D4592EEA-6F0F-5040-9987-1BAB1DDC12DD}"/>
                </a:ext>
              </a:extLst>
            </p:cNvPr>
            <p:cNvSpPr/>
            <p:nvPr/>
          </p:nvSpPr>
          <p:spPr>
            <a:xfrm>
              <a:off x="4181850" y="3728100"/>
              <a:ext cx="43900" cy="107800"/>
            </a:xfrm>
            <a:custGeom>
              <a:avLst/>
              <a:gdLst/>
              <a:ahLst/>
              <a:cxnLst/>
              <a:rect l="l" t="t" r="r" b="b"/>
              <a:pathLst>
                <a:path w="1756" h="4312" extrusionOk="0">
                  <a:moveTo>
                    <a:pt x="151" y="1"/>
                  </a:moveTo>
                  <a:lnTo>
                    <a:pt x="1" y="51"/>
                  </a:lnTo>
                  <a:lnTo>
                    <a:pt x="1580" y="4312"/>
                  </a:lnTo>
                  <a:lnTo>
                    <a:pt x="1755" y="4236"/>
                  </a:lnTo>
                  <a:lnTo>
                    <a:pt x="151" y="1"/>
                  </a:lnTo>
                  <a:close/>
                </a:path>
              </a:pathLst>
            </a:custGeom>
            <a:solidFill>
              <a:srgbClr val="F29846"/>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179" name="Google Shape;1939;p68">
              <a:extLst>
                <a:ext uri="{FF2B5EF4-FFF2-40B4-BE49-F238E27FC236}">
                  <a16:creationId xmlns:a16="http://schemas.microsoft.com/office/drawing/2014/main" id="{66AEF9F8-F417-8111-67D3-AED5D71BEEDF}"/>
                </a:ext>
              </a:extLst>
            </p:cNvPr>
            <p:cNvSpPr/>
            <p:nvPr/>
          </p:nvSpPr>
          <p:spPr>
            <a:xfrm>
              <a:off x="4204425" y="3728725"/>
              <a:ext cx="46375" cy="107800"/>
            </a:xfrm>
            <a:custGeom>
              <a:avLst/>
              <a:gdLst/>
              <a:ahLst/>
              <a:cxnLst/>
              <a:rect l="l" t="t" r="r" b="b"/>
              <a:pathLst>
                <a:path w="1855" h="4312" extrusionOk="0">
                  <a:moveTo>
                    <a:pt x="175" y="1"/>
                  </a:moveTo>
                  <a:lnTo>
                    <a:pt x="0" y="76"/>
                  </a:lnTo>
                  <a:lnTo>
                    <a:pt x="1704" y="4312"/>
                  </a:lnTo>
                  <a:lnTo>
                    <a:pt x="1855" y="4236"/>
                  </a:lnTo>
                  <a:lnTo>
                    <a:pt x="175" y="1"/>
                  </a:lnTo>
                  <a:close/>
                </a:path>
              </a:pathLst>
            </a:custGeom>
            <a:solidFill>
              <a:srgbClr val="F29846"/>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180" name="Google Shape;1940;p68">
              <a:extLst>
                <a:ext uri="{FF2B5EF4-FFF2-40B4-BE49-F238E27FC236}">
                  <a16:creationId xmlns:a16="http://schemas.microsoft.com/office/drawing/2014/main" id="{EBA5E77B-095D-3A62-3356-9A192FA97FF9}"/>
                </a:ext>
              </a:extLst>
            </p:cNvPr>
            <p:cNvSpPr/>
            <p:nvPr/>
          </p:nvSpPr>
          <p:spPr>
            <a:xfrm>
              <a:off x="3136750" y="3988750"/>
              <a:ext cx="1291375" cy="742925"/>
            </a:xfrm>
            <a:custGeom>
              <a:avLst/>
              <a:gdLst/>
              <a:ahLst/>
              <a:cxnLst/>
              <a:rect l="l" t="t" r="r" b="b"/>
              <a:pathLst>
                <a:path w="51655" h="29717" extrusionOk="0">
                  <a:moveTo>
                    <a:pt x="4536" y="1"/>
                  </a:moveTo>
                  <a:cubicBezTo>
                    <a:pt x="4536" y="1"/>
                    <a:pt x="702" y="3359"/>
                    <a:pt x="852" y="7169"/>
                  </a:cubicBezTo>
                  <a:cubicBezTo>
                    <a:pt x="977" y="10953"/>
                    <a:pt x="0" y="16041"/>
                    <a:pt x="6216" y="19224"/>
                  </a:cubicBezTo>
                  <a:cubicBezTo>
                    <a:pt x="12431" y="22407"/>
                    <a:pt x="11529" y="20277"/>
                    <a:pt x="15238" y="22482"/>
                  </a:cubicBezTo>
                  <a:cubicBezTo>
                    <a:pt x="18948" y="24688"/>
                    <a:pt x="22231" y="24938"/>
                    <a:pt x="23434" y="25540"/>
                  </a:cubicBezTo>
                  <a:cubicBezTo>
                    <a:pt x="24637" y="26116"/>
                    <a:pt x="28321" y="26392"/>
                    <a:pt x="30000" y="27169"/>
                  </a:cubicBezTo>
                  <a:cubicBezTo>
                    <a:pt x="30349" y="27323"/>
                    <a:pt x="30641" y="27383"/>
                    <a:pt x="30891" y="27383"/>
                  </a:cubicBezTo>
                  <a:cubicBezTo>
                    <a:pt x="31815" y="27383"/>
                    <a:pt x="32177" y="26560"/>
                    <a:pt x="32739" y="26560"/>
                  </a:cubicBezTo>
                  <a:cubicBezTo>
                    <a:pt x="32769" y="26560"/>
                    <a:pt x="32800" y="26562"/>
                    <a:pt x="32832" y="26567"/>
                  </a:cubicBezTo>
                  <a:cubicBezTo>
                    <a:pt x="33609" y="26693"/>
                    <a:pt x="33985" y="27570"/>
                    <a:pt x="34762" y="27620"/>
                  </a:cubicBezTo>
                  <a:cubicBezTo>
                    <a:pt x="35539" y="27670"/>
                    <a:pt x="35063" y="27921"/>
                    <a:pt x="36090" y="28447"/>
                  </a:cubicBezTo>
                  <a:cubicBezTo>
                    <a:pt x="37143" y="28973"/>
                    <a:pt x="36892" y="28748"/>
                    <a:pt x="37845" y="29374"/>
                  </a:cubicBezTo>
                  <a:cubicBezTo>
                    <a:pt x="38162" y="29592"/>
                    <a:pt x="38842" y="29717"/>
                    <a:pt x="39702" y="29717"/>
                  </a:cubicBezTo>
                  <a:cubicBezTo>
                    <a:pt x="41423" y="29717"/>
                    <a:pt x="43868" y="29216"/>
                    <a:pt x="45589" y="27946"/>
                  </a:cubicBezTo>
                  <a:cubicBezTo>
                    <a:pt x="48171" y="26041"/>
                    <a:pt x="50552" y="23510"/>
                    <a:pt x="50351" y="22031"/>
                  </a:cubicBezTo>
                  <a:cubicBezTo>
                    <a:pt x="50176" y="20552"/>
                    <a:pt x="48271" y="20628"/>
                    <a:pt x="48421" y="20076"/>
                  </a:cubicBezTo>
                  <a:cubicBezTo>
                    <a:pt x="48572" y="19525"/>
                    <a:pt x="51654" y="17921"/>
                    <a:pt x="51654" y="15440"/>
                  </a:cubicBezTo>
                  <a:cubicBezTo>
                    <a:pt x="51654" y="12933"/>
                    <a:pt x="51153" y="9324"/>
                    <a:pt x="49424" y="8146"/>
                  </a:cubicBezTo>
                  <a:cubicBezTo>
                    <a:pt x="47669" y="6968"/>
                    <a:pt x="4536" y="1"/>
                    <a:pt x="4536" y="1"/>
                  </a:cubicBezTo>
                  <a:close/>
                </a:path>
              </a:pathLst>
            </a:custGeom>
            <a:solidFill>
              <a:srgbClr val="E0BE95"/>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181" name="Google Shape;1941;p68">
              <a:extLst>
                <a:ext uri="{FF2B5EF4-FFF2-40B4-BE49-F238E27FC236}">
                  <a16:creationId xmlns:a16="http://schemas.microsoft.com/office/drawing/2014/main" id="{704B000D-3C82-A52A-C1CF-9AC5BA9B7EFF}"/>
                </a:ext>
              </a:extLst>
            </p:cNvPr>
            <p:cNvSpPr/>
            <p:nvPr/>
          </p:nvSpPr>
          <p:spPr>
            <a:xfrm>
              <a:off x="3577850" y="2224025"/>
              <a:ext cx="94000" cy="126975"/>
            </a:xfrm>
            <a:custGeom>
              <a:avLst/>
              <a:gdLst/>
              <a:ahLst/>
              <a:cxnLst/>
              <a:rect l="l" t="t" r="r" b="b"/>
              <a:pathLst>
                <a:path w="3760" h="5079" extrusionOk="0">
                  <a:moveTo>
                    <a:pt x="1045" y="1"/>
                  </a:moveTo>
                  <a:cubicBezTo>
                    <a:pt x="942" y="1"/>
                    <a:pt x="835" y="12"/>
                    <a:pt x="727" y="38"/>
                  </a:cubicBezTo>
                  <a:cubicBezTo>
                    <a:pt x="0" y="188"/>
                    <a:pt x="702" y="3622"/>
                    <a:pt x="1629" y="4549"/>
                  </a:cubicBezTo>
                  <a:cubicBezTo>
                    <a:pt x="2037" y="4935"/>
                    <a:pt x="2462" y="5078"/>
                    <a:pt x="2820" y="5078"/>
                  </a:cubicBezTo>
                  <a:cubicBezTo>
                    <a:pt x="3299" y="5078"/>
                    <a:pt x="3656" y="4822"/>
                    <a:pt x="3684" y="4549"/>
                  </a:cubicBezTo>
                  <a:cubicBezTo>
                    <a:pt x="3760" y="4073"/>
                    <a:pt x="2106" y="364"/>
                    <a:pt x="2106" y="364"/>
                  </a:cubicBezTo>
                  <a:cubicBezTo>
                    <a:pt x="2106" y="364"/>
                    <a:pt x="1634" y="1"/>
                    <a:pt x="1045" y="1"/>
                  </a:cubicBezTo>
                  <a:close/>
                </a:path>
              </a:pathLst>
            </a:custGeom>
            <a:solidFill>
              <a:srgbClr val="EEB294"/>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182" name="Google Shape;1942;p68">
              <a:extLst>
                <a:ext uri="{FF2B5EF4-FFF2-40B4-BE49-F238E27FC236}">
                  <a16:creationId xmlns:a16="http://schemas.microsoft.com/office/drawing/2014/main" id="{4C217DFA-C71B-0B5C-FF3C-B1D872C802B3}"/>
                </a:ext>
              </a:extLst>
            </p:cNvPr>
            <p:cNvSpPr/>
            <p:nvPr/>
          </p:nvSpPr>
          <p:spPr>
            <a:xfrm>
              <a:off x="3990125" y="2224025"/>
              <a:ext cx="93375" cy="126975"/>
            </a:xfrm>
            <a:custGeom>
              <a:avLst/>
              <a:gdLst/>
              <a:ahLst/>
              <a:cxnLst/>
              <a:rect l="l" t="t" r="r" b="b"/>
              <a:pathLst>
                <a:path w="3735" h="5079" extrusionOk="0">
                  <a:moveTo>
                    <a:pt x="2698" y="1"/>
                  </a:moveTo>
                  <a:cubicBezTo>
                    <a:pt x="2120" y="1"/>
                    <a:pt x="1630" y="364"/>
                    <a:pt x="1630" y="364"/>
                  </a:cubicBezTo>
                  <a:cubicBezTo>
                    <a:pt x="1630" y="364"/>
                    <a:pt x="1" y="4073"/>
                    <a:pt x="51" y="4549"/>
                  </a:cubicBezTo>
                  <a:cubicBezTo>
                    <a:pt x="79" y="4822"/>
                    <a:pt x="437" y="5078"/>
                    <a:pt x="915" y="5078"/>
                  </a:cubicBezTo>
                  <a:cubicBezTo>
                    <a:pt x="1273" y="5078"/>
                    <a:pt x="1699" y="4935"/>
                    <a:pt x="2106" y="4549"/>
                  </a:cubicBezTo>
                  <a:cubicBezTo>
                    <a:pt x="3058" y="3622"/>
                    <a:pt x="3735" y="188"/>
                    <a:pt x="3008" y="38"/>
                  </a:cubicBezTo>
                  <a:cubicBezTo>
                    <a:pt x="2904" y="12"/>
                    <a:pt x="2800" y="1"/>
                    <a:pt x="2698" y="1"/>
                  </a:cubicBezTo>
                  <a:close/>
                </a:path>
              </a:pathLst>
            </a:custGeom>
            <a:solidFill>
              <a:srgbClr val="EEB294"/>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183" name="Google Shape;1943;p68">
              <a:extLst>
                <a:ext uri="{FF2B5EF4-FFF2-40B4-BE49-F238E27FC236}">
                  <a16:creationId xmlns:a16="http://schemas.microsoft.com/office/drawing/2014/main" id="{104DEE24-CE75-4D8D-B5CC-D686B02A3F29}"/>
                </a:ext>
              </a:extLst>
            </p:cNvPr>
            <p:cNvSpPr/>
            <p:nvPr/>
          </p:nvSpPr>
          <p:spPr>
            <a:xfrm>
              <a:off x="3678725" y="2367200"/>
              <a:ext cx="301400" cy="193625"/>
            </a:xfrm>
            <a:custGeom>
              <a:avLst/>
              <a:gdLst/>
              <a:ahLst/>
              <a:cxnLst/>
              <a:rect l="l" t="t" r="r" b="b"/>
              <a:pathLst>
                <a:path w="12056" h="7745" extrusionOk="0">
                  <a:moveTo>
                    <a:pt x="12056" y="0"/>
                  </a:moveTo>
                  <a:cubicBezTo>
                    <a:pt x="10076" y="477"/>
                    <a:pt x="351" y="777"/>
                    <a:pt x="351" y="777"/>
                  </a:cubicBezTo>
                  <a:cubicBezTo>
                    <a:pt x="351" y="777"/>
                    <a:pt x="878" y="4361"/>
                    <a:pt x="0" y="7745"/>
                  </a:cubicBezTo>
                  <a:lnTo>
                    <a:pt x="11830" y="7745"/>
                  </a:lnTo>
                  <a:cubicBezTo>
                    <a:pt x="11830" y="7745"/>
                    <a:pt x="11078" y="3284"/>
                    <a:pt x="12056" y="0"/>
                  </a:cubicBezTo>
                  <a:close/>
                </a:path>
              </a:pathLst>
            </a:custGeom>
            <a:solidFill>
              <a:srgbClr val="EEB294"/>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184" name="Google Shape;1944;p68">
              <a:extLst>
                <a:ext uri="{FF2B5EF4-FFF2-40B4-BE49-F238E27FC236}">
                  <a16:creationId xmlns:a16="http://schemas.microsoft.com/office/drawing/2014/main" id="{3B40C6ED-CD76-9946-90D7-5E0D90296683}"/>
                </a:ext>
              </a:extLst>
            </p:cNvPr>
            <p:cNvSpPr/>
            <p:nvPr/>
          </p:nvSpPr>
          <p:spPr>
            <a:xfrm>
              <a:off x="3629225" y="2231600"/>
              <a:ext cx="402900" cy="228350"/>
            </a:xfrm>
            <a:custGeom>
              <a:avLst/>
              <a:gdLst/>
              <a:ahLst/>
              <a:cxnLst/>
              <a:rect l="l" t="t" r="r" b="b"/>
              <a:pathLst>
                <a:path w="16116" h="9134" extrusionOk="0">
                  <a:moveTo>
                    <a:pt x="5712" y="1"/>
                  </a:moveTo>
                  <a:cubicBezTo>
                    <a:pt x="2566" y="1"/>
                    <a:pt x="51" y="61"/>
                    <a:pt x="51" y="61"/>
                  </a:cubicBezTo>
                  <a:cubicBezTo>
                    <a:pt x="51" y="61"/>
                    <a:pt x="0" y="2442"/>
                    <a:pt x="928" y="4372"/>
                  </a:cubicBezTo>
                  <a:cubicBezTo>
                    <a:pt x="1830" y="6327"/>
                    <a:pt x="2431" y="7931"/>
                    <a:pt x="3609" y="8507"/>
                  </a:cubicBezTo>
                  <a:cubicBezTo>
                    <a:pt x="4298" y="8851"/>
                    <a:pt x="6418" y="9133"/>
                    <a:pt x="8399" y="9133"/>
                  </a:cubicBezTo>
                  <a:cubicBezTo>
                    <a:pt x="9733" y="9133"/>
                    <a:pt x="11003" y="9005"/>
                    <a:pt x="11730" y="8683"/>
                  </a:cubicBezTo>
                  <a:cubicBezTo>
                    <a:pt x="13534" y="7881"/>
                    <a:pt x="15815" y="3344"/>
                    <a:pt x="16116" y="412"/>
                  </a:cubicBezTo>
                  <a:cubicBezTo>
                    <a:pt x="13676" y="79"/>
                    <a:pt x="9286" y="1"/>
                    <a:pt x="5712" y="1"/>
                  </a:cubicBezTo>
                  <a:close/>
                </a:path>
              </a:pathLst>
            </a:custGeom>
            <a:solidFill>
              <a:srgbClr val="663A16"/>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185" name="Google Shape;1945;p68">
              <a:extLst>
                <a:ext uri="{FF2B5EF4-FFF2-40B4-BE49-F238E27FC236}">
                  <a16:creationId xmlns:a16="http://schemas.microsoft.com/office/drawing/2014/main" id="{24D71484-E4B8-0928-E97B-5D1845578C35}"/>
                </a:ext>
              </a:extLst>
            </p:cNvPr>
            <p:cNvSpPr/>
            <p:nvPr/>
          </p:nvSpPr>
          <p:spPr>
            <a:xfrm>
              <a:off x="3597275" y="1938600"/>
              <a:ext cx="474950" cy="476775"/>
            </a:xfrm>
            <a:custGeom>
              <a:avLst/>
              <a:gdLst/>
              <a:ahLst/>
              <a:cxnLst/>
              <a:rect l="l" t="t" r="r" b="b"/>
              <a:pathLst>
                <a:path w="18998" h="19071" extrusionOk="0">
                  <a:moveTo>
                    <a:pt x="10017" y="0"/>
                  </a:moveTo>
                  <a:cubicBezTo>
                    <a:pt x="6671" y="0"/>
                    <a:pt x="3334" y="2050"/>
                    <a:pt x="2005" y="4438"/>
                  </a:cubicBezTo>
                  <a:cubicBezTo>
                    <a:pt x="0" y="7971"/>
                    <a:pt x="827" y="14538"/>
                    <a:pt x="3033" y="16543"/>
                  </a:cubicBezTo>
                  <a:cubicBezTo>
                    <a:pt x="5263" y="18548"/>
                    <a:pt x="6742" y="18824"/>
                    <a:pt x="9098" y="19049"/>
                  </a:cubicBezTo>
                  <a:cubicBezTo>
                    <a:pt x="9098" y="19049"/>
                    <a:pt x="9278" y="19070"/>
                    <a:pt x="9588" y="19070"/>
                  </a:cubicBezTo>
                  <a:cubicBezTo>
                    <a:pt x="10828" y="19070"/>
                    <a:pt x="14141" y="18733"/>
                    <a:pt x="16266" y="15365"/>
                  </a:cubicBezTo>
                  <a:cubicBezTo>
                    <a:pt x="18923" y="11154"/>
                    <a:pt x="18998" y="5315"/>
                    <a:pt x="14712" y="1681"/>
                  </a:cubicBezTo>
                  <a:cubicBezTo>
                    <a:pt x="13302" y="493"/>
                    <a:pt x="11658" y="0"/>
                    <a:pt x="10017" y="0"/>
                  </a:cubicBezTo>
                  <a:close/>
                </a:path>
              </a:pathLst>
            </a:custGeom>
            <a:solidFill>
              <a:srgbClr val="EDEDED"/>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186" name="Google Shape;1946;p68">
              <a:extLst>
                <a:ext uri="{FF2B5EF4-FFF2-40B4-BE49-F238E27FC236}">
                  <a16:creationId xmlns:a16="http://schemas.microsoft.com/office/drawing/2014/main" id="{A77E0910-D601-BC61-2EBD-7FCF765B6C5D}"/>
                </a:ext>
              </a:extLst>
            </p:cNvPr>
            <p:cNvSpPr/>
            <p:nvPr/>
          </p:nvSpPr>
          <p:spPr>
            <a:xfrm>
              <a:off x="3636750" y="1938650"/>
              <a:ext cx="396000" cy="397700"/>
            </a:xfrm>
            <a:custGeom>
              <a:avLst/>
              <a:gdLst/>
              <a:ahLst/>
              <a:cxnLst/>
              <a:rect l="l" t="t" r="r" b="b"/>
              <a:pathLst>
                <a:path w="15840" h="15908" extrusionOk="0">
                  <a:moveTo>
                    <a:pt x="8345" y="0"/>
                  </a:moveTo>
                  <a:cubicBezTo>
                    <a:pt x="5561" y="0"/>
                    <a:pt x="2780" y="1701"/>
                    <a:pt x="1654" y="3684"/>
                  </a:cubicBezTo>
                  <a:cubicBezTo>
                    <a:pt x="0" y="6641"/>
                    <a:pt x="677" y="12130"/>
                    <a:pt x="2531" y="13809"/>
                  </a:cubicBezTo>
                  <a:cubicBezTo>
                    <a:pt x="4386" y="15463"/>
                    <a:pt x="5614" y="15714"/>
                    <a:pt x="7569" y="15889"/>
                  </a:cubicBezTo>
                  <a:cubicBezTo>
                    <a:pt x="7569" y="15889"/>
                    <a:pt x="7726" y="15908"/>
                    <a:pt x="7994" y="15908"/>
                  </a:cubicBezTo>
                  <a:cubicBezTo>
                    <a:pt x="9043" y="15908"/>
                    <a:pt x="11802" y="15622"/>
                    <a:pt x="13559" y="12807"/>
                  </a:cubicBezTo>
                  <a:cubicBezTo>
                    <a:pt x="15790" y="9298"/>
                    <a:pt x="15840" y="4436"/>
                    <a:pt x="12256" y="1403"/>
                  </a:cubicBezTo>
                  <a:cubicBezTo>
                    <a:pt x="11083" y="412"/>
                    <a:pt x="9713" y="0"/>
                    <a:pt x="8345" y="0"/>
                  </a:cubicBezTo>
                  <a:close/>
                </a:path>
              </a:pathLst>
            </a:custGeom>
            <a:solidFill>
              <a:srgbClr val="FFFFFF"/>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187" name="Google Shape;1947;p68">
              <a:extLst>
                <a:ext uri="{FF2B5EF4-FFF2-40B4-BE49-F238E27FC236}">
                  <a16:creationId xmlns:a16="http://schemas.microsoft.com/office/drawing/2014/main" id="{F502E621-CA26-A9EB-FA34-0BAFF2452E04}"/>
                </a:ext>
              </a:extLst>
            </p:cNvPr>
            <p:cNvSpPr/>
            <p:nvPr/>
          </p:nvSpPr>
          <p:spPr>
            <a:xfrm>
              <a:off x="3250775" y="2356275"/>
              <a:ext cx="164875" cy="344275"/>
            </a:xfrm>
            <a:custGeom>
              <a:avLst/>
              <a:gdLst/>
              <a:ahLst/>
              <a:cxnLst/>
              <a:rect l="l" t="t" r="r" b="b"/>
              <a:pathLst>
                <a:path w="6595" h="13771" extrusionOk="0">
                  <a:moveTo>
                    <a:pt x="4428" y="1"/>
                  </a:moveTo>
                  <a:cubicBezTo>
                    <a:pt x="4203" y="1"/>
                    <a:pt x="3823" y="113"/>
                    <a:pt x="3183" y="437"/>
                  </a:cubicBezTo>
                  <a:cubicBezTo>
                    <a:pt x="1529" y="1239"/>
                    <a:pt x="0" y="4899"/>
                    <a:pt x="0" y="4899"/>
                  </a:cubicBezTo>
                  <a:lnTo>
                    <a:pt x="1379" y="13771"/>
                  </a:lnTo>
                  <a:lnTo>
                    <a:pt x="4011" y="13771"/>
                  </a:lnTo>
                  <a:lnTo>
                    <a:pt x="4111" y="12818"/>
                  </a:lnTo>
                  <a:cubicBezTo>
                    <a:pt x="4111" y="12818"/>
                    <a:pt x="5239" y="9786"/>
                    <a:pt x="5038" y="8182"/>
                  </a:cubicBezTo>
                  <a:cubicBezTo>
                    <a:pt x="4813" y="6578"/>
                    <a:pt x="5965" y="4272"/>
                    <a:pt x="6216" y="3670"/>
                  </a:cubicBezTo>
                  <a:cubicBezTo>
                    <a:pt x="6420" y="3181"/>
                    <a:pt x="6408" y="2807"/>
                    <a:pt x="6167" y="2807"/>
                  </a:cubicBezTo>
                  <a:cubicBezTo>
                    <a:pt x="6112" y="2807"/>
                    <a:pt x="6045" y="2827"/>
                    <a:pt x="5965" y="2868"/>
                  </a:cubicBezTo>
                  <a:cubicBezTo>
                    <a:pt x="5214" y="3470"/>
                    <a:pt x="4963" y="4873"/>
                    <a:pt x="4462" y="5851"/>
                  </a:cubicBezTo>
                  <a:cubicBezTo>
                    <a:pt x="5013" y="3445"/>
                    <a:pt x="6041" y="2518"/>
                    <a:pt x="6366" y="2066"/>
                  </a:cubicBezTo>
                  <a:cubicBezTo>
                    <a:pt x="6595" y="1743"/>
                    <a:pt x="6462" y="1361"/>
                    <a:pt x="6165" y="1361"/>
                  </a:cubicBezTo>
                  <a:cubicBezTo>
                    <a:pt x="6071" y="1361"/>
                    <a:pt x="5961" y="1400"/>
                    <a:pt x="5840" y="1490"/>
                  </a:cubicBezTo>
                  <a:cubicBezTo>
                    <a:pt x="4712" y="2292"/>
                    <a:pt x="3985" y="3921"/>
                    <a:pt x="3610" y="4798"/>
                  </a:cubicBezTo>
                  <a:cubicBezTo>
                    <a:pt x="4036" y="2192"/>
                    <a:pt x="6016" y="1214"/>
                    <a:pt x="6166" y="888"/>
                  </a:cubicBezTo>
                  <a:cubicBezTo>
                    <a:pt x="6299" y="661"/>
                    <a:pt x="6115" y="317"/>
                    <a:pt x="5702" y="317"/>
                  </a:cubicBezTo>
                  <a:cubicBezTo>
                    <a:pt x="5570" y="317"/>
                    <a:pt x="5415" y="352"/>
                    <a:pt x="5239" y="437"/>
                  </a:cubicBezTo>
                  <a:cubicBezTo>
                    <a:pt x="4487" y="763"/>
                    <a:pt x="3158" y="2142"/>
                    <a:pt x="2281" y="3670"/>
                  </a:cubicBezTo>
                  <a:cubicBezTo>
                    <a:pt x="2958" y="1290"/>
                    <a:pt x="4712" y="688"/>
                    <a:pt x="4737" y="437"/>
                  </a:cubicBezTo>
                  <a:cubicBezTo>
                    <a:pt x="4753" y="270"/>
                    <a:pt x="4777" y="1"/>
                    <a:pt x="4428" y="1"/>
                  </a:cubicBezTo>
                  <a:close/>
                </a:path>
              </a:pathLst>
            </a:custGeom>
            <a:solidFill>
              <a:srgbClr val="EEB294"/>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188" name="Google Shape;1948;p68">
              <a:extLst>
                <a:ext uri="{FF2B5EF4-FFF2-40B4-BE49-F238E27FC236}">
                  <a16:creationId xmlns:a16="http://schemas.microsoft.com/office/drawing/2014/main" id="{0C74646A-DBA6-3020-4D9E-6DFDDA533857}"/>
                </a:ext>
              </a:extLst>
            </p:cNvPr>
            <p:cNvSpPr/>
            <p:nvPr/>
          </p:nvSpPr>
          <p:spPr>
            <a:xfrm>
              <a:off x="3208175" y="2410650"/>
              <a:ext cx="117800" cy="319975"/>
            </a:xfrm>
            <a:custGeom>
              <a:avLst/>
              <a:gdLst/>
              <a:ahLst/>
              <a:cxnLst/>
              <a:rect l="l" t="t" r="r" b="b"/>
              <a:pathLst>
                <a:path w="4712" h="12799" extrusionOk="0">
                  <a:moveTo>
                    <a:pt x="1078" y="1"/>
                  </a:moveTo>
                  <a:cubicBezTo>
                    <a:pt x="745" y="1"/>
                    <a:pt x="498" y="296"/>
                    <a:pt x="652" y="1170"/>
                  </a:cubicBezTo>
                  <a:cubicBezTo>
                    <a:pt x="978" y="3024"/>
                    <a:pt x="0" y="4979"/>
                    <a:pt x="1303" y="7410"/>
                  </a:cubicBezTo>
                  <a:cubicBezTo>
                    <a:pt x="2632" y="9866"/>
                    <a:pt x="1303" y="12799"/>
                    <a:pt x="1303" y="12799"/>
                  </a:cubicBezTo>
                  <a:lnTo>
                    <a:pt x="4436" y="11771"/>
                  </a:lnTo>
                  <a:cubicBezTo>
                    <a:pt x="4436" y="11771"/>
                    <a:pt x="4712" y="9741"/>
                    <a:pt x="4712" y="8939"/>
                  </a:cubicBezTo>
                  <a:cubicBezTo>
                    <a:pt x="4712" y="8112"/>
                    <a:pt x="3810" y="4653"/>
                    <a:pt x="2782" y="3350"/>
                  </a:cubicBezTo>
                  <a:cubicBezTo>
                    <a:pt x="1755" y="2072"/>
                    <a:pt x="2381" y="1395"/>
                    <a:pt x="2080" y="719"/>
                  </a:cubicBezTo>
                  <a:cubicBezTo>
                    <a:pt x="1935" y="374"/>
                    <a:pt x="1452" y="1"/>
                    <a:pt x="1078" y="1"/>
                  </a:cubicBezTo>
                  <a:close/>
                </a:path>
              </a:pathLst>
            </a:custGeom>
            <a:solidFill>
              <a:srgbClr val="E8A080"/>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189" name="Google Shape;1949;p68">
              <a:extLst>
                <a:ext uri="{FF2B5EF4-FFF2-40B4-BE49-F238E27FC236}">
                  <a16:creationId xmlns:a16="http://schemas.microsoft.com/office/drawing/2014/main" id="{ACE04951-084A-ECDD-366C-AFF25881275C}"/>
                </a:ext>
              </a:extLst>
            </p:cNvPr>
            <p:cNvSpPr/>
            <p:nvPr/>
          </p:nvSpPr>
          <p:spPr>
            <a:xfrm>
              <a:off x="4267000" y="2356275"/>
              <a:ext cx="169900" cy="344275"/>
            </a:xfrm>
            <a:custGeom>
              <a:avLst/>
              <a:gdLst/>
              <a:ahLst/>
              <a:cxnLst/>
              <a:rect l="l" t="t" r="r" b="b"/>
              <a:pathLst>
                <a:path w="6796" h="13771" extrusionOk="0">
                  <a:moveTo>
                    <a:pt x="2234" y="1"/>
                  </a:moveTo>
                  <a:cubicBezTo>
                    <a:pt x="1868" y="1"/>
                    <a:pt x="1893" y="270"/>
                    <a:pt x="1908" y="437"/>
                  </a:cubicBezTo>
                  <a:cubicBezTo>
                    <a:pt x="1933" y="688"/>
                    <a:pt x="3763" y="1290"/>
                    <a:pt x="4439" y="3670"/>
                  </a:cubicBezTo>
                  <a:cubicBezTo>
                    <a:pt x="3537" y="2142"/>
                    <a:pt x="2159" y="763"/>
                    <a:pt x="1407" y="437"/>
                  </a:cubicBezTo>
                  <a:cubicBezTo>
                    <a:pt x="1219" y="352"/>
                    <a:pt x="1054" y="317"/>
                    <a:pt x="915" y="317"/>
                  </a:cubicBezTo>
                  <a:cubicBezTo>
                    <a:pt x="480" y="317"/>
                    <a:pt x="296" y="661"/>
                    <a:pt x="429" y="888"/>
                  </a:cubicBezTo>
                  <a:cubicBezTo>
                    <a:pt x="605" y="1214"/>
                    <a:pt x="2635" y="2192"/>
                    <a:pt x="3086" y="4798"/>
                  </a:cubicBezTo>
                  <a:cubicBezTo>
                    <a:pt x="2685" y="3921"/>
                    <a:pt x="1933" y="2292"/>
                    <a:pt x="755" y="1490"/>
                  </a:cubicBezTo>
                  <a:cubicBezTo>
                    <a:pt x="635" y="1400"/>
                    <a:pt x="524" y="1361"/>
                    <a:pt x="430" y="1361"/>
                  </a:cubicBezTo>
                  <a:cubicBezTo>
                    <a:pt x="133" y="1361"/>
                    <a:pt x="0" y="1743"/>
                    <a:pt x="229" y="2066"/>
                  </a:cubicBezTo>
                  <a:cubicBezTo>
                    <a:pt x="555" y="2518"/>
                    <a:pt x="1632" y="3445"/>
                    <a:pt x="2184" y="5851"/>
                  </a:cubicBezTo>
                  <a:cubicBezTo>
                    <a:pt x="1683" y="4873"/>
                    <a:pt x="1432" y="3470"/>
                    <a:pt x="655" y="2868"/>
                  </a:cubicBezTo>
                  <a:cubicBezTo>
                    <a:pt x="571" y="2827"/>
                    <a:pt x="500" y="2807"/>
                    <a:pt x="442" y="2807"/>
                  </a:cubicBezTo>
                  <a:cubicBezTo>
                    <a:pt x="187" y="2807"/>
                    <a:pt x="175" y="3181"/>
                    <a:pt x="379" y="3670"/>
                  </a:cubicBezTo>
                  <a:cubicBezTo>
                    <a:pt x="655" y="4272"/>
                    <a:pt x="1833" y="6578"/>
                    <a:pt x="1607" y="8182"/>
                  </a:cubicBezTo>
                  <a:cubicBezTo>
                    <a:pt x="1382" y="9786"/>
                    <a:pt x="2560" y="12818"/>
                    <a:pt x="2560" y="12818"/>
                  </a:cubicBezTo>
                  <a:lnTo>
                    <a:pt x="2660" y="13771"/>
                  </a:lnTo>
                  <a:lnTo>
                    <a:pt x="5392" y="13771"/>
                  </a:lnTo>
                  <a:lnTo>
                    <a:pt x="6795" y="4899"/>
                  </a:lnTo>
                  <a:cubicBezTo>
                    <a:pt x="6795" y="4899"/>
                    <a:pt x="5216" y="1239"/>
                    <a:pt x="3537" y="437"/>
                  </a:cubicBezTo>
                  <a:cubicBezTo>
                    <a:pt x="2868" y="113"/>
                    <a:pt x="2470" y="1"/>
                    <a:pt x="2234" y="1"/>
                  </a:cubicBezTo>
                  <a:close/>
                </a:path>
              </a:pathLst>
            </a:custGeom>
            <a:solidFill>
              <a:srgbClr val="EEB294"/>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190" name="Google Shape;1950;p68">
              <a:extLst>
                <a:ext uri="{FF2B5EF4-FFF2-40B4-BE49-F238E27FC236}">
                  <a16:creationId xmlns:a16="http://schemas.microsoft.com/office/drawing/2014/main" id="{EB79CF77-1AA8-A5B7-A1BD-D2B007939D9D}"/>
                </a:ext>
              </a:extLst>
            </p:cNvPr>
            <p:cNvSpPr/>
            <p:nvPr/>
          </p:nvSpPr>
          <p:spPr>
            <a:xfrm>
              <a:off x="4359175" y="2410650"/>
              <a:ext cx="122200" cy="319975"/>
            </a:xfrm>
            <a:custGeom>
              <a:avLst/>
              <a:gdLst/>
              <a:ahLst/>
              <a:cxnLst/>
              <a:rect l="l" t="t" r="r" b="b"/>
              <a:pathLst>
                <a:path w="4888" h="12799" extrusionOk="0">
                  <a:moveTo>
                    <a:pt x="3781" y="1"/>
                  </a:moveTo>
                  <a:cubicBezTo>
                    <a:pt x="3394" y="1"/>
                    <a:pt x="2892" y="374"/>
                    <a:pt x="2732" y="719"/>
                  </a:cubicBezTo>
                  <a:cubicBezTo>
                    <a:pt x="2432" y="1395"/>
                    <a:pt x="3058" y="2072"/>
                    <a:pt x="2006" y="3350"/>
                  </a:cubicBezTo>
                  <a:cubicBezTo>
                    <a:pt x="953" y="4653"/>
                    <a:pt x="1" y="8112"/>
                    <a:pt x="1" y="8939"/>
                  </a:cubicBezTo>
                  <a:cubicBezTo>
                    <a:pt x="1" y="9741"/>
                    <a:pt x="301" y="11771"/>
                    <a:pt x="301" y="11771"/>
                  </a:cubicBezTo>
                  <a:lnTo>
                    <a:pt x="3534" y="12799"/>
                  </a:lnTo>
                  <a:cubicBezTo>
                    <a:pt x="3534" y="12799"/>
                    <a:pt x="2181" y="9866"/>
                    <a:pt x="3534" y="7410"/>
                  </a:cubicBezTo>
                  <a:cubicBezTo>
                    <a:pt x="4888" y="4979"/>
                    <a:pt x="3885" y="3024"/>
                    <a:pt x="4211" y="1170"/>
                  </a:cubicBezTo>
                  <a:cubicBezTo>
                    <a:pt x="4376" y="296"/>
                    <a:pt x="4125" y="1"/>
                    <a:pt x="3781" y="1"/>
                  </a:cubicBezTo>
                  <a:close/>
                </a:path>
              </a:pathLst>
            </a:custGeom>
            <a:solidFill>
              <a:srgbClr val="E8A080"/>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191" name="Google Shape;1951;p68">
              <a:extLst>
                <a:ext uri="{FF2B5EF4-FFF2-40B4-BE49-F238E27FC236}">
                  <a16:creationId xmlns:a16="http://schemas.microsoft.com/office/drawing/2014/main" id="{0178E5B5-F7D1-A543-2969-CBB1E339EBAC}"/>
                </a:ext>
              </a:extLst>
            </p:cNvPr>
            <p:cNvSpPr/>
            <p:nvPr/>
          </p:nvSpPr>
          <p:spPr>
            <a:xfrm>
              <a:off x="3077850" y="2690250"/>
              <a:ext cx="246250" cy="506550"/>
            </a:xfrm>
            <a:custGeom>
              <a:avLst/>
              <a:gdLst/>
              <a:ahLst/>
              <a:cxnLst/>
              <a:rect l="l" t="t" r="r" b="b"/>
              <a:pathLst>
                <a:path w="9850" h="20262" extrusionOk="0">
                  <a:moveTo>
                    <a:pt x="9303" y="1"/>
                  </a:moveTo>
                  <a:cubicBezTo>
                    <a:pt x="8327" y="1"/>
                    <a:pt x="6310" y="84"/>
                    <a:pt x="5489" y="738"/>
                  </a:cubicBezTo>
                  <a:cubicBezTo>
                    <a:pt x="5263" y="4572"/>
                    <a:pt x="5564" y="5625"/>
                    <a:pt x="4085" y="7680"/>
                  </a:cubicBezTo>
                  <a:cubicBezTo>
                    <a:pt x="2607" y="9760"/>
                    <a:pt x="0" y="15625"/>
                    <a:pt x="1855" y="20262"/>
                  </a:cubicBezTo>
                  <a:cubicBezTo>
                    <a:pt x="7995" y="15149"/>
                    <a:pt x="9850" y="11"/>
                    <a:pt x="9850" y="11"/>
                  </a:cubicBezTo>
                  <a:cubicBezTo>
                    <a:pt x="9850" y="11"/>
                    <a:pt x="9637" y="1"/>
                    <a:pt x="9303" y="1"/>
                  </a:cubicBezTo>
                  <a:close/>
                </a:path>
              </a:pathLst>
            </a:custGeom>
            <a:solidFill>
              <a:schemeClr val="lt1"/>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192" name="Google Shape;1952;p68">
              <a:extLst>
                <a:ext uri="{FF2B5EF4-FFF2-40B4-BE49-F238E27FC236}">
                  <a16:creationId xmlns:a16="http://schemas.microsoft.com/office/drawing/2014/main" id="{57FC6F85-73E4-0C88-C75E-D752D0C91DDC}"/>
                </a:ext>
              </a:extLst>
            </p:cNvPr>
            <p:cNvSpPr/>
            <p:nvPr/>
          </p:nvSpPr>
          <p:spPr>
            <a:xfrm>
              <a:off x="4316575" y="2689725"/>
              <a:ext cx="297025" cy="507075"/>
            </a:xfrm>
            <a:custGeom>
              <a:avLst/>
              <a:gdLst/>
              <a:ahLst/>
              <a:cxnLst/>
              <a:rect l="l" t="t" r="r" b="b"/>
              <a:pathLst>
                <a:path w="11881" h="20283" extrusionOk="0">
                  <a:moveTo>
                    <a:pt x="680" y="1"/>
                  </a:moveTo>
                  <a:cubicBezTo>
                    <a:pt x="261" y="1"/>
                    <a:pt x="0" y="7"/>
                    <a:pt x="0" y="7"/>
                  </a:cubicBezTo>
                  <a:cubicBezTo>
                    <a:pt x="0" y="7"/>
                    <a:pt x="3885" y="15170"/>
                    <a:pt x="10025" y="20283"/>
                  </a:cubicBezTo>
                  <a:cubicBezTo>
                    <a:pt x="11880" y="15646"/>
                    <a:pt x="9274" y="9781"/>
                    <a:pt x="7795" y="7701"/>
                  </a:cubicBezTo>
                  <a:cubicBezTo>
                    <a:pt x="6316" y="5646"/>
                    <a:pt x="6617" y="4593"/>
                    <a:pt x="6391" y="759"/>
                  </a:cubicBezTo>
                  <a:cubicBezTo>
                    <a:pt x="5534" y="76"/>
                    <a:pt x="2144" y="1"/>
                    <a:pt x="680" y="1"/>
                  </a:cubicBezTo>
                  <a:close/>
                </a:path>
              </a:pathLst>
            </a:custGeom>
            <a:solidFill>
              <a:schemeClr val="lt1"/>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193" name="Google Shape;1953;p68">
              <a:extLst>
                <a:ext uri="{FF2B5EF4-FFF2-40B4-BE49-F238E27FC236}">
                  <a16:creationId xmlns:a16="http://schemas.microsoft.com/office/drawing/2014/main" id="{ECA085A7-95A3-5D7F-881F-AE0CC436A230}"/>
                </a:ext>
              </a:extLst>
            </p:cNvPr>
            <p:cNvSpPr/>
            <p:nvPr/>
          </p:nvSpPr>
          <p:spPr>
            <a:xfrm>
              <a:off x="3695000" y="3965800"/>
              <a:ext cx="716825" cy="540725"/>
            </a:xfrm>
            <a:custGeom>
              <a:avLst/>
              <a:gdLst/>
              <a:ahLst/>
              <a:cxnLst/>
              <a:rect l="l" t="t" r="r" b="b"/>
              <a:pathLst>
                <a:path w="28673" h="21629" extrusionOk="0">
                  <a:moveTo>
                    <a:pt x="24036" y="0"/>
                  </a:moveTo>
                  <a:cubicBezTo>
                    <a:pt x="21399" y="0"/>
                    <a:pt x="1" y="19240"/>
                    <a:pt x="1" y="19240"/>
                  </a:cubicBezTo>
                  <a:cubicBezTo>
                    <a:pt x="1" y="19240"/>
                    <a:pt x="10250" y="21628"/>
                    <a:pt x="17587" y="21628"/>
                  </a:cubicBezTo>
                  <a:cubicBezTo>
                    <a:pt x="19174" y="21628"/>
                    <a:pt x="20624" y="21517"/>
                    <a:pt x="21806" y="21245"/>
                  </a:cubicBezTo>
                  <a:cubicBezTo>
                    <a:pt x="28472" y="19691"/>
                    <a:pt x="28673" y="16032"/>
                    <a:pt x="28121" y="11370"/>
                  </a:cubicBezTo>
                  <a:cubicBezTo>
                    <a:pt x="27570" y="6733"/>
                    <a:pt x="25640" y="1470"/>
                    <a:pt x="24237" y="67"/>
                  </a:cubicBezTo>
                  <a:cubicBezTo>
                    <a:pt x="24192" y="22"/>
                    <a:pt x="24125" y="0"/>
                    <a:pt x="24036" y="0"/>
                  </a:cubicBezTo>
                  <a:close/>
                </a:path>
              </a:pathLst>
            </a:custGeom>
            <a:solidFill>
              <a:srgbClr val="F0F0F0"/>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194" name="Google Shape;1954;p68">
              <a:extLst>
                <a:ext uri="{FF2B5EF4-FFF2-40B4-BE49-F238E27FC236}">
                  <a16:creationId xmlns:a16="http://schemas.microsoft.com/office/drawing/2014/main" id="{2E4FA918-FDF8-C3BC-7574-D6892AB30989}"/>
                </a:ext>
              </a:extLst>
            </p:cNvPr>
            <p:cNvSpPr/>
            <p:nvPr/>
          </p:nvSpPr>
          <p:spPr>
            <a:xfrm>
              <a:off x="3381100" y="4326475"/>
              <a:ext cx="669200" cy="328125"/>
            </a:xfrm>
            <a:custGeom>
              <a:avLst/>
              <a:gdLst/>
              <a:ahLst/>
              <a:cxnLst/>
              <a:rect l="l" t="t" r="r" b="b"/>
              <a:pathLst>
                <a:path w="26768" h="13125" extrusionOk="0">
                  <a:moveTo>
                    <a:pt x="2732" y="1"/>
                  </a:moveTo>
                  <a:cubicBezTo>
                    <a:pt x="2732" y="1"/>
                    <a:pt x="1" y="1555"/>
                    <a:pt x="903" y="3660"/>
                  </a:cubicBezTo>
                  <a:cubicBezTo>
                    <a:pt x="1780" y="5765"/>
                    <a:pt x="4938" y="7043"/>
                    <a:pt x="7645" y="8597"/>
                  </a:cubicBezTo>
                  <a:cubicBezTo>
                    <a:pt x="10377" y="10151"/>
                    <a:pt x="12757" y="11530"/>
                    <a:pt x="16642" y="11981"/>
                  </a:cubicBezTo>
                  <a:cubicBezTo>
                    <a:pt x="18026" y="12340"/>
                    <a:pt x="19010" y="13124"/>
                    <a:pt x="19908" y="13124"/>
                  </a:cubicBezTo>
                  <a:cubicBezTo>
                    <a:pt x="20263" y="13124"/>
                    <a:pt x="20605" y="13002"/>
                    <a:pt x="20953" y="12682"/>
                  </a:cubicBezTo>
                  <a:cubicBezTo>
                    <a:pt x="22181" y="11580"/>
                    <a:pt x="20051" y="10778"/>
                    <a:pt x="19023" y="10502"/>
                  </a:cubicBezTo>
                  <a:cubicBezTo>
                    <a:pt x="18178" y="10275"/>
                    <a:pt x="18689" y="9981"/>
                    <a:pt x="19148" y="9981"/>
                  </a:cubicBezTo>
                  <a:cubicBezTo>
                    <a:pt x="19247" y="9981"/>
                    <a:pt x="19344" y="9995"/>
                    <a:pt x="19424" y="10026"/>
                  </a:cubicBezTo>
                  <a:cubicBezTo>
                    <a:pt x="19900" y="10226"/>
                    <a:pt x="20402" y="11279"/>
                    <a:pt x="21805" y="11354"/>
                  </a:cubicBezTo>
                  <a:cubicBezTo>
                    <a:pt x="21853" y="11358"/>
                    <a:pt x="21900" y="11359"/>
                    <a:pt x="21945" y="11359"/>
                  </a:cubicBezTo>
                  <a:cubicBezTo>
                    <a:pt x="23235" y="11359"/>
                    <a:pt x="23244" y="10014"/>
                    <a:pt x="22833" y="9675"/>
                  </a:cubicBezTo>
                  <a:cubicBezTo>
                    <a:pt x="22432" y="9324"/>
                    <a:pt x="21429" y="8873"/>
                    <a:pt x="20577" y="8672"/>
                  </a:cubicBezTo>
                  <a:cubicBezTo>
                    <a:pt x="19875" y="8512"/>
                    <a:pt x="19960" y="8207"/>
                    <a:pt x="20304" y="8207"/>
                  </a:cubicBezTo>
                  <a:cubicBezTo>
                    <a:pt x="20390" y="8207"/>
                    <a:pt x="20492" y="8226"/>
                    <a:pt x="20602" y="8271"/>
                  </a:cubicBezTo>
                  <a:cubicBezTo>
                    <a:pt x="21154" y="8472"/>
                    <a:pt x="21429" y="9023"/>
                    <a:pt x="23083" y="9149"/>
                  </a:cubicBezTo>
                  <a:cubicBezTo>
                    <a:pt x="23140" y="9152"/>
                    <a:pt x="23196" y="9154"/>
                    <a:pt x="23249" y="9154"/>
                  </a:cubicBezTo>
                  <a:cubicBezTo>
                    <a:pt x="24738" y="9154"/>
                    <a:pt x="25074" y="7857"/>
                    <a:pt x="24662" y="7494"/>
                  </a:cubicBezTo>
                  <a:cubicBezTo>
                    <a:pt x="24261" y="7093"/>
                    <a:pt x="22657" y="7093"/>
                    <a:pt x="21930" y="6793"/>
                  </a:cubicBezTo>
                  <a:cubicBezTo>
                    <a:pt x="21322" y="6541"/>
                    <a:pt x="21768" y="6430"/>
                    <a:pt x="22047" y="6430"/>
                  </a:cubicBezTo>
                  <a:cubicBezTo>
                    <a:pt x="22101" y="6430"/>
                    <a:pt x="22149" y="6434"/>
                    <a:pt x="22181" y="6442"/>
                  </a:cubicBezTo>
                  <a:cubicBezTo>
                    <a:pt x="22357" y="6467"/>
                    <a:pt x="23309" y="6868"/>
                    <a:pt x="24336" y="6868"/>
                  </a:cubicBezTo>
                  <a:cubicBezTo>
                    <a:pt x="25364" y="6868"/>
                    <a:pt x="26768" y="6367"/>
                    <a:pt x="26617" y="5088"/>
                  </a:cubicBezTo>
                  <a:cubicBezTo>
                    <a:pt x="26442" y="3835"/>
                    <a:pt x="25615" y="3961"/>
                    <a:pt x="24061" y="3610"/>
                  </a:cubicBezTo>
                  <a:cubicBezTo>
                    <a:pt x="22507" y="3234"/>
                    <a:pt x="2732" y="1"/>
                    <a:pt x="2732" y="1"/>
                  </a:cubicBezTo>
                  <a:close/>
                </a:path>
              </a:pathLst>
            </a:custGeom>
            <a:solidFill>
              <a:srgbClr val="EFAC8E"/>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195" name="Google Shape;1955;p68">
              <a:extLst>
                <a:ext uri="{FF2B5EF4-FFF2-40B4-BE49-F238E27FC236}">
                  <a16:creationId xmlns:a16="http://schemas.microsoft.com/office/drawing/2014/main" id="{696519A1-1ABB-3B1D-7E8A-24134975BE27}"/>
                </a:ext>
              </a:extLst>
            </p:cNvPr>
            <p:cNvSpPr/>
            <p:nvPr/>
          </p:nvSpPr>
          <p:spPr>
            <a:xfrm>
              <a:off x="3398650" y="4326475"/>
              <a:ext cx="649150" cy="204550"/>
            </a:xfrm>
            <a:custGeom>
              <a:avLst/>
              <a:gdLst/>
              <a:ahLst/>
              <a:cxnLst/>
              <a:rect l="l" t="t" r="r" b="b"/>
              <a:pathLst>
                <a:path w="25966" h="8182" extrusionOk="0">
                  <a:moveTo>
                    <a:pt x="2030" y="1"/>
                  </a:moveTo>
                  <a:cubicBezTo>
                    <a:pt x="2030" y="1"/>
                    <a:pt x="0" y="1154"/>
                    <a:pt x="25" y="2833"/>
                  </a:cubicBezTo>
                  <a:cubicBezTo>
                    <a:pt x="1705" y="4161"/>
                    <a:pt x="3760" y="4487"/>
                    <a:pt x="6040" y="5264"/>
                  </a:cubicBezTo>
                  <a:cubicBezTo>
                    <a:pt x="6968" y="5565"/>
                    <a:pt x="7870" y="7369"/>
                    <a:pt x="8772" y="7695"/>
                  </a:cubicBezTo>
                  <a:cubicBezTo>
                    <a:pt x="9618" y="8040"/>
                    <a:pt x="10456" y="8182"/>
                    <a:pt x="11291" y="8182"/>
                  </a:cubicBezTo>
                  <a:cubicBezTo>
                    <a:pt x="15148" y="8182"/>
                    <a:pt x="18945" y="5157"/>
                    <a:pt x="23204" y="5157"/>
                  </a:cubicBezTo>
                  <a:cubicBezTo>
                    <a:pt x="23652" y="5157"/>
                    <a:pt x="24104" y="5190"/>
                    <a:pt x="24562" y="5264"/>
                  </a:cubicBezTo>
                  <a:cubicBezTo>
                    <a:pt x="25038" y="5414"/>
                    <a:pt x="25414" y="5665"/>
                    <a:pt x="25690" y="6016"/>
                  </a:cubicBezTo>
                  <a:cubicBezTo>
                    <a:pt x="25865" y="5790"/>
                    <a:pt x="25965" y="5464"/>
                    <a:pt x="25915" y="5088"/>
                  </a:cubicBezTo>
                  <a:cubicBezTo>
                    <a:pt x="25740" y="3835"/>
                    <a:pt x="24913" y="3961"/>
                    <a:pt x="23359" y="3610"/>
                  </a:cubicBezTo>
                  <a:cubicBezTo>
                    <a:pt x="21805" y="3234"/>
                    <a:pt x="2030" y="1"/>
                    <a:pt x="2030" y="1"/>
                  </a:cubicBezTo>
                  <a:close/>
                </a:path>
              </a:pathLst>
            </a:custGeom>
            <a:solidFill>
              <a:srgbClr val="E8987C"/>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196" name="Google Shape;1956;p68">
              <a:extLst>
                <a:ext uri="{FF2B5EF4-FFF2-40B4-BE49-F238E27FC236}">
                  <a16:creationId xmlns:a16="http://schemas.microsoft.com/office/drawing/2014/main" id="{33BFE82E-700D-32BE-F684-873CCEB55803}"/>
                </a:ext>
              </a:extLst>
            </p:cNvPr>
            <p:cNvSpPr/>
            <p:nvPr/>
          </p:nvSpPr>
          <p:spPr>
            <a:xfrm>
              <a:off x="3781475" y="4459800"/>
              <a:ext cx="131600" cy="129875"/>
            </a:xfrm>
            <a:custGeom>
              <a:avLst/>
              <a:gdLst/>
              <a:ahLst/>
              <a:cxnLst/>
              <a:rect l="l" t="t" r="r" b="b"/>
              <a:pathLst>
                <a:path w="5264" h="5195" extrusionOk="0">
                  <a:moveTo>
                    <a:pt x="4845" y="1"/>
                  </a:moveTo>
                  <a:cubicBezTo>
                    <a:pt x="4570" y="1"/>
                    <a:pt x="4337" y="56"/>
                    <a:pt x="4337" y="56"/>
                  </a:cubicBezTo>
                  <a:cubicBezTo>
                    <a:pt x="4337" y="56"/>
                    <a:pt x="3334" y="3264"/>
                    <a:pt x="1" y="5194"/>
                  </a:cubicBezTo>
                  <a:cubicBezTo>
                    <a:pt x="2256" y="5094"/>
                    <a:pt x="4838" y="1134"/>
                    <a:pt x="5264" y="56"/>
                  </a:cubicBezTo>
                  <a:cubicBezTo>
                    <a:pt x="5130" y="14"/>
                    <a:pt x="4983" y="1"/>
                    <a:pt x="4845" y="1"/>
                  </a:cubicBezTo>
                  <a:close/>
                </a:path>
              </a:pathLst>
            </a:custGeom>
            <a:solidFill>
              <a:srgbClr val="E8987C"/>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197" name="Google Shape;1957;p68">
              <a:extLst>
                <a:ext uri="{FF2B5EF4-FFF2-40B4-BE49-F238E27FC236}">
                  <a16:creationId xmlns:a16="http://schemas.microsoft.com/office/drawing/2014/main" id="{26498D4A-4E8D-A1DA-3011-1B7B802FCF6B}"/>
                </a:ext>
              </a:extLst>
            </p:cNvPr>
            <p:cNvSpPr/>
            <p:nvPr/>
          </p:nvSpPr>
          <p:spPr>
            <a:xfrm>
              <a:off x="3173700" y="3765075"/>
              <a:ext cx="1166075" cy="695675"/>
            </a:xfrm>
            <a:custGeom>
              <a:avLst/>
              <a:gdLst/>
              <a:ahLst/>
              <a:cxnLst/>
              <a:rect l="l" t="t" r="r" b="b"/>
              <a:pathLst>
                <a:path w="46643" h="27827" extrusionOk="0">
                  <a:moveTo>
                    <a:pt x="6417" y="0"/>
                  </a:moveTo>
                  <a:cubicBezTo>
                    <a:pt x="6417" y="0"/>
                    <a:pt x="2883" y="2782"/>
                    <a:pt x="1429" y="8221"/>
                  </a:cubicBezTo>
                  <a:cubicBezTo>
                    <a:pt x="1" y="13635"/>
                    <a:pt x="1204" y="22407"/>
                    <a:pt x="9625" y="25514"/>
                  </a:cubicBezTo>
                  <a:cubicBezTo>
                    <a:pt x="13835" y="27056"/>
                    <a:pt x="19794" y="27826"/>
                    <a:pt x="25408" y="27826"/>
                  </a:cubicBezTo>
                  <a:cubicBezTo>
                    <a:pt x="31022" y="27826"/>
                    <a:pt x="36292" y="27056"/>
                    <a:pt x="39124" y="25514"/>
                  </a:cubicBezTo>
                  <a:cubicBezTo>
                    <a:pt x="44763" y="22407"/>
                    <a:pt x="46643" y="15414"/>
                    <a:pt x="46217" y="10001"/>
                  </a:cubicBezTo>
                  <a:cubicBezTo>
                    <a:pt x="45765" y="4562"/>
                    <a:pt x="39901" y="1680"/>
                    <a:pt x="39901" y="1680"/>
                  </a:cubicBezTo>
                  <a:lnTo>
                    <a:pt x="6417" y="0"/>
                  </a:lnTo>
                  <a:close/>
                </a:path>
              </a:pathLst>
            </a:custGeom>
            <a:solidFill>
              <a:schemeClr val="lt1"/>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198" name="Google Shape;1958;p68">
              <a:extLst>
                <a:ext uri="{FF2B5EF4-FFF2-40B4-BE49-F238E27FC236}">
                  <a16:creationId xmlns:a16="http://schemas.microsoft.com/office/drawing/2014/main" id="{83C6BDE6-80C4-C0B0-3594-F244363FD029}"/>
                </a:ext>
              </a:extLst>
            </p:cNvPr>
            <p:cNvSpPr/>
            <p:nvPr/>
          </p:nvSpPr>
          <p:spPr>
            <a:xfrm>
              <a:off x="3260800" y="4078350"/>
              <a:ext cx="1003800" cy="275875"/>
            </a:xfrm>
            <a:custGeom>
              <a:avLst/>
              <a:gdLst/>
              <a:ahLst/>
              <a:cxnLst/>
              <a:rect l="l" t="t" r="r" b="b"/>
              <a:pathLst>
                <a:path w="40152" h="11035" extrusionOk="0">
                  <a:moveTo>
                    <a:pt x="0" y="1"/>
                  </a:moveTo>
                  <a:cubicBezTo>
                    <a:pt x="853" y="3835"/>
                    <a:pt x="3710" y="8773"/>
                    <a:pt x="11980" y="10377"/>
                  </a:cubicBezTo>
                  <a:cubicBezTo>
                    <a:pt x="14310" y="10832"/>
                    <a:pt x="16538" y="11034"/>
                    <a:pt x="18648" y="11034"/>
                  </a:cubicBezTo>
                  <a:cubicBezTo>
                    <a:pt x="28861" y="11034"/>
                    <a:pt x="36289" y="6278"/>
                    <a:pt x="38948" y="2332"/>
                  </a:cubicBezTo>
                  <a:cubicBezTo>
                    <a:pt x="39499" y="1505"/>
                    <a:pt x="39900" y="753"/>
                    <a:pt x="40151" y="1"/>
                  </a:cubicBezTo>
                  <a:close/>
                </a:path>
              </a:pathLst>
            </a:custGeom>
            <a:solidFill>
              <a:srgbClr val="F0F0F0"/>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199" name="Google Shape;1959;p68">
              <a:extLst>
                <a:ext uri="{FF2B5EF4-FFF2-40B4-BE49-F238E27FC236}">
                  <a16:creationId xmlns:a16="http://schemas.microsoft.com/office/drawing/2014/main" id="{C6348CB1-1966-124C-E131-D4E55068FC7F}"/>
                </a:ext>
              </a:extLst>
            </p:cNvPr>
            <p:cNvSpPr/>
            <p:nvPr/>
          </p:nvSpPr>
          <p:spPr>
            <a:xfrm>
              <a:off x="3100400" y="2540900"/>
              <a:ext cx="1512550" cy="1772050"/>
            </a:xfrm>
            <a:custGeom>
              <a:avLst/>
              <a:gdLst/>
              <a:ahLst/>
              <a:cxnLst/>
              <a:rect l="l" t="t" r="r" b="b"/>
              <a:pathLst>
                <a:path w="60502" h="70882" extrusionOk="0">
                  <a:moveTo>
                    <a:pt x="27359" y="0"/>
                  </a:moveTo>
                  <a:cubicBezTo>
                    <a:pt x="25082" y="0"/>
                    <a:pt x="22953" y="306"/>
                    <a:pt x="21605" y="1173"/>
                  </a:cubicBezTo>
                  <a:cubicBezTo>
                    <a:pt x="21605" y="1173"/>
                    <a:pt x="10727" y="4130"/>
                    <a:pt x="8647" y="5158"/>
                  </a:cubicBezTo>
                  <a:cubicBezTo>
                    <a:pt x="6592" y="6185"/>
                    <a:pt x="5614" y="14907"/>
                    <a:pt x="3710" y="16837"/>
                  </a:cubicBezTo>
                  <a:cubicBezTo>
                    <a:pt x="1780" y="18767"/>
                    <a:pt x="0" y="23779"/>
                    <a:pt x="1178" y="27113"/>
                  </a:cubicBezTo>
                  <a:cubicBezTo>
                    <a:pt x="1638" y="28405"/>
                    <a:pt x="2958" y="28798"/>
                    <a:pt x="4397" y="28798"/>
                  </a:cubicBezTo>
                  <a:cubicBezTo>
                    <a:pt x="6641" y="28798"/>
                    <a:pt x="9173" y="27840"/>
                    <a:pt x="9173" y="27840"/>
                  </a:cubicBezTo>
                  <a:lnTo>
                    <a:pt x="9173" y="27840"/>
                  </a:lnTo>
                  <a:cubicBezTo>
                    <a:pt x="9399" y="32200"/>
                    <a:pt x="7920" y="35784"/>
                    <a:pt x="9123" y="38566"/>
                  </a:cubicBezTo>
                  <a:cubicBezTo>
                    <a:pt x="10351" y="41323"/>
                    <a:pt x="7344" y="46311"/>
                    <a:pt x="7344" y="48867"/>
                  </a:cubicBezTo>
                  <a:cubicBezTo>
                    <a:pt x="7344" y="51424"/>
                    <a:pt x="7143" y="55734"/>
                    <a:pt x="6467" y="56637"/>
                  </a:cubicBezTo>
                  <a:cubicBezTo>
                    <a:pt x="5815" y="57514"/>
                    <a:pt x="2933" y="67389"/>
                    <a:pt x="16567" y="70045"/>
                  </a:cubicBezTo>
                  <a:cubicBezTo>
                    <a:pt x="19535" y="70624"/>
                    <a:pt x="22424" y="70881"/>
                    <a:pt x="25160" y="70881"/>
                  </a:cubicBezTo>
                  <a:cubicBezTo>
                    <a:pt x="34992" y="70881"/>
                    <a:pt x="42854" y="67555"/>
                    <a:pt x="45364" y="63830"/>
                  </a:cubicBezTo>
                  <a:cubicBezTo>
                    <a:pt x="48597" y="59068"/>
                    <a:pt x="46141" y="55860"/>
                    <a:pt x="46141" y="52201"/>
                  </a:cubicBezTo>
                  <a:cubicBezTo>
                    <a:pt x="46141" y="48541"/>
                    <a:pt x="47043" y="46211"/>
                    <a:pt x="47043" y="43103"/>
                  </a:cubicBezTo>
                  <a:cubicBezTo>
                    <a:pt x="47043" y="39995"/>
                    <a:pt x="45815" y="37013"/>
                    <a:pt x="46367" y="34581"/>
                  </a:cubicBezTo>
                  <a:cubicBezTo>
                    <a:pt x="46918" y="32125"/>
                    <a:pt x="48021" y="27263"/>
                    <a:pt x="48021" y="27263"/>
                  </a:cubicBezTo>
                  <a:cubicBezTo>
                    <a:pt x="48021" y="27263"/>
                    <a:pt x="50026" y="29920"/>
                    <a:pt x="54362" y="30145"/>
                  </a:cubicBezTo>
                  <a:cubicBezTo>
                    <a:pt x="54435" y="30149"/>
                    <a:pt x="54508" y="30151"/>
                    <a:pt x="54581" y="30151"/>
                  </a:cubicBezTo>
                  <a:cubicBezTo>
                    <a:pt x="58735" y="30151"/>
                    <a:pt x="60501" y="23844"/>
                    <a:pt x="57570" y="18942"/>
                  </a:cubicBezTo>
                  <a:cubicBezTo>
                    <a:pt x="54562" y="13955"/>
                    <a:pt x="53234" y="12301"/>
                    <a:pt x="52031" y="9970"/>
                  </a:cubicBezTo>
                  <a:cubicBezTo>
                    <a:pt x="50803" y="7639"/>
                    <a:pt x="48171" y="4907"/>
                    <a:pt x="47219" y="4431"/>
                  </a:cubicBezTo>
                  <a:cubicBezTo>
                    <a:pt x="46266" y="3955"/>
                    <a:pt x="39524" y="2275"/>
                    <a:pt x="37419" y="1499"/>
                  </a:cubicBezTo>
                  <a:cubicBezTo>
                    <a:pt x="36064" y="998"/>
                    <a:pt x="31470" y="0"/>
                    <a:pt x="27359" y="0"/>
                  </a:cubicBezTo>
                  <a:close/>
                </a:path>
              </a:pathLst>
            </a:custGeom>
            <a:solidFill>
              <a:schemeClr val="lt1"/>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200" name="Google Shape;1960;p68">
              <a:extLst>
                <a:ext uri="{FF2B5EF4-FFF2-40B4-BE49-F238E27FC236}">
                  <a16:creationId xmlns:a16="http://schemas.microsoft.com/office/drawing/2014/main" id="{E2746730-F095-6AE9-0B00-B63057A13111}"/>
                </a:ext>
              </a:extLst>
            </p:cNvPr>
            <p:cNvSpPr/>
            <p:nvPr/>
          </p:nvSpPr>
          <p:spPr>
            <a:xfrm>
              <a:off x="3599775" y="2761925"/>
              <a:ext cx="923575" cy="1470600"/>
            </a:xfrm>
            <a:custGeom>
              <a:avLst/>
              <a:gdLst/>
              <a:ahLst/>
              <a:cxnLst/>
              <a:rect l="l" t="t" r="r" b="b"/>
              <a:pathLst>
                <a:path w="36943" h="58824" extrusionOk="0">
                  <a:moveTo>
                    <a:pt x="27244" y="1"/>
                  </a:moveTo>
                  <a:lnTo>
                    <a:pt x="27244" y="1"/>
                  </a:lnTo>
                  <a:cubicBezTo>
                    <a:pt x="27068" y="6091"/>
                    <a:pt x="27620" y="9550"/>
                    <a:pt x="26016" y="13785"/>
                  </a:cubicBezTo>
                  <a:cubicBezTo>
                    <a:pt x="24412" y="18046"/>
                    <a:pt x="24888" y="19324"/>
                    <a:pt x="23935" y="21204"/>
                  </a:cubicBezTo>
                  <a:cubicBezTo>
                    <a:pt x="22983" y="23059"/>
                    <a:pt x="16266" y="30352"/>
                    <a:pt x="8873" y="32532"/>
                  </a:cubicBezTo>
                  <a:cubicBezTo>
                    <a:pt x="14086" y="32332"/>
                    <a:pt x="21304" y="27545"/>
                    <a:pt x="22908" y="27144"/>
                  </a:cubicBezTo>
                  <a:cubicBezTo>
                    <a:pt x="22981" y="27125"/>
                    <a:pt x="23051" y="27115"/>
                    <a:pt x="23119" y="27115"/>
                  </a:cubicBezTo>
                  <a:cubicBezTo>
                    <a:pt x="24558" y="27115"/>
                    <a:pt x="24989" y="31252"/>
                    <a:pt x="22908" y="33309"/>
                  </a:cubicBezTo>
                  <a:cubicBezTo>
                    <a:pt x="20702" y="35490"/>
                    <a:pt x="17595" y="39550"/>
                    <a:pt x="17118" y="40327"/>
                  </a:cubicBezTo>
                  <a:cubicBezTo>
                    <a:pt x="20476" y="37563"/>
                    <a:pt x="21758" y="36460"/>
                    <a:pt x="22301" y="36460"/>
                  </a:cubicBezTo>
                  <a:cubicBezTo>
                    <a:pt x="22767" y="36460"/>
                    <a:pt x="22688" y="37274"/>
                    <a:pt x="22908" y="38548"/>
                  </a:cubicBezTo>
                  <a:cubicBezTo>
                    <a:pt x="23359" y="41304"/>
                    <a:pt x="23735" y="45540"/>
                    <a:pt x="22607" y="48147"/>
                  </a:cubicBezTo>
                  <a:cubicBezTo>
                    <a:pt x="22231" y="49024"/>
                    <a:pt x="22432" y="50127"/>
                    <a:pt x="22557" y="51430"/>
                  </a:cubicBezTo>
                  <a:cubicBezTo>
                    <a:pt x="20428" y="53538"/>
                    <a:pt x="15197" y="57573"/>
                    <a:pt x="6230" y="57573"/>
                  </a:cubicBezTo>
                  <a:cubicBezTo>
                    <a:pt x="4324" y="57573"/>
                    <a:pt x="2250" y="57390"/>
                    <a:pt x="0" y="56969"/>
                  </a:cubicBezTo>
                  <a:lnTo>
                    <a:pt x="0" y="56969"/>
                  </a:lnTo>
                  <a:cubicBezTo>
                    <a:pt x="2443" y="57786"/>
                    <a:pt x="5578" y="58419"/>
                    <a:pt x="8951" y="58419"/>
                  </a:cubicBezTo>
                  <a:cubicBezTo>
                    <a:pt x="13433" y="58419"/>
                    <a:pt x="18334" y="57301"/>
                    <a:pt x="22582" y="54011"/>
                  </a:cubicBezTo>
                  <a:lnTo>
                    <a:pt x="22582" y="54011"/>
                  </a:lnTo>
                  <a:cubicBezTo>
                    <a:pt x="22432" y="55465"/>
                    <a:pt x="21880" y="57069"/>
                    <a:pt x="20452" y="58823"/>
                  </a:cubicBezTo>
                  <a:cubicBezTo>
                    <a:pt x="22808" y="57670"/>
                    <a:pt x="24587" y="56267"/>
                    <a:pt x="25514" y="54813"/>
                  </a:cubicBezTo>
                  <a:cubicBezTo>
                    <a:pt x="28547" y="50177"/>
                    <a:pt x="26266" y="47019"/>
                    <a:pt x="26266" y="43460"/>
                  </a:cubicBezTo>
                  <a:cubicBezTo>
                    <a:pt x="26266" y="39901"/>
                    <a:pt x="27093" y="37620"/>
                    <a:pt x="27093" y="34613"/>
                  </a:cubicBezTo>
                  <a:cubicBezTo>
                    <a:pt x="27093" y="31580"/>
                    <a:pt x="25940" y="28673"/>
                    <a:pt x="26467" y="26292"/>
                  </a:cubicBezTo>
                  <a:lnTo>
                    <a:pt x="28021" y="19149"/>
                  </a:lnTo>
                  <a:cubicBezTo>
                    <a:pt x="28021" y="19149"/>
                    <a:pt x="29900" y="21755"/>
                    <a:pt x="33935" y="21956"/>
                  </a:cubicBezTo>
                  <a:cubicBezTo>
                    <a:pt x="34013" y="21961"/>
                    <a:pt x="34090" y="21963"/>
                    <a:pt x="34166" y="21963"/>
                  </a:cubicBezTo>
                  <a:cubicBezTo>
                    <a:pt x="35292" y="21963"/>
                    <a:pt x="36239" y="21446"/>
                    <a:pt x="36943" y="20577"/>
                  </a:cubicBezTo>
                  <a:lnTo>
                    <a:pt x="36943" y="20577"/>
                  </a:lnTo>
                  <a:cubicBezTo>
                    <a:pt x="36873" y="20620"/>
                    <a:pt x="35790" y="21188"/>
                    <a:pt x="34375" y="21188"/>
                  </a:cubicBezTo>
                  <a:cubicBezTo>
                    <a:pt x="33263" y="21188"/>
                    <a:pt x="31944" y="20836"/>
                    <a:pt x="30752" y="19600"/>
                  </a:cubicBezTo>
                  <a:cubicBezTo>
                    <a:pt x="28021" y="16743"/>
                    <a:pt x="28597" y="15364"/>
                    <a:pt x="28597" y="13209"/>
                  </a:cubicBezTo>
                  <a:cubicBezTo>
                    <a:pt x="28572" y="11029"/>
                    <a:pt x="28096" y="1580"/>
                    <a:pt x="27244" y="1"/>
                  </a:cubicBezTo>
                  <a:close/>
                </a:path>
              </a:pathLst>
            </a:custGeom>
            <a:solidFill>
              <a:srgbClr val="F0F0F0"/>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201" name="Google Shape;1961;p68">
              <a:extLst>
                <a:ext uri="{FF2B5EF4-FFF2-40B4-BE49-F238E27FC236}">
                  <a16:creationId xmlns:a16="http://schemas.microsoft.com/office/drawing/2014/main" id="{F9A4B396-E6DA-0336-26A0-EF1D4E926F33}"/>
                </a:ext>
              </a:extLst>
            </p:cNvPr>
            <p:cNvSpPr/>
            <p:nvPr/>
          </p:nvSpPr>
          <p:spPr>
            <a:xfrm>
              <a:off x="3158050" y="2798900"/>
              <a:ext cx="536975" cy="1447400"/>
            </a:xfrm>
            <a:custGeom>
              <a:avLst/>
              <a:gdLst/>
              <a:ahLst/>
              <a:cxnLst/>
              <a:rect l="l" t="t" r="r" b="b"/>
              <a:pathLst>
                <a:path w="21479" h="57896" extrusionOk="0">
                  <a:moveTo>
                    <a:pt x="8296" y="1"/>
                  </a:moveTo>
                  <a:lnTo>
                    <a:pt x="8296" y="1"/>
                  </a:lnTo>
                  <a:cubicBezTo>
                    <a:pt x="9098" y="3434"/>
                    <a:pt x="7795" y="10928"/>
                    <a:pt x="6642" y="14988"/>
                  </a:cubicBezTo>
                  <a:cubicBezTo>
                    <a:pt x="5873" y="17706"/>
                    <a:pt x="3110" y="18151"/>
                    <a:pt x="1399" y="18151"/>
                  </a:cubicBezTo>
                  <a:cubicBezTo>
                    <a:pt x="601" y="18151"/>
                    <a:pt x="32" y="18054"/>
                    <a:pt x="0" y="18046"/>
                  </a:cubicBezTo>
                  <a:lnTo>
                    <a:pt x="0" y="18046"/>
                  </a:lnTo>
                  <a:cubicBezTo>
                    <a:pt x="591" y="18364"/>
                    <a:pt x="1338" y="18482"/>
                    <a:pt x="2119" y="18482"/>
                  </a:cubicBezTo>
                  <a:cubicBezTo>
                    <a:pt x="4351" y="18482"/>
                    <a:pt x="6867" y="17520"/>
                    <a:pt x="6867" y="17520"/>
                  </a:cubicBezTo>
                  <a:lnTo>
                    <a:pt x="6867" y="17520"/>
                  </a:lnTo>
                  <a:cubicBezTo>
                    <a:pt x="7093" y="21880"/>
                    <a:pt x="5614" y="25464"/>
                    <a:pt x="6817" y="28246"/>
                  </a:cubicBezTo>
                  <a:cubicBezTo>
                    <a:pt x="8045" y="31003"/>
                    <a:pt x="5038" y="35991"/>
                    <a:pt x="5038" y="38547"/>
                  </a:cubicBezTo>
                  <a:cubicBezTo>
                    <a:pt x="5038" y="41104"/>
                    <a:pt x="4837" y="45414"/>
                    <a:pt x="4161" y="46317"/>
                  </a:cubicBezTo>
                  <a:cubicBezTo>
                    <a:pt x="3609" y="47043"/>
                    <a:pt x="1504" y="54061"/>
                    <a:pt x="8797" y="57896"/>
                  </a:cubicBezTo>
                  <a:cubicBezTo>
                    <a:pt x="8945" y="56615"/>
                    <a:pt x="9383" y="55238"/>
                    <a:pt x="10658" y="55238"/>
                  </a:cubicBezTo>
                  <a:cubicBezTo>
                    <a:pt x="10681" y="55238"/>
                    <a:pt x="10704" y="55238"/>
                    <a:pt x="10727" y="55239"/>
                  </a:cubicBezTo>
                  <a:cubicBezTo>
                    <a:pt x="10778" y="55241"/>
                    <a:pt x="10830" y="55242"/>
                    <a:pt x="10882" y="55242"/>
                  </a:cubicBezTo>
                  <a:cubicBezTo>
                    <a:pt x="13322" y="55242"/>
                    <a:pt x="16529" y="52958"/>
                    <a:pt x="13559" y="50577"/>
                  </a:cubicBezTo>
                  <a:cubicBezTo>
                    <a:pt x="10527" y="48146"/>
                    <a:pt x="7694" y="42783"/>
                    <a:pt x="8496" y="39650"/>
                  </a:cubicBezTo>
                  <a:cubicBezTo>
                    <a:pt x="9196" y="36916"/>
                    <a:pt x="8751" y="33019"/>
                    <a:pt x="10042" y="33019"/>
                  </a:cubicBezTo>
                  <a:cubicBezTo>
                    <a:pt x="10230" y="33019"/>
                    <a:pt x="10456" y="33102"/>
                    <a:pt x="10727" y="33284"/>
                  </a:cubicBezTo>
                  <a:cubicBezTo>
                    <a:pt x="12882" y="34688"/>
                    <a:pt x="13459" y="35314"/>
                    <a:pt x="14361" y="39650"/>
                  </a:cubicBezTo>
                  <a:cubicBezTo>
                    <a:pt x="14862" y="37645"/>
                    <a:pt x="16491" y="33886"/>
                    <a:pt x="12732" y="31154"/>
                  </a:cubicBezTo>
                  <a:cubicBezTo>
                    <a:pt x="9143" y="28528"/>
                    <a:pt x="9189" y="21620"/>
                    <a:pt x="10065" y="21620"/>
                  </a:cubicBezTo>
                  <a:cubicBezTo>
                    <a:pt x="10101" y="21620"/>
                    <a:pt x="10138" y="21631"/>
                    <a:pt x="10176" y="21655"/>
                  </a:cubicBezTo>
                  <a:cubicBezTo>
                    <a:pt x="11178" y="22256"/>
                    <a:pt x="17494" y="24988"/>
                    <a:pt x="21479" y="25114"/>
                  </a:cubicBezTo>
                  <a:cubicBezTo>
                    <a:pt x="18196" y="23735"/>
                    <a:pt x="12131" y="20753"/>
                    <a:pt x="10176" y="18146"/>
                  </a:cubicBezTo>
                  <a:cubicBezTo>
                    <a:pt x="8246" y="15565"/>
                    <a:pt x="10301" y="11830"/>
                    <a:pt x="10176" y="9073"/>
                  </a:cubicBezTo>
                  <a:cubicBezTo>
                    <a:pt x="10050" y="6316"/>
                    <a:pt x="9900" y="803"/>
                    <a:pt x="8296" y="1"/>
                  </a:cubicBezTo>
                  <a:close/>
                </a:path>
              </a:pathLst>
            </a:custGeom>
            <a:solidFill>
              <a:srgbClr val="F0F0F0"/>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202" name="Google Shape;1962;p68">
              <a:extLst>
                <a:ext uri="{FF2B5EF4-FFF2-40B4-BE49-F238E27FC236}">
                  <a16:creationId xmlns:a16="http://schemas.microsoft.com/office/drawing/2014/main" id="{9FBCECBD-3D1B-C870-24A1-AD06FC94CB36}"/>
                </a:ext>
              </a:extLst>
            </p:cNvPr>
            <p:cNvSpPr/>
            <p:nvPr/>
          </p:nvSpPr>
          <p:spPr>
            <a:xfrm>
              <a:off x="3640500" y="2486575"/>
              <a:ext cx="395400" cy="91800"/>
            </a:xfrm>
            <a:custGeom>
              <a:avLst/>
              <a:gdLst/>
              <a:ahLst/>
              <a:cxnLst/>
              <a:rect l="l" t="t" r="r" b="b"/>
              <a:pathLst>
                <a:path w="15816" h="3672" extrusionOk="0">
                  <a:moveTo>
                    <a:pt x="7455" y="0"/>
                  </a:moveTo>
                  <a:cubicBezTo>
                    <a:pt x="4891" y="0"/>
                    <a:pt x="2233" y="225"/>
                    <a:pt x="1529" y="614"/>
                  </a:cubicBezTo>
                  <a:cubicBezTo>
                    <a:pt x="577" y="1140"/>
                    <a:pt x="1" y="3346"/>
                    <a:pt x="1" y="3346"/>
                  </a:cubicBezTo>
                  <a:cubicBezTo>
                    <a:pt x="1820" y="2809"/>
                    <a:pt x="3957" y="2620"/>
                    <a:pt x="6061" y="2620"/>
                  </a:cubicBezTo>
                  <a:cubicBezTo>
                    <a:pt x="11029" y="2620"/>
                    <a:pt x="15815" y="3672"/>
                    <a:pt x="15815" y="3672"/>
                  </a:cubicBezTo>
                  <a:cubicBezTo>
                    <a:pt x="15815" y="3672"/>
                    <a:pt x="14863" y="1391"/>
                    <a:pt x="14412" y="1165"/>
                  </a:cubicBezTo>
                  <a:cubicBezTo>
                    <a:pt x="13986" y="940"/>
                    <a:pt x="13108" y="313"/>
                    <a:pt x="10051" y="88"/>
                  </a:cubicBezTo>
                  <a:cubicBezTo>
                    <a:pt x="9258" y="29"/>
                    <a:pt x="8363" y="0"/>
                    <a:pt x="7455" y="0"/>
                  </a:cubicBezTo>
                  <a:close/>
                </a:path>
              </a:pathLst>
            </a:custGeom>
            <a:solidFill>
              <a:srgbClr val="F0F0F0"/>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203" name="Google Shape;1963;p68">
              <a:extLst>
                <a:ext uri="{FF2B5EF4-FFF2-40B4-BE49-F238E27FC236}">
                  <a16:creationId xmlns:a16="http://schemas.microsoft.com/office/drawing/2014/main" id="{20A0373C-37A0-2F7A-955F-85D10C871EF9}"/>
                </a:ext>
              </a:extLst>
            </p:cNvPr>
            <p:cNvSpPr/>
            <p:nvPr/>
          </p:nvSpPr>
          <p:spPr>
            <a:xfrm>
              <a:off x="3924325" y="4267225"/>
              <a:ext cx="456175" cy="458775"/>
            </a:xfrm>
            <a:custGeom>
              <a:avLst/>
              <a:gdLst/>
              <a:ahLst/>
              <a:cxnLst/>
              <a:rect l="l" t="t" r="r" b="b"/>
              <a:pathLst>
                <a:path w="18247" h="18351" extrusionOk="0">
                  <a:moveTo>
                    <a:pt x="5211" y="13269"/>
                  </a:moveTo>
                  <a:cubicBezTo>
                    <a:pt x="5412" y="13269"/>
                    <a:pt x="5541" y="13380"/>
                    <a:pt x="5314" y="13574"/>
                  </a:cubicBezTo>
                  <a:cubicBezTo>
                    <a:pt x="5164" y="13724"/>
                    <a:pt x="4738" y="13849"/>
                    <a:pt x="4312" y="14000"/>
                  </a:cubicBezTo>
                  <a:cubicBezTo>
                    <a:pt x="4562" y="13699"/>
                    <a:pt x="4738" y="13448"/>
                    <a:pt x="4863" y="13373"/>
                  </a:cubicBezTo>
                  <a:cubicBezTo>
                    <a:pt x="4970" y="13302"/>
                    <a:pt x="5101" y="13269"/>
                    <a:pt x="5211" y="13269"/>
                  </a:cubicBezTo>
                  <a:close/>
                  <a:moveTo>
                    <a:pt x="6829" y="14650"/>
                  </a:moveTo>
                  <a:cubicBezTo>
                    <a:pt x="7124" y="14650"/>
                    <a:pt x="7235" y="14775"/>
                    <a:pt x="6893" y="14977"/>
                  </a:cubicBezTo>
                  <a:cubicBezTo>
                    <a:pt x="6542" y="15203"/>
                    <a:pt x="5891" y="15228"/>
                    <a:pt x="5339" y="15428"/>
                  </a:cubicBezTo>
                  <a:cubicBezTo>
                    <a:pt x="5615" y="15203"/>
                    <a:pt x="5816" y="14952"/>
                    <a:pt x="6141" y="14802"/>
                  </a:cubicBezTo>
                  <a:cubicBezTo>
                    <a:pt x="6398" y="14697"/>
                    <a:pt x="6648" y="14650"/>
                    <a:pt x="6829" y="14650"/>
                  </a:cubicBezTo>
                  <a:close/>
                  <a:moveTo>
                    <a:pt x="14444" y="1"/>
                  </a:moveTo>
                  <a:cubicBezTo>
                    <a:pt x="13951" y="1"/>
                    <a:pt x="13483" y="110"/>
                    <a:pt x="13109" y="291"/>
                  </a:cubicBezTo>
                  <a:cubicBezTo>
                    <a:pt x="11806" y="917"/>
                    <a:pt x="9525" y="6155"/>
                    <a:pt x="8272" y="7759"/>
                  </a:cubicBezTo>
                  <a:cubicBezTo>
                    <a:pt x="7019" y="9338"/>
                    <a:pt x="2658" y="11268"/>
                    <a:pt x="2658" y="11268"/>
                  </a:cubicBezTo>
                  <a:cubicBezTo>
                    <a:pt x="2006" y="11569"/>
                    <a:pt x="1" y="11844"/>
                    <a:pt x="1" y="13148"/>
                  </a:cubicBezTo>
                  <a:cubicBezTo>
                    <a:pt x="1" y="14451"/>
                    <a:pt x="1029" y="14877"/>
                    <a:pt x="2457" y="14902"/>
                  </a:cubicBezTo>
                  <a:cubicBezTo>
                    <a:pt x="2708" y="14902"/>
                    <a:pt x="2933" y="14852"/>
                    <a:pt x="3134" y="14802"/>
                  </a:cubicBezTo>
                  <a:lnTo>
                    <a:pt x="3134" y="14802"/>
                  </a:lnTo>
                  <a:cubicBezTo>
                    <a:pt x="2958" y="15278"/>
                    <a:pt x="3109" y="15804"/>
                    <a:pt x="4161" y="15804"/>
                  </a:cubicBezTo>
                  <a:cubicBezTo>
                    <a:pt x="4437" y="15804"/>
                    <a:pt x="4638" y="15779"/>
                    <a:pt x="4813" y="15704"/>
                  </a:cubicBezTo>
                  <a:lnTo>
                    <a:pt x="4813" y="15704"/>
                  </a:lnTo>
                  <a:cubicBezTo>
                    <a:pt x="4763" y="15754"/>
                    <a:pt x="4713" y="15804"/>
                    <a:pt x="4688" y="15855"/>
                  </a:cubicBezTo>
                  <a:cubicBezTo>
                    <a:pt x="4262" y="16506"/>
                    <a:pt x="4487" y="17133"/>
                    <a:pt x="5841" y="17158"/>
                  </a:cubicBezTo>
                  <a:cubicBezTo>
                    <a:pt x="5881" y="17159"/>
                    <a:pt x="5920" y="17160"/>
                    <a:pt x="5959" y="17160"/>
                  </a:cubicBezTo>
                  <a:cubicBezTo>
                    <a:pt x="7230" y="17160"/>
                    <a:pt x="7410" y="16376"/>
                    <a:pt x="7921" y="16205"/>
                  </a:cubicBezTo>
                  <a:cubicBezTo>
                    <a:pt x="8052" y="16162"/>
                    <a:pt x="8160" y="16141"/>
                    <a:pt x="8235" y="16141"/>
                  </a:cubicBezTo>
                  <a:cubicBezTo>
                    <a:pt x="8460" y="16141"/>
                    <a:pt x="8384" y="16324"/>
                    <a:pt x="7745" y="16606"/>
                  </a:cubicBezTo>
                  <a:cubicBezTo>
                    <a:pt x="6868" y="17007"/>
                    <a:pt x="5916" y="17684"/>
                    <a:pt x="6643" y="18160"/>
                  </a:cubicBezTo>
                  <a:cubicBezTo>
                    <a:pt x="6849" y="18291"/>
                    <a:pt x="7128" y="18350"/>
                    <a:pt x="7445" y="18350"/>
                  </a:cubicBezTo>
                  <a:cubicBezTo>
                    <a:pt x="8282" y="18350"/>
                    <a:pt x="9388" y="17940"/>
                    <a:pt x="10151" y="17358"/>
                  </a:cubicBezTo>
                  <a:cubicBezTo>
                    <a:pt x="11229" y="16531"/>
                    <a:pt x="12958" y="14852"/>
                    <a:pt x="14187" y="13223"/>
                  </a:cubicBezTo>
                  <a:cubicBezTo>
                    <a:pt x="15415" y="11594"/>
                    <a:pt x="18247" y="5353"/>
                    <a:pt x="17545" y="2621"/>
                  </a:cubicBezTo>
                  <a:cubicBezTo>
                    <a:pt x="17045" y="675"/>
                    <a:pt x="15667" y="1"/>
                    <a:pt x="14444" y="1"/>
                  </a:cubicBezTo>
                  <a:close/>
                </a:path>
              </a:pathLst>
            </a:custGeom>
            <a:solidFill>
              <a:srgbClr val="EEB294"/>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204" name="Google Shape;1964;p68">
              <a:extLst>
                <a:ext uri="{FF2B5EF4-FFF2-40B4-BE49-F238E27FC236}">
                  <a16:creationId xmlns:a16="http://schemas.microsoft.com/office/drawing/2014/main" id="{FC902F27-DA05-5EB9-66A9-96FB02A55B08}"/>
                </a:ext>
              </a:extLst>
            </p:cNvPr>
            <p:cNvSpPr/>
            <p:nvPr/>
          </p:nvSpPr>
          <p:spPr>
            <a:xfrm>
              <a:off x="4065950" y="4567700"/>
              <a:ext cx="141000" cy="100825"/>
            </a:xfrm>
            <a:custGeom>
              <a:avLst/>
              <a:gdLst/>
              <a:ahLst/>
              <a:cxnLst/>
              <a:rect l="l" t="t" r="r" b="b"/>
              <a:pathLst>
                <a:path w="5640" h="4033" extrusionOk="0">
                  <a:moveTo>
                    <a:pt x="0" y="1"/>
                  </a:moveTo>
                  <a:lnTo>
                    <a:pt x="0" y="1"/>
                  </a:lnTo>
                  <a:cubicBezTo>
                    <a:pt x="66" y="1922"/>
                    <a:pt x="2450" y="4032"/>
                    <a:pt x="4670" y="4032"/>
                  </a:cubicBezTo>
                  <a:cubicBezTo>
                    <a:pt x="5000" y="4032"/>
                    <a:pt x="5325" y="3986"/>
                    <a:pt x="5639" y="3886"/>
                  </a:cubicBezTo>
                  <a:cubicBezTo>
                    <a:pt x="5639" y="3886"/>
                    <a:pt x="1604" y="3109"/>
                    <a:pt x="0" y="1"/>
                  </a:cubicBezTo>
                  <a:close/>
                </a:path>
              </a:pathLst>
            </a:custGeom>
            <a:solidFill>
              <a:srgbClr val="EAA486"/>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205" name="Google Shape;1965;p68">
              <a:extLst>
                <a:ext uri="{FF2B5EF4-FFF2-40B4-BE49-F238E27FC236}">
                  <a16:creationId xmlns:a16="http://schemas.microsoft.com/office/drawing/2014/main" id="{F3272B8B-A7DE-2AEC-210B-C5E7850FBB02}"/>
                </a:ext>
              </a:extLst>
            </p:cNvPr>
            <p:cNvSpPr/>
            <p:nvPr/>
          </p:nvSpPr>
          <p:spPr>
            <a:xfrm>
              <a:off x="3991375" y="4280125"/>
              <a:ext cx="312700" cy="278875"/>
            </a:xfrm>
            <a:custGeom>
              <a:avLst/>
              <a:gdLst/>
              <a:ahLst/>
              <a:cxnLst/>
              <a:rect l="l" t="t" r="r" b="b"/>
              <a:pathLst>
                <a:path w="12508" h="11155" extrusionOk="0">
                  <a:moveTo>
                    <a:pt x="10101" y="0"/>
                  </a:moveTo>
                  <a:lnTo>
                    <a:pt x="10101" y="0"/>
                  </a:lnTo>
                  <a:cubicBezTo>
                    <a:pt x="8773" y="1203"/>
                    <a:pt x="6743" y="5765"/>
                    <a:pt x="5590" y="7243"/>
                  </a:cubicBezTo>
                  <a:cubicBezTo>
                    <a:pt x="5088" y="7895"/>
                    <a:pt x="4036" y="8597"/>
                    <a:pt x="2983" y="9223"/>
                  </a:cubicBezTo>
                  <a:cubicBezTo>
                    <a:pt x="1655" y="9950"/>
                    <a:pt x="76" y="10702"/>
                    <a:pt x="1" y="10727"/>
                  </a:cubicBezTo>
                  <a:cubicBezTo>
                    <a:pt x="76" y="10707"/>
                    <a:pt x="151" y="10698"/>
                    <a:pt x="227" y="10698"/>
                  </a:cubicBezTo>
                  <a:cubicBezTo>
                    <a:pt x="772" y="10698"/>
                    <a:pt x="1325" y="11155"/>
                    <a:pt x="1756" y="11155"/>
                  </a:cubicBezTo>
                  <a:cubicBezTo>
                    <a:pt x="1864" y="11155"/>
                    <a:pt x="1965" y="11125"/>
                    <a:pt x="2056" y="11053"/>
                  </a:cubicBezTo>
                  <a:cubicBezTo>
                    <a:pt x="2357" y="10902"/>
                    <a:pt x="2106" y="9599"/>
                    <a:pt x="3885" y="9198"/>
                  </a:cubicBezTo>
                  <a:cubicBezTo>
                    <a:pt x="12507" y="8396"/>
                    <a:pt x="7921" y="2481"/>
                    <a:pt x="10101" y="0"/>
                  </a:cubicBezTo>
                  <a:close/>
                </a:path>
              </a:pathLst>
            </a:custGeom>
            <a:solidFill>
              <a:srgbClr val="EAA486"/>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grpSp>
      <p:sp>
        <p:nvSpPr>
          <p:cNvPr id="206" name="TextBox 205">
            <a:extLst>
              <a:ext uri="{FF2B5EF4-FFF2-40B4-BE49-F238E27FC236}">
                <a16:creationId xmlns:a16="http://schemas.microsoft.com/office/drawing/2014/main" id="{1555D06F-ED5D-245F-63FF-85B89BBDD54F}"/>
              </a:ext>
            </a:extLst>
          </p:cNvPr>
          <p:cNvSpPr txBox="1"/>
          <p:nvPr/>
        </p:nvSpPr>
        <p:spPr>
          <a:xfrm>
            <a:off x="4338854" y="1697962"/>
            <a:ext cx="5196049" cy="600164"/>
          </a:xfrm>
          <a:prstGeom prst="rect">
            <a:avLst/>
          </a:prstGeom>
          <a:noFill/>
        </p:spPr>
        <p:txBody>
          <a:bodyPr wrap="square" rtlCol="0">
            <a:spAutoFit/>
          </a:bodyPr>
          <a:lstStyle/>
          <a:p>
            <a:pPr algn="ctr" rtl="1">
              <a:lnSpc>
                <a:spcPct val="150000"/>
              </a:lnSpc>
            </a:pPr>
            <a:r>
              <a:rPr lang="fa-IR" sz="2400" b="1" dirty="0">
                <a:solidFill>
                  <a:srgbClr val="0D5060"/>
                </a:solidFill>
                <a:cs typeface="B Mitra" panose="00000400000000000000" pitchFamily="2" charset="-78"/>
              </a:rPr>
              <a:t>تیتر عنوان خود را بنویسید</a:t>
            </a:r>
            <a:endParaRPr lang="en-US" sz="9600" b="1" dirty="0">
              <a:solidFill>
                <a:srgbClr val="0D5060"/>
              </a:solidFill>
              <a:cs typeface="B Mitra" panose="00000400000000000000" pitchFamily="2" charset="-78"/>
            </a:endParaRPr>
          </a:p>
        </p:txBody>
      </p:sp>
      <p:sp>
        <p:nvSpPr>
          <p:cNvPr id="207" name="TextBox 206">
            <a:extLst>
              <a:ext uri="{FF2B5EF4-FFF2-40B4-BE49-F238E27FC236}">
                <a16:creationId xmlns:a16="http://schemas.microsoft.com/office/drawing/2014/main" id="{A715DCA4-AA11-6C85-03C7-E5FD641878DE}"/>
              </a:ext>
            </a:extLst>
          </p:cNvPr>
          <p:cNvSpPr txBox="1"/>
          <p:nvPr/>
        </p:nvSpPr>
        <p:spPr>
          <a:xfrm>
            <a:off x="3723307" y="2369257"/>
            <a:ext cx="6427141" cy="2185214"/>
          </a:xfrm>
          <a:prstGeom prst="rect">
            <a:avLst/>
          </a:prstGeom>
          <a:noFill/>
        </p:spPr>
        <p:txBody>
          <a:bodyPr wrap="square">
            <a:spAutoFit/>
          </a:bodyPr>
          <a:lstStyle/>
          <a:p>
            <a:pPr algn="ctr" rtl="1">
              <a:lnSpc>
                <a:spcPct val="300000"/>
              </a:lnSpc>
            </a:pPr>
            <a:r>
              <a:rPr lang="fa-IR" sz="1600" dirty="0">
                <a:solidFill>
                  <a:srgbClr val="0D5060"/>
                </a:solidFill>
                <a:latin typeface="Kalameh" pitchFamily="2" charset="-78"/>
                <a:cs typeface="B Mitra" panose="00000400000000000000" pitchFamily="2" charset="-78"/>
              </a:rPr>
              <a:t>فروشگاه مینارو ارائه دهنده انواع فایل های کاربردی با بهترین کیفیت این متن تست می باشد</a:t>
            </a:r>
            <a:r>
              <a:rPr lang="en-US" sz="1600" dirty="0">
                <a:solidFill>
                  <a:srgbClr val="0D5060"/>
                </a:solidFill>
                <a:latin typeface="Kalameh" pitchFamily="2" charset="-78"/>
                <a:cs typeface="B Mitra" panose="00000400000000000000" pitchFamily="2" charset="-78"/>
              </a:rPr>
              <a:t> </a:t>
            </a:r>
            <a:r>
              <a:rPr lang="fa-IR" sz="1600" dirty="0">
                <a:solidFill>
                  <a:srgbClr val="0D5060"/>
                </a:solidFill>
                <a:latin typeface="Kalameh" pitchFamily="2" charset="-78"/>
                <a:cs typeface="B Mitra"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میباشد.</a:t>
            </a:r>
            <a:endParaRPr lang="en-US" sz="1600" dirty="0">
              <a:solidFill>
                <a:srgbClr val="0D5060"/>
              </a:solidFill>
              <a:cs typeface="B Mitra" panose="00000400000000000000" pitchFamily="2" charset="-78"/>
            </a:endParaRPr>
          </a:p>
        </p:txBody>
      </p:sp>
    </p:spTree>
    <p:extLst>
      <p:ext uri="{BB962C8B-B14F-4D97-AF65-F5344CB8AC3E}">
        <p14:creationId xmlns:p14="http://schemas.microsoft.com/office/powerpoint/2010/main" val="2154003763"/>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prestige"/>
      </p:transition>
    </mc:Choice>
    <mc:Fallback>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0" name="Graphic 249">
            <a:extLst>
              <a:ext uri="{FF2B5EF4-FFF2-40B4-BE49-F238E27FC236}">
                <a16:creationId xmlns:a16="http://schemas.microsoft.com/office/drawing/2014/main" id="{21032166-23F0-8297-380C-77EBA72D19C4}"/>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4677484" y="173297"/>
            <a:ext cx="3454528" cy="4133789"/>
          </a:xfrm>
          <a:prstGeom prst="rect">
            <a:avLst/>
          </a:prstGeom>
        </p:spPr>
      </p:pic>
      <p:sp>
        <p:nvSpPr>
          <p:cNvPr id="253" name="Freeform: Shape 252">
            <a:extLst>
              <a:ext uri="{FF2B5EF4-FFF2-40B4-BE49-F238E27FC236}">
                <a16:creationId xmlns:a16="http://schemas.microsoft.com/office/drawing/2014/main" id="{C817B657-7221-48E7-13AD-C0BF244F13E3}"/>
              </a:ext>
            </a:extLst>
          </p:cNvPr>
          <p:cNvSpPr/>
          <p:nvPr/>
        </p:nvSpPr>
        <p:spPr>
          <a:xfrm flipV="1">
            <a:off x="6444263" y="458979"/>
            <a:ext cx="5096723" cy="3054640"/>
          </a:xfrm>
          <a:custGeom>
            <a:avLst/>
            <a:gdLst>
              <a:gd name="connsiteX0" fmla="*/ 3792932 w 7585876"/>
              <a:gd name="connsiteY0" fmla="*/ 4737206 h 4737206"/>
              <a:gd name="connsiteX1" fmla="*/ 3886670 w 7585876"/>
              <a:gd name="connsiteY1" fmla="*/ 4628170 h 4737206"/>
              <a:gd name="connsiteX2" fmla="*/ 4775010 w 7585876"/>
              <a:gd name="connsiteY2" fmla="*/ 4220520 h 4737206"/>
              <a:gd name="connsiteX3" fmla="*/ 5203559 w 7585876"/>
              <a:gd name="connsiteY3" fmla="*/ 4220520 h 4737206"/>
              <a:gd name="connsiteX4" fmla="*/ 5733745 w 7585876"/>
              <a:gd name="connsiteY4" fmla="*/ 3952492 h 4737206"/>
              <a:gd name="connsiteX5" fmla="*/ 5737861 w 7585876"/>
              <a:gd name="connsiteY5" fmla="*/ 3946907 h 4737206"/>
              <a:gd name="connsiteX6" fmla="*/ 6016473 w 7585876"/>
              <a:gd name="connsiteY6" fmla="*/ 3946895 h 4737206"/>
              <a:gd name="connsiteX7" fmla="*/ 6501168 w 7585876"/>
              <a:gd name="connsiteY7" fmla="*/ 3576280 h 4737206"/>
              <a:gd name="connsiteX8" fmla="*/ 6503632 w 7585876"/>
              <a:gd name="connsiteY8" fmla="*/ 3567230 h 4737206"/>
              <a:gd name="connsiteX9" fmla="*/ 6512954 w 7585876"/>
              <a:gd name="connsiteY9" fmla="*/ 3566228 h 4737206"/>
              <a:gd name="connsiteX10" fmla="*/ 6872808 w 7585876"/>
              <a:gd name="connsiteY10" fmla="*/ 3263158 h 4737206"/>
              <a:gd name="connsiteX11" fmla="*/ 6874879 w 7585876"/>
              <a:gd name="connsiteY11" fmla="*/ 3255949 h 4737206"/>
              <a:gd name="connsiteX12" fmla="*/ 6882067 w 7585876"/>
              <a:gd name="connsiteY12" fmla="*/ 3253792 h 4737206"/>
              <a:gd name="connsiteX13" fmla="*/ 7158686 w 7585876"/>
              <a:gd name="connsiteY13" fmla="*/ 2969684 h 4737206"/>
              <a:gd name="connsiteX14" fmla="*/ 7202437 w 7585876"/>
              <a:gd name="connsiteY14" fmla="*/ 2807316 h 4737206"/>
              <a:gd name="connsiteX15" fmla="*/ 7439915 w 7585876"/>
              <a:gd name="connsiteY15" fmla="*/ 2470005 h 4737206"/>
              <a:gd name="connsiteX16" fmla="*/ 7585876 w 7585876"/>
              <a:gd name="connsiteY16" fmla="*/ 2368597 h 4737206"/>
              <a:gd name="connsiteX17" fmla="*/ 7439915 w 7585876"/>
              <a:gd name="connsiteY17" fmla="*/ 2267175 h 4737206"/>
              <a:gd name="connsiteX18" fmla="*/ 7202437 w 7585876"/>
              <a:gd name="connsiteY18" fmla="*/ 1929888 h 4737206"/>
              <a:gd name="connsiteX19" fmla="*/ 7158686 w 7585876"/>
              <a:gd name="connsiteY19" fmla="*/ 1767522 h 4737206"/>
              <a:gd name="connsiteX20" fmla="*/ 6882067 w 7585876"/>
              <a:gd name="connsiteY20" fmla="*/ 1483401 h 4737206"/>
              <a:gd name="connsiteX21" fmla="*/ 6874879 w 7585876"/>
              <a:gd name="connsiteY21" fmla="*/ 1481243 h 4737206"/>
              <a:gd name="connsiteX22" fmla="*/ 6872808 w 7585876"/>
              <a:gd name="connsiteY22" fmla="*/ 1474034 h 4737206"/>
              <a:gd name="connsiteX23" fmla="*/ 6512954 w 7585876"/>
              <a:gd name="connsiteY23" fmla="*/ 1170978 h 4737206"/>
              <a:gd name="connsiteX24" fmla="*/ 6503632 w 7585876"/>
              <a:gd name="connsiteY24" fmla="*/ 1169975 h 4737206"/>
              <a:gd name="connsiteX25" fmla="*/ 6501168 w 7585876"/>
              <a:gd name="connsiteY25" fmla="*/ 1160926 h 4737206"/>
              <a:gd name="connsiteX26" fmla="*/ 6016473 w 7585876"/>
              <a:gd name="connsiteY26" fmla="*/ 790297 h 4737206"/>
              <a:gd name="connsiteX27" fmla="*/ 5737861 w 7585876"/>
              <a:gd name="connsiteY27" fmla="*/ 790297 h 4737206"/>
              <a:gd name="connsiteX28" fmla="*/ 5733745 w 7585876"/>
              <a:gd name="connsiteY28" fmla="*/ 784713 h 4737206"/>
              <a:gd name="connsiteX29" fmla="*/ 5203559 w 7585876"/>
              <a:gd name="connsiteY29" fmla="*/ 516673 h 4737206"/>
              <a:gd name="connsiteX30" fmla="*/ 4775010 w 7585876"/>
              <a:gd name="connsiteY30" fmla="*/ 516673 h 4737206"/>
              <a:gd name="connsiteX31" fmla="*/ 3886658 w 7585876"/>
              <a:gd name="connsiteY31" fmla="*/ 109010 h 4737206"/>
              <a:gd name="connsiteX32" fmla="*/ 3792932 w 7585876"/>
              <a:gd name="connsiteY32" fmla="*/ 0 h 4737206"/>
              <a:gd name="connsiteX33" fmla="*/ 3699180 w 7585876"/>
              <a:gd name="connsiteY33" fmla="*/ 109010 h 4737206"/>
              <a:gd name="connsiteX34" fmla="*/ 2810853 w 7585876"/>
              <a:gd name="connsiteY34" fmla="*/ 516673 h 4737206"/>
              <a:gd name="connsiteX35" fmla="*/ 2382304 w 7585876"/>
              <a:gd name="connsiteY35" fmla="*/ 516673 h 4737206"/>
              <a:gd name="connsiteX36" fmla="*/ 1852118 w 7585876"/>
              <a:gd name="connsiteY36" fmla="*/ 784713 h 4737206"/>
              <a:gd name="connsiteX37" fmla="*/ 1848003 w 7585876"/>
              <a:gd name="connsiteY37" fmla="*/ 790297 h 4737206"/>
              <a:gd name="connsiteX38" fmla="*/ 1569390 w 7585876"/>
              <a:gd name="connsiteY38" fmla="*/ 790297 h 4737206"/>
              <a:gd name="connsiteX39" fmla="*/ 1084695 w 7585876"/>
              <a:gd name="connsiteY39" fmla="*/ 1160926 h 4737206"/>
              <a:gd name="connsiteX40" fmla="*/ 1082244 w 7585876"/>
              <a:gd name="connsiteY40" fmla="*/ 1169975 h 4737206"/>
              <a:gd name="connsiteX41" fmla="*/ 1072909 w 7585876"/>
              <a:gd name="connsiteY41" fmla="*/ 1170978 h 4737206"/>
              <a:gd name="connsiteX42" fmla="*/ 713067 w 7585876"/>
              <a:gd name="connsiteY42" fmla="*/ 1474034 h 4737206"/>
              <a:gd name="connsiteX43" fmla="*/ 710997 w 7585876"/>
              <a:gd name="connsiteY43" fmla="*/ 1481243 h 4737206"/>
              <a:gd name="connsiteX44" fmla="*/ 703809 w 7585876"/>
              <a:gd name="connsiteY44" fmla="*/ 1483401 h 4737206"/>
              <a:gd name="connsiteX45" fmla="*/ 427177 w 7585876"/>
              <a:gd name="connsiteY45" fmla="*/ 1767534 h 4737206"/>
              <a:gd name="connsiteX46" fmla="*/ 383439 w 7585876"/>
              <a:gd name="connsiteY46" fmla="*/ 1929888 h 4737206"/>
              <a:gd name="connsiteX47" fmla="*/ 145961 w 7585876"/>
              <a:gd name="connsiteY47" fmla="*/ 2267175 h 4737206"/>
              <a:gd name="connsiteX48" fmla="*/ 0 w 7585876"/>
              <a:gd name="connsiteY48" fmla="*/ 2368597 h 4737206"/>
              <a:gd name="connsiteX49" fmla="*/ 145961 w 7585876"/>
              <a:gd name="connsiteY49" fmla="*/ 2470005 h 4737206"/>
              <a:gd name="connsiteX50" fmla="*/ 383439 w 7585876"/>
              <a:gd name="connsiteY50" fmla="*/ 2807316 h 4737206"/>
              <a:gd name="connsiteX51" fmla="*/ 427177 w 7585876"/>
              <a:gd name="connsiteY51" fmla="*/ 2969671 h 4737206"/>
              <a:gd name="connsiteX52" fmla="*/ 703809 w 7585876"/>
              <a:gd name="connsiteY52" fmla="*/ 3253792 h 4737206"/>
              <a:gd name="connsiteX53" fmla="*/ 710997 w 7585876"/>
              <a:gd name="connsiteY53" fmla="*/ 3255949 h 4737206"/>
              <a:gd name="connsiteX54" fmla="*/ 713067 w 7585876"/>
              <a:gd name="connsiteY54" fmla="*/ 3263171 h 4737206"/>
              <a:gd name="connsiteX55" fmla="*/ 1072909 w 7585876"/>
              <a:gd name="connsiteY55" fmla="*/ 3566228 h 4737206"/>
              <a:gd name="connsiteX56" fmla="*/ 1082244 w 7585876"/>
              <a:gd name="connsiteY56" fmla="*/ 3567230 h 4737206"/>
              <a:gd name="connsiteX57" fmla="*/ 1084695 w 7585876"/>
              <a:gd name="connsiteY57" fmla="*/ 3576280 h 4737206"/>
              <a:gd name="connsiteX58" fmla="*/ 1569390 w 7585876"/>
              <a:gd name="connsiteY58" fmla="*/ 3946895 h 4737206"/>
              <a:gd name="connsiteX59" fmla="*/ 1848003 w 7585876"/>
              <a:gd name="connsiteY59" fmla="*/ 3946895 h 4737206"/>
              <a:gd name="connsiteX60" fmla="*/ 1852118 w 7585876"/>
              <a:gd name="connsiteY60" fmla="*/ 3952492 h 4737206"/>
              <a:gd name="connsiteX61" fmla="*/ 2382304 w 7585876"/>
              <a:gd name="connsiteY61" fmla="*/ 4220520 h 4737206"/>
              <a:gd name="connsiteX62" fmla="*/ 2810853 w 7585876"/>
              <a:gd name="connsiteY62" fmla="*/ 4220520 h 4737206"/>
              <a:gd name="connsiteX63" fmla="*/ 3699180 w 7585876"/>
              <a:gd name="connsiteY63" fmla="*/ 4628170 h 4737206"/>
              <a:gd name="connsiteX64" fmla="*/ 3792932 w 7585876"/>
              <a:gd name="connsiteY64" fmla="*/ 4737206 h 47372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7585876" h="4737206">
                <a:moveTo>
                  <a:pt x="3792932" y="4737206"/>
                </a:moveTo>
                <a:lnTo>
                  <a:pt x="3886670" y="4628170"/>
                </a:lnTo>
                <a:cubicBezTo>
                  <a:pt x="4109441" y="4369103"/>
                  <a:pt x="4433227" y="4220520"/>
                  <a:pt x="4775010" y="4220520"/>
                </a:cubicBezTo>
                <a:lnTo>
                  <a:pt x="5203559" y="4220520"/>
                </a:lnTo>
                <a:cubicBezTo>
                  <a:pt x="5411979" y="4220520"/>
                  <a:pt x="5610187" y="4120329"/>
                  <a:pt x="5733745" y="3952492"/>
                </a:cubicBezTo>
                <a:lnTo>
                  <a:pt x="5737861" y="3946907"/>
                </a:lnTo>
                <a:lnTo>
                  <a:pt x="6016473" y="3946895"/>
                </a:lnTo>
                <a:cubicBezTo>
                  <a:pt x="6242673" y="3946895"/>
                  <a:pt x="6441987" y="3794491"/>
                  <a:pt x="6501168" y="3576280"/>
                </a:cubicBezTo>
                <a:lnTo>
                  <a:pt x="6503632" y="3567230"/>
                </a:lnTo>
                <a:lnTo>
                  <a:pt x="6512954" y="3566228"/>
                </a:lnTo>
                <a:cubicBezTo>
                  <a:pt x="6681470" y="3548078"/>
                  <a:pt x="6826086" y="3426287"/>
                  <a:pt x="6872808" y="3263158"/>
                </a:cubicBezTo>
                <a:lnTo>
                  <a:pt x="6874879" y="3255949"/>
                </a:lnTo>
                <a:lnTo>
                  <a:pt x="6882067" y="3253792"/>
                </a:lnTo>
                <a:cubicBezTo>
                  <a:pt x="7016331" y="3213507"/>
                  <a:pt x="7122326" y="3104636"/>
                  <a:pt x="7158686" y="2969684"/>
                </a:cubicBezTo>
                <a:lnTo>
                  <a:pt x="7202437" y="2807316"/>
                </a:lnTo>
                <a:cubicBezTo>
                  <a:pt x="7239267" y="2670625"/>
                  <a:pt x="7323596" y="2550839"/>
                  <a:pt x="7439915" y="2470005"/>
                </a:cubicBezTo>
                <a:lnTo>
                  <a:pt x="7585876" y="2368597"/>
                </a:lnTo>
                <a:lnTo>
                  <a:pt x="7439915" y="2267175"/>
                </a:lnTo>
                <a:cubicBezTo>
                  <a:pt x="7323596" y="2186379"/>
                  <a:pt x="7239267" y="2066593"/>
                  <a:pt x="7202437" y="1929888"/>
                </a:cubicBezTo>
                <a:lnTo>
                  <a:pt x="7158686" y="1767522"/>
                </a:lnTo>
                <a:cubicBezTo>
                  <a:pt x="7122326" y="1632556"/>
                  <a:pt x="7016331" y="1523685"/>
                  <a:pt x="6882067" y="1483401"/>
                </a:cubicBezTo>
                <a:lnTo>
                  <a:pt x="6874879" y="1481243"/>
                </a:lnTo>
                <a:lnTo>
                  <a:pt x="6872808" y="1474034"/>
                </a:lnTo>
                <a:cubicBezTo>
                  <a:pt x="6826072" y="1310906"/>
                  <a:pt x="6681458" y="1189115"/>
                  <a:pt x="6512954" y="1170978"/>
                </a:cubicBezTo>
                <a:lnTo>
                  <a:pt x="6503632" y="1169975"/>
                </a:lnTo>
                <a:lnTo>
                  <a:pt x="6501168" y="1160926"/>
                </a:lnTo>
                <a:cubicBezTo>
                  <a:pt x="6441987" y="942701"/>
                  <a:pt x="6242673" y="790297"/>
                  <a:pt x="6016473" y="790297"/>
                </a:cubicBezTo>
                <a:lnTo>
                  <a:pt x="5737861" y="790297"/>
                </a:lnTo>
                <a:lnTo>
                  <a:pt x="5733745" y="784713"/>
                </a:lnTo>
                <a:cubicBezTo>
                  <a:pt x="5610187" y="616863"/>
                  <a:pt x="5411979" y="516673"/>
                  <a:pt x="5203559" y="516673"/>
                </a:cubicBezTo>
                <a:lnTo>
                  <a:pt x="4775010" y="516673"/>
                </a:lnTo>
                <a:cubicBezTo>
                  <a:pt x="4433227" y="516673"/>
                  <a:pt x="4109441" y="368089"/>
                  <a:pt x="3886658" y="109010"/>
                </a:cubicBezTo>
                <a:lnTo>
                  <a:pt x="3792932" y="0"/>
                </a:lnTo>
                <a:lnTo>
                  <a:pt x="3699180" y="109010"/>
                </a:lnTo>
                <a:cubicBezTo>
                  <a:pt x="3476435" y="368089"/>
                  <a:pt x="3152649" y="516673"/>
                  <a:pt x="2810853" y="516673"/>
                </a:cubicBezTo>
                <a:lnTo>
                  <a:pt x="2382304" y="516673"/>
                </a:lnTo>
                <a:cubicBezTo>
                  <a:pt x="2173885" y="516673"/>
                  <a:pt x="1975676" y="616863"/>
                  <a:pt x="1852118" y="784713"/>
                </a:cubicBezTo>
                <a:lnTo>
                  <a:pt x="1848003" y="790297"/>
                </a:lnTo>
                <a:lnTo>
                  <a:pt x="1569390" y="790297"/>
                </a:lnTo>
                <a:cubicBezTo>
                  <a:pt x="1343190" y="790297"/>
                  <a:pt x="1143877" y="942701"/>
                  <a:pt x="1084695" y="1160926"/>
                </a:cubicBezTo>
                <a:lnTo>
                  <a:pt x="1082244" y="1169975"/>
                </a:lnTo>
                <a:lnTo>
                  <a:pt x="1072909" y="1170978"/>
                </a:lnTo>
                <a:cubicBezTo>
                  <a:pt x="904380" y="1189153"/>
                  <a:pt x="759778" y="1310944"/>
                  <a:pt x="713067" y="1474034"/>
                </a:cubicBezTo>
                <a:lnTo>
                  <a:pt x="710997" y="1481243"/>
                </a:lnTo>
                <a:lnTo>
                  <a:pt x="703809" y="1483401"/>
                </a:lnTo>
                <a:cubicBezTo>
                  <a:pt x="569532" y="1523685"/>
                  <a:pt x="463538" y="1632556"/>
                  <a:pt x="427177" y="1767534"/>
                </a:cubicBezTo>
                <a:lnTo>
                  <a:pt x="383439" y="1929888"/>
                </a:lnTo>
                <a:cubicBezTo>
                  <a:pt x="346596" y="2066593"/>
                  <a:pt x="262268" y="2186379"/>
                  <a:pt x="145961" y="2267175"/>
                </a:cubicBezTo>
                <a:lnTo>
                  <a:pt x="0" y="2368597"/>
                </a:lnTo>
                <a:lnTo>
                  <a:pt x="145961" y="2470005"/>
                </a:lnTo>
                <a:cubicBezTo>
                  <a:pt x="262268" y="2550826"/>
                  <a:pt x="346596" y="2670612"/>
                  <a:pt x="383439" y="2807316"/>
                </a:cubicBezTo>
                <a:lnTo>
                  <a:pt x="427177" y="2969671"/>
                </a:lnTo>
                <a:cubicBezTo>
                  <a:pt x="463538" y="3104649"/>
                  <a:pt x="569532" y="3213520"/>
                  <a:pt x="703809" y="3253792"/>
                </a:cubicBezTo>
                <a:lnTo>
                  <a:pt x="710997" y="3255949"/>
                </a:lnTo>
                <a:lnTo>
                  <a:pt x="713067" y="3263171"/>
                </a:lnTo>
                <a:cubicBezTo>
                  <a:pt x="759778" y="3426274"/>
                  <a:pt x="904393" y="3548065"/>
                  <a:pt x="1072909" y="3566228"/>
                </a:cubicBezTo>
                <a:lnTo>
                  <a:pt x="1082244" y="3567230"/>
                </a:lnTo>
                <a:lnTo>
                  <a:pt x="1084695" y="3576280"/>
                </a:lnTo>
                <a:cubicBezTo>
                  <a:pt x="1143877" y="3794491"/>
                  <a:pt x="1343190" y="3946895"/>
                  <a:pt x="1569390" y="3946895"/>
                </a:cubicBezTo>
                <a:lnTo>
                  <a:pt x="1848003" y="3946895"/>
                </a:lnTo>
                <a:lnTo>
                  <a:pt x="1852118" y="3952492"/>
                </a:lnTo>
                <a:cubicBezTo>
                  <a:pt x="1975689" y="4120329"/>
                  <a:pt x="2173885" y="4220520"/>
                  <a:pt x="2382304" y="4220520"/>
                </a:cubicBezTo>
                <a:lnTo>
                  <a:pt x="2810853" y="4220520"/>
                </a:lnTo>
                <a:cubicBezTo>
                  <a:pt x="3152649" y="4220520"/>
                  <a:pt x="3476435" y="4369103"/>
                  <a:pt x="3699180" y="4628170"/>
                </a:cubicBezTo>
                <a:lnTo>
                  <a:pt x="3792932" y="4737206"/>
                </a:lnTo>
                <a:close/>
              </a:path>
            </a:pathLst>
          </a:custGeom>
          <a:solidFill>
            <a:srgbClr val="EFF7F9"/>
          </a:solidFill>
          <a:ln w="28575" cap="flat">
            <a:solidFill>
              <a:srgbClr val="0D5060"/>
            </a:solidFill>
            <a:prstDash val="solid"/>
            <a:miter/>
          </a:ln>
          <a:effectLst>
            <a:innerShdw blurRad="152400" dist="50800" dir="10800000">
              <a:schemeClr val="bg1">
                <a:lumMod val="50000"/>
                <a:alpha val="93000"/>
              </a:schemeClr>
            </a:innerShdw>
          </a:effectLst>
        </p:spPr>
        <p:txBody>
          <a:bodyPr wrap="square" rtlCol="1" anchor="ctr">
            <a:noAutofit/>
          </a:bodyPr>
          <a:lstStyle/>
          <a:p>
            <a:pPr algn="r" rtl="1"/>
            <a:endParaRPr lang="fa-IR" dirty="0"/>
          </a:p>
        </p:txBody>
      </p:sp>
      <p:sp>
        <p:nvSpPr>
          <p:cNvPr id="254" name="Freeform: Shape 253">
            <a:extLst>
              <a:ext uri="{FF2B5EF4-FFF2-40B4-BE49-F238E27FC236}">
                <a16:creationId xmlns:a16="http://schemas.microsoft.com/office/drawing/2014/main" id="{3173DFFB-06F0-D8BE-FB21-E779EAF5A567}"/>
              </a:ext>
            </a:extLst>
          </p:cNvPr>
          <p:cNvSpPr/>
          <p:nvPr/>
        </p:nvSpPr>
        <p:spPr>
          <a:xfrm flipV="1">
            <a:off x="6444263" y="3675594"/>
            <a:ext cx="5096723" cy="3054640"/>
          </a:xfrm>
          <a:custGeom>
            <a:avLst/>
            <a:gdLst>
              <a:gd name="connsiteX0" fmla="*/ 3792932 w 7585876"/>
              <a:gd name="connsiteY0" fmla="*/ 4737206 h 4737206"/>
              <a:gd name="connsiteX1" fmla="*/ 3886670 w 7585876"/>
              <a:gd name="connsiteY1" fmla="*/ 4628170 h 4737206"/>
              <a:gd name="connsiteX2" fmla="*/ 4775010 w 7585876"/>
              <a:gd name="connsiteY2" fmla="*/ 4220520 h 4737206"/>
              <a:gd name="connsiteX3" fmla="*/ 5203559 w 7585876"/>
              <a:gd name="connsiteY3" fmla="*/ 4220520 h 4737206"/>
              <a:gd name="connsiteX4" fmla="*/ 5733745 w 7585876"/>
              <a:gd name="connsiteY4" fmla="*/ 3952492 h 4737206"/>
              <a:gd name="connsiteX5" fmla="*/ 5737861 w 7585876"/>
              <a:gd name="connsiteY5" fmla="*/ 3946907 h 4737206"/>
              <a:gd name="connsiteX6" fmla="*/ 6016473 w 7585876"/>
              <a:gd name="connsiteY6" fmla="*/ 3946895 h 4737206"/>
              <a:gd name="connsiteX7" fmla="*/ 6501168 w 7585876"/>
              <a:gd name="connsiteY7" fmla="*/ 3576280 h 4737206"/>
              <a:gd name="connsiteX8" fmla="*/ 6503632 w 7585876"/>
              <a:gd name="connsiteY8" fmla="*/ 3567230 h 4737206"/>
              <a:gd name="connsiteX9" fmla="*/ 6512954 w 7585876"/>
              <a:gd name="connsiteY9" fmla="*/ 3566228 h 4737206"/>
              <a:gd name="connsiteX10" fmla="*/ 6872808 w 7585876"/>
              <a:gd name="connsiteY10" fmla="*/ 3263158 h 4737206"/>
              <a:gd name="connsiteX11" fmla="*/ 6874879 w 7585876"/>
              <a:gd name="connsiteY11" fmla="*/ 3255949 h 4737206"/>
              <a:gd name="connsiteX12" fmla="*/ 6882067 w 7585876"/>
              <a:gd name="connsiteY12" fmla="*/ 3253792 h 4737206"/>
              <a:gd name="connsiteX13" fmla="*/ 7158686 w 7585876"/>
              <a:gd name="connsiteY13" fmla="*/ 2969684 h 4737206"/>
              <a:gd name="connsiteX14" fmla="*/ 7202437 w 7585876"/>
              <a:gd name="connsiteY14" fmla="*/ 2807316 h 4737206"/>
              <a:gd name="connsiteX15" fmla="*/ 7439915 w 7585876"/>
              <a:gd name="connsiteY15" fmla="*/ 2470005 h 4737206"/>
              <a:gd name="connsiteX16" fmla="*/ 7585876 w 7585876"/>
              <a:gd name="connsiteY16" fmla="*/ 2368597 h 4737206"/>
              <a:gd name="connsiteX17" fmla="*/ 7439915 w 7585876"/>
              <a:gd name="connsiteY17" fmla="*/ 2267175 h 4737206"/>
              <a:gd name="connsiteX18" fmla="*/ 7202437 w 7585876"/>
              <a:gd name="connsiteY18" fmla="*/ 1929888 h 4737206"/>
              <a:gd name="connsiteX19" fmla="*/ 7158686 w 7585876"/>
              <a:gd name="connsiteY19" fmla="*/ 1767522 h 4737206"/>
              <a:gd name="connsiteX20" fmla="*/ 6882067 w 7585876"/>
              <a:gd name="connsiteY20" fmla="*/ 1483401 h 4737206"/>
              <a:gd name="connsiteX21" fmla="*/ 6874879 w 7585876"/>
              <a:gd name="connsiteY21" fmla="*/ 1481243 h 4737206"/>
              <a:gd name="connsiteX22" fmla="*/ 6872808 w 7585876"/>
              <a:gd name="connsiteY22" fmla="*/ 1474034 h 4737206"/>
              <a:gd name="connsiteX23" fmla="*/ 6512954 w 7585876"/>
              <a:gd name="connsiteY23" fmla="*/ 1170978 h 4737206"/>
              <a:gd name="connsiteX24" fmla="*/ 6503632 w 7585876"/>
              <a:gd name="connsiteY24" fmla="*/ 1169975 h 4737206"/>
              <a:gd name="connsiteX25" fmla="*/ 6501168 w 7585876"/>
              <a:gd name="connsiteY25" fmla="*/ 1160926 h 4737206"/>
              <a:gd name="connsiteX26" fmla="*/ 6016473 w 7585876"/>
              <a:gd name="connsiteY26" fmla="*/ 790297 h 4737206"/>
              <a:gd name="connsiteX27" fmla="*/ 5737861 w 7585876"/>
              <a:gd name="connsiteY27" fmla="*/ 790297 h 4737206"/>
              <a:gd name="connsiteX28" fmla="*/ 5733745 w 7585876"/>
              <a:gd name="connsiteY28" fmla="*/ 784713 h 4737206"/>
              <a:gd name="connsiteX29" fmla="*/ 5203559 w 7585876"/>
              <a:gd name="connsiteY29" fmla="*/ 516673 h 4737206"/>
              <a:gd name="connsiteX30" fmla="*/ 4775010 w 7585876"/>
              <a:gd name="connsiteY30" fmla="*/ 516673 h 4737206"/>
              <a:gd name="connsiteX31" fmla="*/ 3886658 w 7585876"/>
              <a:gd name="connsiteY31" fmla="*/ 109010 h 4737206"/>
              <a:gd name="connsiteX32" fmla="*/ 3792932 w 7585876"/>
              <a:gd name="connsiteY32" fmla="*/ 0 h 4737206"/>
              <a:gd name="connsiteX33" fmla="*/ 3699180 w 7585876"/>
              <a:gd name="connsiteY33" fmla="*/ 109010 h 4737206"/>
              <a:gd name="connsiteX34" fmla="*/ 2810853 w 7585876"/>
              <a:gd name="connsiteY34" fmla="*/ 516673 h 4737206"/>
              <a:gd name="connsiteX35" fmla="*/ 2382304 w 7585876"/>
              <a:gd name="connsiteY35" fmla="*/ 516673 h 4737206"/>
              <a:gd name="connsiteX36" fmla="*/ 1852118 w 7585876"/>
              <a:gd name="connsiteY36" fmla="*/ 784713 h 4737206"/>
              <a:gd name="connsiteX37" fmla="*/ 1848003 w 7585876"/>
              <a:gd name="connsiteY37" fmla="*/ 790297 h 4737206"/>
              <a:gd name="connsiteX38" fmla="*/ 1569390 w 7585876"/>
              <a:gd name="connsiteY38" fmla="*/ 790297 h 4737206"/>
              <a:gd name="connsiteX39" fmla="*/ 1084695 w 7585876"/>
              <a:gd name="connsiteY39" fmla="*/ 1160926 h 4737206"/>
              <a:gd name="connsiteX40" fmla="*/ 1082244 w 7585876"/>
              <a:gd name="connsiteY40" fmla="*/ 1169975 h 4737206"/>
              <a:gd name="connsiteX41" fmla="*/ 1072909 w 7585876"/>
              <a:gd name="connsiteY41" fmla="*/ 1170978 h 4737206"/>
              <a:gd name="connsiteX42" fmla="*/ 713067 w 7585876"/>
              <a:gd name="connsiteY42" fmla="*/ 1474034 h 4737206"/>
              <a:gd name="connsiteX43" fmla="*/ 710997 w 7585876"/>
              <a:gd name="connsiteY43" fmla="*/ 1481243 h 4737206"/>
              <a:gd name="connsiteX44" fmla="*/ 703809 w 7585876"/>
              <a:gd name="connsiteY44" fmla="*/ 1483401 h 4737206"/>
              <a:gd name="connsiteX45" fmla="*/ 427177 w 7585876"/>
              <a:gd name="connsiteY45" fmla="*/ 1767534 h 4737206"/>
              <a:gd name="connsiteX46" fmla="*/ 383439 w 7585876"/>
              <a:gd name="connsiteY46" fmla="*/ 1929888 h 4737206"/>
              <a:gd name="connsiteX47" fmla="*/ 145961 w 7585876"/>
              <a:gd name="connsiteY47" fmla="*/ 2267175 h 4737206"/>
              <a:gd name="connsiteX48" fmla="*/ 0 w 7585876"/>
              <a:gd name="connsiteY48" fmla="*/ 2368597 h 4737206"/>
              <a:gd name="connsiteX49" fmla="*/ 145961 w 7585876"/>
              <a:gd name="connsiteY49" fmla="*/ 2470005 h 4737206"/>
              <a:gd name="connsiteX50" fmla="*/ 383439 w 7585876"/>
              <a:gd name="connsiteY50" fmla="*/ 2807316 h 4737206"/>
              <a:gd name="connsiteX51" fmla="*/ 427177 w 7585876"/>
              <a:gd name="connsiteY51" fmla="*/ 2969671 h 4737206"/>
              <a:gd name="connsiteX52" fmla="*/ 703809 w 7585876"/>
              <a:gd name="connsiteY52" fmla="*/ 3253792 h 4737206"/>
              <a:gd name="connsiteX53" fmla="*/ 710997 w 7585876"/>
              <a:gd name="connsiteY53" fmla="*/ 3255949 h 4737206"/>
              <a:gd name="connsiteX54" fmla="*/ 713067 w 7585876"/>
              <a:gd name="connsiteY54" fmla="*/ 3263171 h 4737206"/>
              <a:gd name="connsiteX55" fmla="*/ 1072909 w 7585876"/>
              <a:gd name="connsiteY55" fmla="*/ 3566228 h 4737206"/>
              <a:gd name="connsiteX56" fmla="*/ 1082244 w 7585876"/>
              <a:gd name="connsiteY56" fmla="*/ 3567230 h 4737206"/>
              <a:gd name="connsiteX57" fmla="*/ 1084695 w 7585876"/>
              <a:gd name="connsiteY57" fmla="*/ 3576280 h 4737206"/>
              <a:gd name="connsiteX58" fmla="*/ 1569390 w 7585876"/>
              <a:gd name="connsiteY58" fmla="*/ 3946895 h 4737206"/>
              <a:gd name="connsiteX59" fmla="*/ 1848003 w 7585876"/>
              <a:gd name="connsiteY59" fmla="*/ 3946895 h 4737206"/>
              <a:gd name="connsiteX60" fmla="*/ 1852118 w 7585876"/>
              <a:gd name="connsiteY60" fmla="*/ 3952492 h 4737206"/>
              <a:gd name="connsiteX61" fmla="*/ 2382304 w 7585876"/>
              <a:gd name="connsiteY61" fmla="*/ 4220520 h 4737206"/>
              <a:gd name="connsiteX62" fmla="*/ 2810853 w 7585876"/>
              <a:gd name="connsiteY62" fmla="*/ 4220520 h 4737206"/>
              <a:gd name="connsiteX63" fmla="*/ 3699180 w 7585876"/>
              <a:gd name="connsiteY63" fmla="*/ 4628170 h 4737206"/>
              <a:gd name="connsiteX64" fmla="*/ 3792932 w 7585876"/>
              <a:gd name="connsiteY64" fmla="*/ 4737206 h 47372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7585876" h="4737206">
                <a:moveTo>
                  <a:pt x="3792932" y="4737206"/>
                </a:moveTo>
                <a:lnTo>
                  <a:pt x="3886670" y="4628170"/>
                </a:lnTo>
                <a:cubicBezTo>
                  <a:pt x="4109441" y="4369103"/>
                  <a:pt x="4433227" y="4220520"/>
                  <a:pt x="4775010" y="4220520"/>
                </a:cubicBezTo>
                <a:lnTo>
                  <a:pt x="5203559" y="4220520"/>
                </a:lnTo>
                <a:cubicBezTo>
                  <a:pt x="5411979" y="4220520"/>
                  <a:pt x="5610187" y="4120329"/>
                  <a:pt x="5733745" y="3952492"/>
                </a:cubicBezTo>
                <a:lnTo>
                  <a:pt x="5737861" y="3946907"/>
                </a:lnTo>
                <a:lnTo>
                  <a:pt x="6016473" y="3946895"/>
                </a:lnTo>
                <a:cubicBezTo>
                  <a:pt x="6242673" y="3946895"/>
                  <a:pt x="6441987" y="3794491"/>
                  <a:pt x="6501168" y="3576280"/>
                </a:cubicBezTo>
                <a:lnTo>
                  <a:pt x="6503632" y="3567230"/>
                </a:lnTo>
                <a:lnTo>
                  <a:pt x="6512954" y="3566228"/>
                </a:lnTo>
                <a:cubicBezTo>
                  <a:pt x="6681470" y="3548078"/>
                  <a:pt x="6826086" y="3426287"/>
                  <a:pt x="6872808" y="3263158"/>
                </a:cubicBezTo>
                <a:lnTo>
                  <a:pt x="6874879" y="3255949"/>
                </a:lnTo>
                <a:lnTo>
                  <a:pt x="6882067" y="3253792"/>
                </a:lnTo>
                <a:cubicBezTo>
                  <a:pt x="7016331" y="3213507"/>
                  <a:pt x="7122326" y="3104636"/>
                  <a:pt x="7158686" y="2969684"/>
                </a:cubicBezTo>
                <a:lnTo>
                  <a:pt x="7202437" y="2807316"/>
                </a:lnTo>
                <a:cubicBezTo>
                  <a:pt x="7239267" y="2670625"/>
                  <a:pt x="7323596" y="2550839"/>
                  <a:pt x="7439915" y="2470005"/>
                </a:cubicBezTo>
                <a:lnTo>
                  <a:pt x="7585876" y="2368597"/>
                </a:lnTo>
                <a:lnTo>
                  <a:pt x="7439915" y="2267175"/>
                </a:lnTo>
                <a:cubicBezTo>
                  <a:pt x="7323596" y="2186379"/>
                  <a:pt x="7239267" y="2066593"/>
                  <a:pt x="7202437" y="1929888"/>
                </a:cubicBezTo>
                <a:lnTo>
                  <a:pt x="7158686" y="1767522"/>
                </a:lnTo>
                <a:cubicBezTo>
                  <a:pt x="7122326" y="1632556"/>
                  <a:pt x="7016331" y="1523685"/>
                  <a:pt x="6882067" y="1483401"/>
                </a:cubicBezTo>
                <a:lnTo>
                  <a:pt x="6874879" y="1481243"/>
                </a:lnTo>
                <a:lnTo>
                  <a:pt x="6872808" y="1474034"/>
                </a:lnTo>
                <a:cubicBezTo>
                  <a:pt x="6826072" y="1310906"/>
                  <a:pt x="6681458" y="1189115"/>
                  <a:pt x="6512954" y="1170978"/>
                </a:cubicBezTo>
                <a:lnTo>
                  <a:pt x="6503632" y="1169975"/>
                </a:lnTo>
                <a:lnTo>
                  <a:pt x="6501168" y="1160926"/>
                </a:lnTo>
                <a:cubicBezTo>
                  <a:pt x="6441987" y="942701"/>
                  <a:pt x="6242673" y="790297"/>
                  <a:pt x="6016473" y="790297"/>
                </a:cubicBezTo>
                <a:lnTo>
                  <a:pt x="5737861" y="790297"/>
                </a:lnTo>
                <a:lnTo>
                  <a:pt x="5733745" y="784713"/>
                </a:lnTo>
                <a:cubicBezTo>
                  <a:pt x="5610187" y="616863"/>
                  <a:pt x="5411979" y="516673"/>
                  <a:pt x="5203559" y="516673"/>
                </a:cubicBezTo>
                <a:lnTo>
                  <a:pt x="4775010" y="516673"/>
                </a:lnTo>
                <a:cubicBezTo>
                  <a:pt x="4433227" y="516673"/>
                  <a:pt x="4109441" y="368089"/>
                  <a:pt x="3886658" y="109010"/>
                </a:cubicBezTo>
                <a:lnTo>
                  <a:pt x="3792932" y="0"/>
                </a:lnTo>
                <a:lnTo>
                  <a:pt x="3699180" y="109010"/>
                </a:lnTo>
                <a:cubicBezTo>
                  <a:pt x="3476435" y="368089"/>
                  <a:pt x="3152649" y="516673"/>
                  <a:pt x="2810853" y="516673"/>
                </a:cubicBezTo>
                <a:lnTo>
                  <a:pt x="2382304" y="516673"/>
                </a:lnTo>
                <a:cubicBezTo>
                  <a:pt x="2173885" y="516673"/>
                  <a:pt x="1975676" y="616863"/>
                  <a:pt x="1852118" y="784713"/>
                </a:cubicBezTo>
                <a:lnTo>
                  <a:pt x="1848003" y="790297"/>
                </a:lnTo>
                <a:lnTo>
                  <a:pt x="1569390" y="790297"/>
                </a:lnTo>
                <a:cubicBezTo>
                  <a:pt x="1343190" y="790297"/>
                  <a:pt x="1143877" y="942701"/>
                  <a:pt x="1084695" y="1160926"/>
                </a:cubicBezTo>
                <a:lnTo>
                  <a:pt x="1082244" y="1169975"/>
                </a:lnTo>
                <a:lnTo>
                  <a:pt x="1072909" y="1170978"/>
                </a:lnTo>
                <a:cubicBezTo>
                  <a:pt x="904380" y="1189153"/>
                  <a:pt x="759778" y="1310944"/>
                  <a:pt x="713067" y="1474034"/>
                </a:cubicBezTo>
                <a:lnTo>
                  <a:pt x="710997" y="1481243"/>
                </a:lnTo>
                <a:lnTo>
                  <a:pt x="703809" y="1483401"/>
                </a:lnTo>
                <a:cubicBezTo>
                  <a:pt x="569532" y="1523685"/>
                  <a:pt x="463538" y="1632556"/>
                  <a:pt x="427177" y="1767534"/>
                </a:cubicBezTo>
                <a:lnTo>
                  <a:pt x="383439" y="1929888"/>
                </a:lnTo>
                <a:cubicBezTo>
                  <a:pt x="346596" y="2066593"/>
                  <a:pt x="262268" y="2186379"/>
                  <a:pt x="145961" y="2267175"/>
                </a:cubicBezTo>
                <a:lnTo>
                  <a:pt x="0" y="2368597"/>
                </a:lnTo>
                <a:lnTo>
                  <a:pt x="145961" y="2470005"/>
                </a:lnTo>
                <a:cubicBezTo>
                  <a:pt x="262268" y="2550826"/>
                  <a:pt x="346596" y="2670612"/>
                  <a:pt x="383439" y="2807316"/>
                </a:cubicBezTo>
                <a:lnTo>
                  <a:pt x="427177" y="2969671"/>
                </a:lnTo>
                <a:cubicBezTo>
                  <a:pt x="463538" y="3104649"/>
                  <a:pt x="569532" y="3213520"/>
                  <a:pt x="703809" y="3253792"/>
                </a:cubicBezTo>
                <a:lnTo>
                  <a:pt x="710997" y="3255949"/>
                </a:lnTo>
                <a:lnTo>
                  <a:pt x="713067" y="3263171"/>
                </a:lnTo>
                <a:cubicBezTo>
                  <a:pt x="759778" y="3426274"/>
                  <a:pt x="904393" y="3548065"/>
                  <a:pt x="1072909" y="3566228"/>
                </a:cubicBezTo>
                <a:lnTo>
                  <a:pt x="1082244" y="3567230"/>
                </a:lnTo>
                <a:lnTo>
                  <a:pt x="1084695" y="3576280"/>
                </a:lnTo>
                <a:cubicBezTo>
                  <a:pt x="1143877" y="3794491"/>
                  <a:pt x="1343190" y="3946895"/>
                  <a:pt x="1569390" y="3946895"/>
                </a:cubicBezTo>
                <a:lnTo>
                  <a:pt x="1848003" y="3946895"/>
                </a:lnTo>
                <a:lnTo>
                  <a:pt x="1852118" y="3952492"/>
                </a:lnTo>
                <a:cubicBezTo>
                  <a:pt x="1975689" y="4120329"/>
                  <a:pt x="2173885" y="4220520"/>
                  <a:pt x="2382304" y="4220520"/>
                </a:cubicBezTo>
                <a:lnTo>
                  <a:pt x="2810853" y="4220520"/>
                </a:lnTo>
                <a:cubicBezTo>
                  <a:pt x="3152649" y="4220520"/>
                  <a:pt x="3476435" y="4369103"/>
                  <a:pt x="3699180" y="4628170"/>
                </a:cubicBezTo>
                <a:lnTo>
                  <a:pt x="3792932" y="4737206"/>
                </a:lnTo>
                <a:close/>
              </a:path>
            </a:pathLst>
          </a:custGeom>
          <a:solidFill>
            <a:srgbClr val="EFF7F9"/>
          </a:solidFill>
          <a:ln w="28575" cap="flat">
            <a:solidFill>
              <a:srgbClr val="0D5060"/>
            </a:solidFill>
            <a:prstDash val="solid"/>
            <a:miter/>
          </a:ln>
          <a:effectLst>
            <a:innerShdw blurRad="152400" dist="50800" dir="10800000">
              <a:schemeClr val="bg1">
                <a:lumMod val="50000"/>
                <a:alpha val="93000"/>
              </a:schemeClr>
            </a:innerShdw>
          </a:effectLst>
        </p:spPr>
        <p:txBody>
          <a:bodyPr wrap="square" rtlCol="1" anchor="ctr">
            <a:noAutofit/>
          </a:bodyPr>
          <a:lstStyle/>
          <a:p>
            <a:pPr algn="r" rtl="1"/>
            <a:endParaRPr lang="fa-IR" dirty="0"/>
          </a:p>
        </p:txBody>
      </p:sp>
      <p:sp>
        <p:nvSpPr>
          <p:cNvPr id="255" name="TextBox 254">
            <a:extLst>
              <a:ext uri="{FF2B5EF4-FFF2-40B4-BE49-F238E27FC236}">
                <a16:creationId xmlns:a16="http://schemas.microsoft.com/office/drawing/2014/main" id="{B79C220A-A199-E637-6388-899DDA9C4F72}"/>
              </a:ext>
            </a:extLst>
          </p:cNvPr>
          <p:cNvSpPr txBox="1"/>
          <p:nvPr/>
        </p:nvSpPr>
        <p:spPr>
          <a:xfrm>
            <a:off x="6405897" y="769484"/>
            <a:ext cx="5196049" cy="515526"/>
          </a:xfrm>
          <a:prstGeom prst="rect">
            <a:avLst/>
          </a:prstGeom>
          <a:noFill/>
        </p:spPr>
        <p:txBody>
          <a:bodyPr wrap="square" rtlCol="0">
            <a:spAutoFit/>
          </a:bodyPr>
          <a:lstStyle/>
          <a:p>
            <a:pPr algn="ctr" rtl="1">
              <a:lnSpc>
                <a:spcPct val="150000"/>
              </a:lnSpc>
            </a:pPr>
            <a:r>
              <a:rPr lang="fa-IR" sz="2000" b="1" dirty="0">
                <a:solidFill>
                  <a:srgbClr val="0D5060"/>
                </a:solidFill>
                <a:cs typeface="B Mitra" panose="00000400000000000000" pitchFamily="2" charset="-78"/>
              </a:rPr>
              <a:t>تیتر عنوان خود را بنویسید</a:t>
            </a:r>
            <a:endParaRPr lang="en-US" sz="8800" b="1" dirty="0">
              <a:solidFill>
                <a:srgbClr val="0D5060"/>
              </a:solidFill>
              <a:cs typeface="B Mitra" panose="00000400000000000000" pitchFamily="2" charset="-78"/>
            </a:endParaRPr>
          </a:p>
        </p:txBody>
      </p:sp>
      <p:sp>
        <p:nvSpPr>
          <p:cNvPr id="258" name="TextBox 257">
            <a:extLst>
              <a:ext uri="{FF2B5EF4-FFF2-40B4-BE49-F238E27FC236}">
                <a16:creationId xmlns:a16="http://schemas.microsoft.com/office/drawing/2014/main" id="{4623FCC0-E119-720B-FCAD-7B0A8B09F702}"/>
              </a:ext>
            </a:extLst>
          </p:cNvPr>
          <p:cNvSpPr txBox="1"/>
          <p:nvPr/>
        </p:nvSpPr>
        <p:spPr>
          <a:xfrm>
            <a:off x="6860782" y="1253856"/>
            <a:ext cx="4310662" cy="1685077"/>
          </a:xfrm>
          <a:prstGeom prst="rect">
            <a:avLst/>
          </a:prstGeom>
          <a:noFill/>
        </p:spPr>
        <p:txBody>
          <a:bodyPr wrap="square">
            <a:spAutoFit/>
          </a:bodyPr>
          <a:lstStyle/>
          <a:p>
            <a:pPr algn="ctr">
              <a:lnSpc>
                <a:spcPct val="200000"/>
              </a:lnSpc>
            </a:pPr>
            <a:r>
              <a:rPr lang="fa-IR" sz="1800" dirty="0">
                <a:solidFill>
                  <a:srgbClr val="0D5060"/>
                </a:solidFill>
                <a:latin typeface="Kalameh" pitchFamily="2" charset="-78"/>
                <a:cs typeface="B Mitra" panose="00000400000000000000" pitchFamily="2" charset="-78"/>
              </a:rPr>
              <a:t>فروشگاه مینارو ارائه دهنده انواع فایل های کاربردی با بهترین کیفیت این متن تست می باشد</a:t>
            </a:r>
            <a:r>
              <a:rPr lang="en-US" sz="1800" dirty="0">
                <a:solidFill>
                  <a:srgbClr val="0D5060"/>
                </a:solidFill>
                <a:latin typeface="Kalameh" pitchFamily="2" charset="-78"/>
                <a:cs typeface="B Mitra" panose="00000400000000000000" pitchFamily="2" charset="-78"/>
              </a:rPr>
              <a:t> </a:t>
            </a:r>
            <a:r>
              <a:rPr lang="fa-IR" sz="1800" dirty="0">
                <a:solidFill>
                  <a:srgbClr val="0D5060"/>
                </a:solidFill>
                <a:latin typeface="Kalameh" pitchFamily="2" charset="-78"/>
                <a:cs typeface="B Mitra" panose="00000400000000000000" pitchFamily="2" charset="-78"/>
              </a:rPr>
              <a:t> که شما به راحتی میتوانید بعد از خرید فایل آن را به راحتی تغییر دهید.</a:t>
            </a:r>
            <a:endParaRPr lang="en-US" dirty="0"/>
          </a:p>
        </p:txBody>
      </p:sp>
      <p:sp>
        <p:nvSpPr>
          <p:cNvPr id="259" name="TextBox 258">
            <a:extLst>
              <a:ext uri="{FF2B5EF4-FFF2-40B4-BE49-F238E27FC236}">
                <a16:creationId xmlns:a16="http://schemas.microsoft.com/office/drawing/2014/main" id="{7F888411-110F-192B-17AC-1595066C74FC}"/>
              </a:ext>
            </a:extLst>
          </p:cNvPr>
          <p:cNvSpPr txBox="1"/>
          <p:nvPr/>
        </p:nvSpPr>
        <p:spPr>
          <a:xfrm>
            <a:off x="6402994" y="4049323"/>
            <a:ext cx="5196049" cy="515526"/>
          </a:xfrm>
          <a:prstGeom prst="rect">
            <a:avLst/>
          </a:prstGeom>
          <a:noFill/>
        </p:spPr>
        <p:txBody>
          <a:bodyPr wrap="square" rtlCol="0">
            <a:spAutoFit/>
          </a:bodyPr>
          <a:lstStyle/>
          <a:p>
            <a:pPr algn="ctr" rtl="1">
              <a:lnSpc>
                <a:spcPct val="150000"/>
              </a:lnSpc>
            </a:pPr>
            <a:r>
              <a:rPr lang="fa-IR" sz="2000" b="1" dirty="0">
                <a:solidFill>
                  <a:srgbClr val="0D5060"/>
                </a:solidFill>
                <a:cs typeface="B Mitra" panose="00000400000000000000" pitchFamily="2" charset="-78"/>
              </a:rPr>
              <a:t>تیتر عنوان خود را بنویسید</a:t>
            </a:r>
            <a:endParaRPr lang="en-US" sz="8800" b="1" dirty="0">
              <a:solidFill>
                <a:srgbClr val="0D5060"/>
              </a:solidFill>
              <a:cs typeface="B Mitra" panose="00000400000000000000" pitchFamily="2" charset="-78"/>
            </a:endParaRPr>
          </a:p>
        </p:txBody>
      </p:sp>
      <p:sp>
        <p:nvSpPr>
          <p:cNvPr id="260" name="TextBox 259">
            <a:extLst>
              <a:ext uri="{FF2B5EF4-FFF2-40B4-BE49-F238E27FC236}">
                <a16:creationId xmlns:a16="http://schemas.microsoft.com/office/drawing/2014/main" id="{30B0E5D5-31E2-F790-5CCF-FF23F5A7F6E1}"/>
              </a:ext>
            </a:extLst>
          </p:cNvPr>
          <p:cNvSpPr txBox="1"/>
          <p:nvPr/>
        </p:nvSpPr>
        <p:spPr>
          <a:xfrm>
            <a:off x="6857879" y="4533695"/>
            <a:ext cx="4310662" cy="1685077"/>
          </a:xfrm>
          <a:prstGeom prst="rect">
            <a:avLst/>
          </a:prstGeom>
          <a:noFill/>
        </p:spPr>
        <p:txBody>
          <a:bodyPr wrap="square">
            <a:spAutoFit/>
          </a:bodyPr>
          <a:lstStyle/>
          <a:p>
            <a:pPr algn="ctr">
              <a:lnSpc>
                <a:spcPct val="200000"/>
              </a:lnSpc>
            </a:pPr>
            <a:r>
              <a:rPr lang="fa-IR" sz="1800" dirty="0">
                <a:solidFill>
                  <a:srgbClr val="0D5060"/>
                </a:solidFill>
                <a:latin typeface="Kalameh" pitchFamily="2" charset="-78"/>
                <a:cs typeface="B Mitra" panose="00000400000000000000" pitchFamily="2" charset="-78"/>
              </a:rPr>
              <a:t>فروشگاه مینارو ارائه دهنده انواع فایل های کاربردی با بهترین کیفیت این متن تست می باشد</a:t>
            </a:r>
            <a:r>
              <a:rPr lang="en-US" sz="1800" dirty="0">
                <a:solidFill>
                  <a:srgbClr val="0D5060"/>
                </a:solidFill>
                <a:latin typeface="Kalameh" pitchFamily="2" charset="-78"/>
                <a:cs typeface="B Mitra" panose="00000400000000000000" pitchFamily="2" charset="-78"/>
              </a:rPr>
              <a:t> </a:t>
            </a:r>
            <a:r>
              <a:rPr lang="fa-IR" sz="1800" dirty="0">
                <a:solidFill>
                  <a:srgbClr val="0D5060"/>
                </a:solidFill>
                <a:latin typeface="Kalameh" pitchFamily="2" charset="-78"/>
                <a:cs typeface="B Mitra" panose="00000400000000000000" pitchFamily="2" charset="-78"/>
              </a:rPr>
              <a:t> که شما به راحتی میتوانید بعد از خرید فایل آن را به راحتی تغییر دهید.</a:t>
            </a:r>
            <a:endParaRPr lang="en-US" dirty="0"/>
          </a:p>
        </p:txBody>
      </p:sp>
      <p:pic>
        <p:nvPicPr>
          <p:cNvPr id="2" name="Graphic 1">
            <a:extLst>
              <a:ext uri="{FF2B5EF4-FFF2-40B4-BE49-F238E27FC236}">
                <a16:creationId xmlns:a16="http://schemas.microsoft.com/office/drawing/2014/main" id="{739AA987-C901-AD3E-E296-1AAEFE43B410}"/>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3620" y="-12357"/>
            <a:ext cx="7899858" cy="7087115"/>
          </a:xfrm>
          <a:prstGeom prst="rect">
            <a:avLst/>
          </a:prstGeom>
        </p:spPr>
      </p:pic>
    </p:spTree>
    <p:extLst>
      <p:ext uri="{BB962C8B-B14F-4D97-AF65-F5344CB8AC3E}">
        <p14:creationId xmlns:p14="http://schemas.microsoft.com/office/powerpoint/2010/main" val="2609884164"/>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drap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250"/>
                                        </p:tgtEl>
                                        <p:attrNameLst>
                                          <p:attrName>style.visibility</p:attrName>
                                        </p:attrNameLst>
                                      </p:cBhvr>
                                      <p:to>
                                        <p:strVal val="visible"/>
                                      </p:to>
                                    </p:set>
                                    <p:animEffect transition="in" filter="wipe(down)">
                                      <p:cBhvr>
                                        <p:cTn id="7" dur="1000"/>
                                        <p:tgtEl>
                                          <p:spTgt spid="250"/>
                                        </p:tgtEl>
                                      </p:cBhvr>
                                    </p:animEffect>
                                  </p:childTnLst>
                                </p:cTn>
                              </p:par>
                            </p:childTnLst>
                          </p:cTn>
                        </p:par>
                        <p:par>
                          <p:cTn id="8" fill="hold">
                            <p:stCondLst>
                              <p:cond delay="1000"/>
                            </p:stCondLst>
                            <p:childTnLst>
                              <p:par>
                                <p:cTn id="9" presetID="22" presetClass="entr" presetSubtype="4"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ipe(down)">
                                      <p:cBhvr>
                                        <p:cTn id="11" dur="1000"/>
                                        <p:tgtEl>
                                          <p:spTgt spid="2"/>
                                        </p:tgtEl>
                                      </p:cBhvr>
                                    </p:animEffect>
                                  </p:childTnLst>
                                </p:cTn>
                              </p:par>
                            </p:childTnLst>
                          </p:cTn>
                        </p:par>
                        <p:par>
                          <p:cTn id="12" fill="hold">
                            <p:stCondLst>
                              <p:cond delay="2000"/>
                            </p:stCondLst>
                            <p:childTnLst>
                              <p:par>
                                <p:cTn id="13" presetID="42" presetClass="entr" presetSubtype="0" fill="hold" grpId="0" nodeType="afterEffect">
                                  <p:stCondLst>
                                    <p:cond delay="0"/>
                                  </p:stCondLst>
                                  <p:childTnLst>
                                    <p:set>
                                      <p:cBhvr>
                                        <p:cTn id="14" dur="1" fill="hold">
                                          <p:stCondLst>
                                            <p:cond delay="0"/>
                                          </p:stCondLst>
                                        </p:cTn>
                                        <p:tgtEl>
                                          <p:spTgt spid="253"/>
                                        </p:tgtEl>
                                        <p:attrNameLst>
                                          <p:attrName>style.visibility</p:attrName>
                                        </p:attrNameLst>
                                      </p:cBhvr>
                                      <p:to>
                                        <p:strVal val="visible"/>
                                      </p:to>
                                    </p:set>
                                    <p:animEffect transition="in" filter="fade">
                                      <p:cBhvr>
                                        <p:cTn id="15" dur="1000"/>
                                        <p:tgtEl>
                                          <p:spTgt spid="253"/>
                                        </p:tgtEl>
                                      </p:cBhvr>
                                    </p:animEffect>
                                    <p:anim calcmode="lin" valueType="num">
                                      <p:cBhvr>
                                        <p:cTn id="16" dur="1000" fill="hold"/>
                                        <p:tgtEl>
                                          <p:spTgt spid="253"/>
                                        </p:tgtEl>
                                        <p:attrNameLst>
                                          <p:attrName>ppt_x</p:attrName>
                                        </p:attrNameLst>
                                      </p:cBhvr>
                                      <p:tavLst>
                                        <p:tav tm="0">
                                          <p:val>
                                            <p:strVal val="#ppt_x"/>
                                          </p:val>
                                        </p:tav>
                                        <p:tav tm="100000">
                                          <p:val>
                                            <p:strVal val="#ppt_x"/>
                                          </p:val>
                                        </p:tav>
                                      </p:tavLst>
                                    </p:anim>
                                    <p:anim calcmode="lin" valueType="num">
                                      <p:cBhvr>
                                        <p:cTn id="17" dur="1000" fill="hold"/>
                                        <p:tgtEl>
                                          <p:spTgt spid="253"/>
                                        </p:tgtEl>
                                        <p:attrNameLst>
                                          <p:attrName>ppt_y</p:attrName>
                                        </p:attrNameLst>
                                      </p:cBhvr>
                                      <p:tavLst>
                                        <p:tav tm="0">
                                          <p:val>
                                            <p:strVal val="#ppt_y+.1"/>
                                          </p:val>
                                        </p:tav>
                                        <p:tav tm="100000">
                                          <p:val>
                                            <p:strVal val="#ppt_y"/>
                                          </p:val>
                                        </p:tav>
                                      </p:tavLst>
                                    </p:anim>
                                  </p:childTnLst>
                                </p:cTn>
                              </p:par>
                            </p:childTnLst>
                          </p:cTn>
                        </p:par>
                        <p:par>
                          <p:cTn id="18" fill="hold">
                            <p:stCondLst>
                              <p:cond delay="3000"/>
                            </p:stCondLst>
                            <p:childTnLst>
                              <p:par>
                                <p:cTn id="19" presetID="42" presetClass="entr" presetSubtype="0" fill="hold" grpId="0" nodeType="afterEffect">
                                  <p:stCondLst>
                                    <p:cond delay="0"/>
                                  </p:stCondLst>
                                  <p:childTnLst>
                                    <p:set>
                                      <p:cBhvr>
                                        <p:cTn id="20" dur="1" fill="hold">
                                          <p:stCondLst>
                                            <p:cond delay="0"/>
                                          </p:stCondLst>
                                        </p:cTn>
                                        <p:tgtEl>
                                          <p:spTgt spid="254"/>
                                        </p:tgtEl>
                                        <p:attrNameLst>
                                          <p:attrName>style.visibility</p:attrName>
                                        </p:attrNameLst>
                                      </p:cBhvr>
                                      <p:to>
                                        <p:strVal val="visible"/>
                                      </p:to>
                                    </p:set>
                                    <p:animEffect transition="in" filter="fade">
                                      <p:cBhvr>
                                        <p:cTn id="21" dur="1000"/>
                                        <p:tgtEl>
                                          <p:spTgt spid="254"/>
                                        </p:tgtEl>
                                      </p:cBhvr>
                                    </p:animEffect>
                                    <p:anim calcmode="lin" valueType="num">
                                      <p:cBhvr>
                                        <p:cTn id="22" dur="1000" fill="hold"/>
                                        <p:tgtEl>
                                          <p:spTgt spid="254"/>
                                        </p:tgtEl>
                                        <p:attrNameLst>
                                          <p:attrName>ppt_x</p:attrName>
                                        </p:attrNameLst>
                                      </p:cBhvr>
                                      <p:tavLst>
                                        <p:tav tm="0">
                                          <p:val>
                                            <p:strVal val="#ppt_x"/>
                                          </p:val>
                                        </p:tav>
                                        <p:tav tm="100000">
                                          <p:val>
                                            <p:strVal val="#ppt_x"/>
                                          </p:val>
                                        </p:tav>
                                      </p:tavLst>
                                    </p:anim>
                                    <p:anim calcmode="lin" valueType="num">
                                      <p:cBhvr>
                                        <p:cTn id="23" dur="1000" fill="hold"/>
                                        <p:tgtEl>
                                          <p:spTgt spid="254"/>
                                        </p:tgtEl>
                                        <p:attrNameLst>
                                          <p:attrName>ppt_y</p:attrName>
                                        </p:attrNameLst>
                                      </p:cBhvr>
                                      <p:tavLst>
                                        <p:tav tm="0">
                                          <p:val>
                                            <p:strVal val="#ppt_y+.1"/>
                                          </p:val>
                                        </p:tav>
                                        <p:tav tm="100000">
                                          <p:val>
                                            <p:strVal val="#ppt_y"/>
                                          </p:val>
                                        </p:tav>
                                      </p:tavLst>
                                    </p:anim>
                                  </p:childTnLst>
                                </p:cTn>
                              </p:par>
                            </p:childTnLst>
                          </p:cTn>
                        </p:par>
                        <p:par>
                          <p:cTn id="24" fill="hold">
                            <p:stCondLst>
                              <p:cond delay="4000"/>
                            </p:stCondLst>
                            <p:childTnLst>
                              <p:par>
                                <p:cTn id="25" presetID="2" presetClass="entr" presetSubtype="4" fill="hold" grpId="0" nodeType="afterEffect">
                                  <p:stCondLst>
                                    <p:cond delay="0"/>
                                  </p:stCondLst>
                                  <p:childTnLst>
                                    <p:set>
                                      <p:cBhvr>
                                        <p:cTn id="26" dur="1" fill="hold">
                                          <p:stCondLst>
                                            <p:cond delay="0"/>
                                          </p:stCondLst>
                                        </p:cTn>
                                        <p:tgtEl>
                                          <p:spTgt spid="255"/>
                                        </p:tgtEl>
                                        <p:attrNameLst>
                                          <p:attrName>style.visibility</p:attrName>
                                        </p:attrNameLst>
                                      </p:cBhvr>
                                      <p:to>
                                        <p:strVal val="visible"/>
                                      </p:to>
                                    </p:set>
                                    <p:anim calcmode="lin" valueType="num">
                                      <p:cBhvr additive="base">
                                        <p:cTn id="27" dur="1000" fill="hold"/>
                                        <p:tgtEl>
                                          <p:spTgt spid="255"/>
                                        </p:tgtEl>
                                        <p:attrNameLst>
                                          <p:attrName>ppt_x</p:attrName>
                                        </p:attrNameLst>
                                      </p:cBhvr>
                                      <p:tavLst>
                                        <p:tav tm="0">
                                          <p:val>
                                            <p:strVal val="#ppt_x"/>
                                          </p:val>
                                        </p:tav>
                                        <p:tav tm="100000">
                                          <p:val>
                                            <p:strVal val="#ppt_x"/>
                                          </p:val>
                                        </p:tav>
                                      </p:tavLst>
                                    </p:anim>
                                    <p:anim calcmode="lin" valueType="num">
                                      <p:cBhvr additive="base">
                                        <p:cTn id="28" dur="1000" fill="hold"/>
                                        <p:tgtEl>
                                          <p:spTgt spid="255"/>
                                        </p:tgtEl>
                                        <p:attrNameLst>
                                          <p:attrName>ppt_y</p:attrName>
                                        </p:attrNameLst>
                                      </p:cBhvr>
                                      <p:tavLst>
                                        <p:tav tm="0">
                                          <p:val>
                                            <p:strVal val="1+#ppt_h/2"/>
                                          </p:val>
                                        </p:tav>
                                        <p:tav tm="100000">
                                          <p:val>
                                            <p:strVal val="#ppt_y"/>
                                          </p:val>
                                        </p:tav>
                                      </p:tavLst>
                                    </p:anim>
                                  </p:childTnLst>
                                </p:cTn>
                              </p:par>
                            </p:childTnLst>
                          </p:cTn>
                        </p:par>
                        <p:par>
                          <p:cTn id="29" fill="hold">
                            <p:stCondLst>
                              <p:cond delay="5000"/>
                            </p:stCondLst>
                            <p:childTnLst>
                              <p:par>
                                <p:cTn id="30" presetID="2" presetClass="entr" presetSubtype="4" fill="hold" grpId="0" nodeType="afterEffect">
                                  <p:stCondLst>
                                    <p:cond delay="0"/>
                                  </p:stCondLst>
                                  <p:childTnLst>
                                    <p:set>
                                      <p:cBhvr>
                                        <p:cTn id="31" dur="1" fill="hold">
                                          <p:stCondLst>
                                            <p:cond delay="0"/>
                                          </p:stCondLst>
                                        </p:cTn>
                                        <p:tgtEl>
                                          <p:spTgt spid="258"/>
                                        </p:tgtEl>
                                        <p:attrNameLst>
                                          <p:attrName>style.visibility</p:attrName>
                                        </p:attrNameLst>
                                      </p:cBhvr>
                                      <p:to>
                                        <p:strVal val="visible"/>
                                      </p:to>
                                    </p:set>
                                    <p:anim calcmode="lin" valueType="num">
                                      <p:cBhvr additive="base">
                                        <p:cTn id="32" dur="1000" fill="hold"/>
                                        <p:tgtEl>
                                          <p:spTgt spid="258"/>
                                        </p:tgtEl>
                                        <p:attrNameLst>
                                          <p:attrName>ppt_x</p:attrName>
                                        </p:attrNameLst>
                                      </p:cBhvr>
                                      <p:tavLst>
                                        <p:tav tm="0">
                                          <p:val>
                                            <p:strVal val="#ppt_x"/>
                                          </p:val>
                                        </p:tav>
                                        <p:tav tm="100000">
                                          <p:val>
                                            <p:strVal val="#ppt_x"/>
                                          </p:val>
                                        </p:tav>
                                      </p:tavLst>
                                    </p:anim>
                                    <p:anim calcmode="lin" valueType="num">
                                      <p:cBhvr additive="base">
                                        <p:cTn id="33" dur="1000" fill="hold"/>
                                        <p:tgtEl>
                                          <p:spTgt spid="258"/>
                                        </p:tgtEl>
                                        <p:attrNameLst>
                                          <p:attrName>ppt_y</p:attrName>
                                        </p:attrNameLst>
                                      </p:cBhvr>
                                      <p:tavLst>
                                        <p:tav tm="0">
                                          <p:val>
                                            <p:strVal val="1+#ppt_h/2"/>
                                          </p:val>
                                        </p:tav>
                                        <p:tav tm="100000">
                                          <p:val>
                                            <p:strVal val="#ppt_y"/>
                                          </p:val>
                                        </p:tav>
                                      </p:tavLst>
                                    </p:anim>
                                  </p:childTnLst>
                                </p:cTn>
                              </p:par>
                            </p:childTnLst>
                          </p:cTn>
                        </p:par>
                        <p:par>
                          <p:cTn id="34" fill="hold">
                            <p:stCondLst>
                              <p:cond delay="6000"/>
                            </p:stCondLst>
                            <p:childTnLst>
                              <p:par>
                                <p:cTn id="35" presetID="2" presetClass="entr" presetSubtype="4" fill="hold" grpId="0" nodeType="afterEffect">
                                  <p:stCondLst>
                                    <p:cond delay="0"/>
                                  </p:stCondLst>
                                  <p:childTnLst>
                                    <p:set>
                                      <p:cBhvr>
                                        <p:cTn id="36" dur="1" fill="hold">
                                          <p:stCondLst>
                                            <p:cond delay="0"/>
                                          </p:stCondLst>
                                        </p:cTn>
                                        <p:tgtEl>
                                          <p:spTgt spid="259"/>
                                        </p:tgtEl>
                                        <p:attrNameLst>
                                          <p:attrName>style.visibility</p:attrName>
                                        </p:attrNameLst>
                                      </p:cBhvr>
                                      <p:to>
                                        <p:strVal val="visible"/>
                                      </p:to>
                                    </p:set>
                                    <p:anim calcmode="lin" valueType="num">
                                      <p:cBhvr additive="base">
                                        <p:cTn id="37" dur="1000" fill="hold"/>
                                        <p:tgtEl>
                                          <p:spTgt spid="259"/>
                                        </p:tgtEl>
                                        <p:attrNameLst>
                                          <p:attrName>ppt_x</p:attrName>
                                        </p:attrNameLst>
                                      </p:cBhvr>
                                      <p:tavLst>
                                        <p:tav tm="0">
                                          <p:val>
                                            <p:strVal val="#ppt_x"/>
                                          </p:val>
                                        </p:tav>
                                        <p:tav tm="100000">
                                          <p:val>
                                            <p:strVal val="#ppt_x"/>
                                          </p:val>
                                        </p:tav>
                                      </p:tavLst>
                                    </p:anim>
                                    <p:anim calcmode="lin" valueType="num">
                                      <p:cBhvr additive="base">
                                        <p:cTn id="38" dur="1000" fill="hold"/>
                                        <p:tgtEl>
                                          <p:spTgt spid="259"/>
                                        </p:tgtEl>
                                        <p:attrNameLst>
                                          <p:attrName>ppt_y</p:attrName>
                                        </p:attrNameLst>
                                      </p:cBhvr>
                                      <p:tavLst>
                                        <p:tav tm="0">
                                          <p:val>
                                            <p:strVal val="1+#ppt_h/2"/>
                                          </p:val>
                                        </p:tav>
                                        <p:tav tm="100000">
                                          <p:val>
                                            <p:strVal val="#ppt_y"/>
                                          </p:val>
                                        </p:tav>
                                      </p:tavLst>
                                    </p:anim>
                                  </p:childTnLst>
                                </p:cTn>
                              </p:par>
                            </p:childTnLst>
                          </p:cTn>
                        </p:par>
                        <p:par>
                          <p:cTn id="39" fill="hold">
                            <p:stCondLst>
                              <p:cond delay="7000"/>
                            </p:stCondLst>
                            <p:childTnLst>
                              <p:par>
                                <p:cTn id="40" presetID="2" presetClass="entr" presetSubtype="4" fill="hold" grpId="0" nodeType="afterEffect">
                                  <p:stCondLst>
                                    <p:cond delay="0"/>
                                  </p:stCondLst>
                                  <p:childTnLst>
                                    <p:set>
                                      <p:cBhvr>
                                        <p:cTn id="41" dur="1" fill="hold">
                                          <p:stCondLst>
                                            <p:cond delay="0"/>
                                          </p:stCondLst>
                                        </p:cTn>
                                        <p:tgtEl>
                                          <p:spTgt spid="260"/>
                                        </p:tgtEl>
                                        <p:attrNameLst>
                                          <p:attrName>style.visibility</p:attrName>
                                        </p:attrNameLst>
                                      </p:cBhvr>
                                      <p:to>
                                        <p:strVal val="visible"/>
                                      </p:to>
                                    </p:set>
                                    <p:anim calcmode="lin" valueType="num">
                                      <p:cBhvr additive="base">
                                        <p:cTn id="42" dur="1000" fill="hold"/>
                                        <p:tgtEl>
                                          <p:spTgt spid="260"/>
                                        </p:tgtEl>
                                        <p:attrNameLst>
                                          <p:attrName>ppt_x</p:attrName>
                                        </p:attrNameLst>
                                      </p:cBhvr>
                                      <p:tavLst>
                                        <p:tav tm="0">
                                          <p:val>
                                            <p:strVal val="#ppt_x"/>
                                          </p:val>
                                        </p:tav>
                                        <p:tav tm="100000">
                                          <p:val>
                                            <p:strVal val="#ppt_x"/>
                                          </p:val>
                                        </p:tav>
                                      </p:tavLst>
                                    </p:anim>
                                    <p:anim calcmode="lin" valueType="num">
                                      <p:cBhvr additive="base">
                                        <p:cTn id="43" dur="1000" fill="hold"/>
                                        <p:tgtEl>
                                          <p:spTgt spid="26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3" grpId="0" animBg="1"/>
      <p:bldP spid="254" grpId="0" animBg="1"/>
      <p:bldP spid="255" grpId="0"/>
      <p:bldP spid="258" grpId="0"/>
      <p:bldP spid="259" grpId="0"/>
      <p:bldP spid="260"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oup 10">
            <a:extLst>
              <a:ext uri="{FF2B5EF4-FFF2-40B4-BE49-F238E27FC236}">
                <a16:creationId xmlns:a16="http://schemas.microsoft.com/office/drawing/2014/main" id="{AF786B51-39B5-0CC6-8C82-7EFF52982FD6}"/>
              </a:ext>
            </a:extLst>
          </p:cNvPr>
          <p:cNvGrpSpPr/>
          <p:nvPr/>
        </p:nvGrpSpPr>
        <p:grpSpPr>
          <a:xfrm>
            <a:off x="157327" y="1855282"/>
            <a:ext cx="11975397" cy="3250400"/>
            <a:chOff x="157327" y="1855282"/>
            <a:chExt cx="11975397" cy="3250400"/>
          </a:xfrm>
        </p:grpSpPr>
        <p:grpSp>
          <p:nvGrpSpPr>
            <p:cNvPr id="2" name="Group 1">
              <a:extLst>
                <a:ext uri="{FF2B5EF4-FFF2-40B4-BE49-F238E27FC236}">
                  <a16:creationId xmlns:a16="http://schemas.microsoft.com/office/drawing/2014/main" id="{94F8472B-D57D-7379-4EB7-70AC3FC5B1E6}"/>
                </a:ext>
              </a:extLst>
            </p:cNvPr>
            <p:cNvGrpSpPr/>
            <p:nvPr/>
          </p:nvGrpSpPr>
          <p:grpSpPr>
            <a:xfrm rot="16200000" flipV="1">
              <a:off x="10219558" y="3192515"/>
              <a:ext cx="3250400" cy="575933"/>
              <a:chOff x="6798538" y="5811520"/>
              <a:chExt cx="4269354" cy="756480"/>
            </a:xfrm>
          </p:grpSpPr>
          <p:sp>
            <p:nvSpPr>
              <p:cNvPr id="3" name="Rectangle 2">
                <a:extLst>
                  <a:ext uri="{FF2B5EF4-FFF2-40B4-BE49-F238E27FC236}">
                    <a16:creationId xmlns:a16="http://schemas.microsoft.com/office/drawing/2014/main" id="{4AE125C8-5638-7CA4-6780-18D9D349DAA9}"/>
                  </a:ext>
                </a:extLst>
              </p:cNvPr>
              <p:cNvSpPr/>
              <p:nvPr/>
            </p:nvSpPr>
            <p:spPr>
              <a:xfrm>
                <a:off x="8680222" y="5940311"/>
                <a:ext cx="519695" cy="506538"/>
              </a:xfrm>
              <a:prstGeom prst="rect">
                <a:avLst/>
              </a:prstGeom>
              <a:solidFill>
                <a:srgbClr val="0D5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Graphic 8">
                <a:extLst>
                  <a:ext uri="{FF2B5EF4-FFF2-40B4-BE49-F238E27FC236}">
                    <a16:creationId xmlns:a16="http://schemas.microsoft.com/office/drawing/2014/main" id="{26841274-A58C-6730-C979-456D5F41EA27}"/>
                  </a:ext>
                </a:extLst>
              </p:cNvPr>
              <p:cNvSpPr/>
              <p:nvPr/>
            </p:nvSpPr>
            <p:spPr>
              <a:xfrm flipV="1">
                <a:off x="6798538" y="5811520"/>
                <a:ext cx="4269354" cy="756480"/>
              </a:xfrm>
              <a:custGeom>
                <a:avLst/>
                <a:gdLst>
                  <a:gd name="connsiteX0" fmla="*/ 4492270 w 8984628"/>
                  <a:gd name="connsiteY0" fmla="*/ -630 h 1591972"/>
                  <a:gd name="connsiteX1" fmla="*/ 4259562 w 8984628"/>
                  <a:gd name="connsiteY1" fmla="*/ 232538 h 1591972"/>
                  <a:gd name="connsiteX2" fmla="*/ 3930338 w 8984628"/>
                  <a:gd name="connsiteY2" fmla="*/ 232538 h 1591972"/>
                  <a:gd name="connsiteX3" fmla="*/ 3930338 w 8984628"/>
                  <a:gd name="connsiteY3" fmla="*/ 562227 h 1591972"/>
                  <a:gd name="connsiteX4" fmla="*/ 3722136 w 8984628"/>
                  <a:gd name="connsiteY4" fmla="*/ 770771 h 1591972"/>
                  <a:gd name="connsiteX5" fmla="*/ 3400662 w 8984628"/>
                  <a:gd name="connsiteY5" fmla="*/ 770771 h 1591972"/>
                  <a:gd name="connsiteX6" fmla="*/ 3313077 w 8984628"/>
                  <a:gd name="connsiteY6" fmla="*/ 683043 h 1591972"/>
                  <a:gd name="connsiteX7" fmla="*/ 3313077 w 8984628"/>
                  <a:gd name="connsiteY7" fmla="*/ 524229 h 1591972"/>
                  <a:gd name="connsiteX8" fmla="*/ 3154513 w 8984628"/>
                  <a:gd name="connsiteY8" fmla="*/ 524229 h 1591972"/>
                  <a:gd name="connsiteX9" fmla="*/ 3042434 w 8984628"/>
                  <a:gd name="connsiteY9" fmla="*/ 411877 h 1591972"/>
                  <a:gd name="connsiteX10" fmla="*/ 2930189 w 8984628"/>
                  <a:gd name="connsiteY10" fmla="*/ 524229 h 1591972"/>
                  <a:gd name="connsiteX11" fmla="*/ 2771625 w 8984628"/>
                  <a:gd name="connsiteY11" fmla="*/ 524229 h 1591972"/>
                  <a:gd name="connsiteX12" fmla="*/ 2771625 w 8984628"/>
                  <a:gd name="connsiteY12" fmla="*/ 683043 h 1591972"/>
                  <a:gd name="connsiteX13" fmla="*/ 2684116 w 8984628"/>
                  <a:gd name="connsiteY13" fmla="*/ 770771 h 1591972"/>
                  <a:gd name="connsiteX14" fmla="*/ 1928453 w 8984628"/>
                  <a:gd name="connsiteY14" fmla="*/ 770771 h 1591972"/>
                  <a:gd name="connsiteX15" fmla="*/ 1929635 w 8984628"/>
                  <a:gd name="connsiteY15" fmla="*/ 794759 h 1591972"/>
                  <a:gd name="connsiteX16" fmla="*/ 1893833 w 8984628"/>
                  <a:gd name="connsiteY16" fmla="*/ 703556 h 1591972"/>
                  <a:gd name="connsiteX17" fmla="*/ 1854538 w 8984628"/>
                  <a:gd name="connsiteY17" fmla="*/ 613689 h 1591972"/>
                  <a:gd name="connsiteX18" fmla="*/ 1764832 w 8984628"/>
                  <a:gd name="connsiteY18" fmla="*/ 574342 h 1591972"/>
                  <a:gd name="connsiteX19" fmla="*/ 1673220 w 8984628"/>
                  <a:gd name="connsiteY19" fmla="*/ 538393 h 1591972"/>
                  <a:gd name="connsiteX20" fmla="*/ 1581519 w 8984628"/>
                  <a:gd name="connsiteY20" fmla="*/ 574342 h 1591972"/>
                  <a:gd name="connsiteX21" fmla="*/ 1491812 w 8984628"/>
                  <a:gd name="connsiteY21" fmla="*/ 613689 h 1591972"/>
                  <a:gd name="connsiteX22" fmla="*/ 1452517 w 8984628"/>
                  <a:gd name="connsiteY22" fmla="*/ 703556 h 1591972"/>
                  <a:gd name="connsiteX23" fmla="*/ 1416716 w 8984628"/>
                  <a:gd name="connsiteY23" fmla="*/ 794682 h 1591972"/>
                  <a:gd name="connsiteX24" fmla="*/ 1417898 w 8984628"/>
                  <a:gd name="connsiteY24" fmla="*/ 770771 h 1591972"/>
                  <a:gd name="connsiteX25" fmla="*/ 0 w 8984628"/>
                  <a:gd name="connsiteY25" fmla="*/ 770771 h 1591972"/>
                  <a:gd name="connsiteX26" fmla="*/ 0 w 8984628"/>
                  <a:gd name="connsiteY26" fmla="*/ 820018 h 1591972"/>
                  <a:gd name="connsiteX27" fmla="*/ 1417898 w 8984628"/>
                  <a:gd name="connsiteY27" fmla="*/ 820018 h 1591972"/>
                  <a:gd name="connsiteX28" fmla="*/ 1416716 w 8984628"/>
                  <a:gd name="connsiteY28" fmla="*/ 795955 h 1591972"/>
                  <a:gd name="connsiteX29" fmla="*/ 1452517 w 8984628"/>
                  <a:gd name="connsiteY29" fmla="*/ 887158 h 1591972"/>
                  <a:gd name="connsiteX30" fmla="*/ 1491812 w 8984628"/>
                  <a:gd name="connsiteY30" fmla="*/ 977025 h 1591972"/>
                  <a:gd name="connsiteX31" fmla="*/ 1581519 w 8984628"/>
                  <a:gd name="connsiteY31" fmla="*/ 1016372 h 1591972"/>
                  <a:gd name="connsiteX32" fmla="*/ 1673220 w 8984628"/>
                  <a:gd name="connsiteY32" fmla="*/ 1052321 h 1591972"/>
                  <a:gd name="connsiteX33" fmla="*/ 1764832 w 8984628"/>
                  <a:gd name="connsiteY33" fmla="*/ 1016448 h 1591972"/>
                  <a:gd name="connsiteX34" fmla="*/ 1854538 w 8984628"/>
                  <a:gd name="connsiteY34" fmla="*/ 977025 h 1591972"/>
                  <a:gd name="connsiteX35" fmla="*/ 1893833 w 8984628"/>
                  <a:gd name="connsiteY35" fmla="*/ 887158 h 1591972"/>
                  <a:gd name="connsiteX36" fmla="*/ 1929635 w 8984628"/>
                  <a:gd name="connsiteY36" fmla="*/ 795878 h 1591972"/>
                  <a:gd name="connsiteX37" fmla="*/ 1928453 w 8984628"/>
                  <a:gd name="connsiteY37" fmla="*/ 820018 h 1591972"/>
                  <a:gd name="connsiteX38" fmla="*/ 2684116 w 8984628"/>
                  <a:gd name="connsiteY38" fmla="*/ 820018 h 1591972"/>
                  <a:gd name="connsiteX39" fmla="*/ 2771625 w 8984628"/>
                  <a:gd name="connsiteY39" fmla="*/ 907671 h 1591972"/>
                  <a:gd name="connsiteX40" fmla="*/ 2771625 w 8984628"/>
                  <a:gd name="connsiteY40" fmla="*/ 1066497 h 1591972"/>
                  <a:gd name="connsiteX41" fmla="*/ 2930189 w 8984628"/>
                  <a:gd name="connsiteY41" fmla="*/ 1066497 h 1591972"/>
                  <a:gd name="connsiteX42" fmla="*/ 3042434 w 8984628"/>
                  <a:gd name="connsiteY42" fmla="*/ 1178837 h 1591972"/>
                  <a:gd name="connsiteX43" fmla="*/ 3154513 w 8984628"/>
                  <a:gd name="connsiteY43" fmla="*/ 1066497 h 1591972"/>
                  <a:gd name="connsiteX44" fmla="*/ 3313077 w 8984628"/>
                  <a:gd name="connsiteY44" fmla="*/ 1066497 h 1591972"/>
                  <a:gd name="connsiteX45" fmla="*/ 3313077 w 8984628"/>
                  <a:gd name="connsiteY45" fmla="*/ 907671 h 1591972"/>
                  <a:gd name="connsiteX46" fmla="*/ 3400662 w 8984628"/>
                  <a:gd name="connsiteY46" fmla="*/ 820018 h 1591972"/>
                  <a:gd name="connsiteX47" fmla="*/ 3722213 w 8984628"/>
                  <a:gd name="connsiteY47" fmla="*/ 820018 h 1591972"/>
                  <a:gd name="connsiteX48" fmla="*/ 3930338 w 8984628"/>
                  <a:gd name="connsiteY48" fmla="*/ 1028486 h 1591972"/>
                  <a:gd name="connsiteX49" fmla="*/ 3930338 w 8984628"/>
                  <a:gd name="connsiteY49" fmla="*/ 1358176 h 1591972"/>
                  <a:gd name="connsiteX50" fmla="*/ 4259562 w 8984628"/>
                  <a:gd name="connsiteY50" fmla="*/ 1358176 h 1591972"/>
                  <a:gd name="connsiteX51" fmla="*/ 4492270 w 8984628"/>
                  <a:gd name="connsiteY51" fmla="*/ 1591343 h 1591972"/>
                  <a:gd name="connsiteX52" fmla="*/ 4725054 w 8984628"/>
                  <a:gd name="connsiteY52" fmla="*/ 1358176 h 1591972"/>
                  <a:gd name="connsiteX53" fmla="*/ 5054202 w 8984628"/>
                  <a:gd name="connsiteY53" fmla="*/ 1358176 h 1591972"/>
                  <a:gd name="connsiteX54" fmla="*/ 5054202 w 8984628"/>
                  <a:gd name="connsiteY54" fmla="*/ 1028486 h 1591972"/>
                  <a:gd name="connsiteX55" fmla="*/ 5262404 w 8984628"/>
                  <a:gd name="connsiteY55" fmla="*/ 820018 h 1591972"/>
                  <a:gd name="connsiteX56" fmla="*/ 5584043 w 8984628"/>
                  <a:gd name="connsiteY56" fmla="*/ 820018 h 1591972"/>
                  <a:gd name="connsiteX57" fmla="*/ 5671539 w 8984628"/>
                  <a:gd name="connsiteY57" fmla="*/ 907671 h 1591972"/>
                  <a:gd name="connsiteX58" fmla="*/ 5671539 w 8984628"/>
                  <a:gd name="connsiteY58" fmla="*/ 1066497 h 1591972"/>
                  <a:gd name="connsiteX59" fmla="*/ 5830104 w 8984628"/>
                  <a:gd name="connsiteY59" fmla="*/ 1066497 h 1591972"/>
                  <a:gd name="connsiteX60" fmla="*/ 5942195 w 8984628"/>
                  <a:gd name="connsiteY60" fmla="*/ 1178837 h 1591972"/>
                  <a:gd name="connsiteX61" fmla="*/ 6054275 w 8984628"/>
                  <a:gd name="connsiteY61" fmla="*/ 1066497 h 1591972"/>
                  <a:gd name="connsiteX62" fmla="*/ 6212916 w 8984628"/>
                  <a:gd name="connsiteY62" fmla="*/ 1066497 h 1591972"/>
                  <a:gd name="connsiteX63" fmla="*/ 6212916 w 8984628"/>
                  <a:gd name="connsiteY63" fmla="*/ 907671 h 1591972"/>
                  <a:gd name="connsiteX64" fmla="*/ 6300424 w 8984628"/>
                  <a:gd name="connsiteY64" fmla="*/ 820018 h 1591972"/>
                  <a:gd name="connsiteX65" fmla="*/ 7056163 w 8984628"/>
                  <a:gd name="connsiteY65" fmla="*/ 820018 h 1591972"/>
                  <a:gd name="connsiteX66" fmla="*/ 7054982 w 8984628"/>
                  <a:gd name="connsiteY66" fmla="*/ 796273 h 1591972"/>
                  <a:gd name="connsiteX67" fmla="*/ 7090707 w 8984628"/>
                  <a:gd name="connsiteY67" fmla="*/ 887158 h 1591972"/>
                  <a:gd name="connsiteX68" fmla="*/ 7130078 w 8984628"/>
                  <a:gd name="connsiteY68" fmla="*/ 977025 h 1591972"/>
                  <a:gd name="connsiteX69" fmla="*/ 7219797 w 8984628"/>
                  <a:gd name="connsiteY69" fmla="*/ 1016372 h 1591972"/>
                  <a:gd name="connsiteX70" fmla="*/ 7311409 w 8984628"/>
                  <a:gd name="connsiteY70" fmla="*/ 1052321 h 1591972"/>
                  <a:gd name="connsiteX71" fmla="*/ 7403021 w 8984628"/>
                  <a:gd name="connsiteY71" fmla="*/ 1016372 h 1591972"/>
                  <a:gd name="connsiteX72" fmla="*/ 7492816 w 8984628"/>
                  <a:gd name="connsiteY72" fmla="*/ 977025 h 1591972"/>
                  <a:gd name="connsiteX73" fmla="*/ 7532099 w 8984628"/>
                  <a:gd name="connsiteY73" fmla="*/ 887158 h 1591972"/>
                  <a:gd name="connsiteX74" fmla="*/ 7567900 w 8984628"/>
                  <a:gd name="connsiteY74" fmla="*/ 795560 h 1591972"/>
                  <a:gd name="connsiteX75" fmla="*/ 7566719 w 8984628"/>
                  <a:gd name="connsiteY75" fmla="*/ 820018 h 1591972"/>
                  <a:gd name="connsiteX76" fmla="*/ 8984628 w 8984628"/>
                  <a:gd name="connsiteY76" fmla="*/ 820018 h 1591972"/>
                  <a:gd name="connsiteX77" fmla="*/ 8984628 w 8984628"/>
                  <a:gd name="connsiteY77" fmla="*/ 770771 h 1591972"/>
                  <a:gd name="connsiteX78" fmla="*/ 7566719 w 8984628"/>
                  <a:gd name="connsiteY78" fmla="*/ 770771 h 1591972"/>
                  <a:gd name="connsiteX79" fmla="*/ 7567900 w 8984628"/>
                  <a:gd name="connsiteY79" fmla="*/ 795077 h 1591972"/>
                  <a:gd name="connsiteX80" fmla="*/ 7532099 w 8984628"/>
                  <a:gd name="connsiteY80" fmla="*/ 703556 h 1591972"/>
                  <a:gd name="connsiteX81" fmla="*/ 7492816 w 8984628"/>
                  <a:gd name="connsiteY81" fmla="*/ 613689 h 1591972"/>
                  <a:gd name="connsiteX82" fmla="*/ 7403021 w 8984628"/>
                  <a:gd name="connsiteY82" fmla="*/ 574342 h 1591972"/>
                  <a:gd name="connsiteX83" fmla="*/ 7311409 w 8984628"/>
                  <a:gd name="connsiteY83" fmla="*/ 538393 h 1591972"/>
                  <a:gd name="connsiteX84" fmla="*/ 7219797 w 8984628"/>
                  <a:gd name="connsiteY84" fmla="*/ 574342 h 1591972"/>
                  <a:gd name="connsiteX85" fmla="*/ 7130078 w 8984628"/>
                  <a:gd name="connsiteY85" fmla="*/ 613689 h 1591972"/>
                  <a:gd name="connsiteX86" fmla="*/ 7090707 w 8984628"/>
                  <a:gd name="connsiteY86" fmla="*/ 703556 h 1591972"/>
                  <a:gd name="connsiteX87" fmla="*/ 7054982 w 8984628"/>
                  <a:gd name="connsiteY87" fmla="*/ 794364 h 1591972"/>
                  <a:gd name="connsiteX88" fmla="*/ 7056163 w 8984628"/>
                  <a:gd name="connsiteY88" fmla="*/ 770771 h 1591972"/>
                  <a:gd name="connsiteX89" fmla="*/ 6300424 w 8984628"/>
                  <a:gd name="connsiteY89" fmla="*/ 770771 h 1591972"/>
                  <a:gd name="connsiteX90" fmla="*/ 6212916 w 8984628"/>
                  <a:gd name="connsiteY90" fmla="*/ 683043 h 1591972"/>
                  <a:gd name="connsiteX91" fmla="*/ 6212916 w 8984628"/>
                  <a:gd name="connsiteY91" fmla="*/ 524229 h 1591972"/>
                  <a:gd name="connsiteX92" fmla="*/ 6054275 w 8984628"/>
                  <a:gd name="connsiteY92" fmla="*/ 524229 h 1591972"/>
                  <a:gd name="connsiteX93" fmla="*/ 5942195 w 8984628"/>
                  <a:gd name="connsiteY93" fmla="*/ 411877 h 1591972"/>
                  <a:gd name="connsiteX94" fmla="*/ 5830104 w 8984628"/>
                  <a:gd name="connsiteY94" fmla="*/ 524229 h 1591972"/>
                  <a:gd name="connsiteX95" fmla="*/ 5671539 w 8984628"/>
                  <a:gd name="connsiteY95" fmla="*/ 524229 h 1591972"/>
                  <a:gd name="connsiteX96" fmla="*/ 5671539 w 8984628"/>
                  <a:gd name="connsiteY96" fmla="*/ 683043 h 1591972"/>
                  <a:gd name="connsiteX97" fmla="*/ 5583954 w 8984628"/>
                  <a:gd name="connsiteY97" fmla="*/ 770771 h 1591972"/>
                  <a:gd name="connsiteX98" fmla="*/ 5262480 w 8984628"/>
                  <a:gd name="connsiteY98" fmla="*/ 770771 h 1591972"/>
                  <a:gd name="connsiteX99" fmla="*/ 5054202 w 8984628"/>
                  <a:gd name="connsiteY99" fmla="*/ 562227 h 1591972"/>
                  <a:gd name="connsiteX100" fmla="*/ 5054202 w 8984628"/>
                  <a:gd name="connsiteY100" fmla="*/ 232538 h 1591972"/>
                  <a:gd name="connsiteX101" fmla="*/ 4725054 w 8984628"/>
                  <a:gd name="connsiteY101" fmla="*/ 232538 h 1591972"/>
                  <a:gd name="connsiteX102" fmla="*/ 4492270 w 8984628"/>
                  <a:gd name="connsiteY102" fmla="*/ -630 h 1591972"/>
                  <a:gd name="connsiteX103" fmla="*/ 4492270 w 8984628"/>
                  <a:gd name="connsiteY103" fmla="*/ 241484 h 1591972"/>
                  <a:gd name="connsiteX104" fmla="*/ 4654227 w 8984628"/>
                  <a:gd name="connsiteY104" fmla="*/ 403720 h 1591972"/>
                  <a:gd name="connsiteX105" fmla="*/ 4883301 w 8984628"/>
                  <a:gd name="connsiteY105" fmla="*/ 403720 h 1591972"/>
                  <a:gd name="connsiteX106" fmla="*/ 4883301 w 8984628"/>
                  <a:gd name="connsiteY106" fmla="*/ 633172 h 1591972"/>
                  <a:gd name="connsiteX107" fmla="*/ 5045271 w 8984628"/>
                  <a:gd name="connsiteY107" fmla="*/ 795395 h 1591972"/>
                  <a:gd name="connsiteX108" fmla="*/ 4883301 w 8984628"/>
                  <a:gd name="connsiteY108" fmla="*/ 957631 h 1591972"/>
                  <a:gd name="connsiteX109" fmla="*/ 4883301 w 8984628"/>
                  <a:gd name="connsiteY109" fmla="*/ 1186994 h 1591972"/>
                  <a:gd name="connsiteX110" fmla="*/ 4654227 w 8984628"/>
                  <a:gd name="connsiteY110" fmla="*/ 1186994 h 1591972"/>
                  <a:gd name="connsiteX111" fmla="*/ 4492270 w 8984628"/>
                  <a:gd name="connsiteY111" fmla="*/ 1349230 h 1591972"/>
                  <a:gd name="connsiteX112" fmla="*/ 4330313 w 8984628"/>
                  <a:gd name="connsiteY112" fmla="*/ 1186994 h 1591972"/>
                  <a:gd name="connsiteX113" fmla="*/ 4101315 w 8984628"/>
                  <a:gd name="connsiteY113" fmla="*/ 1186994 h 1591972"/>
                  <a:gd name="connsiteX114" fmla="*/ 4101315 w 8984628"/>
                  <a:gd name="connsiteY114" fmla="*/ 957631 h 1591972"/>
                  <a:gd name="connsiteX115" fmla="*/ 3939345 w 8984628"/>
                  <a:gd name="connsiteY115" fmla="*/ 795395 h 1591972"/>
                  <a:gd name="connsiteX116" fmla="*/ 4101315 w 8984628"/>
                  <a:gd name="connsiteY116" fmla="*/ 633172 h 1591972"/>
                  <a:gd name="connsiteX117" fmla="*/ 4101315 w 8984628"/>
                  <a:gd name="connsiteY117" fmla="*/ 403720 h 1591972"/>
                  <a:gd name="connsiteX118" fmla="*/ 4330313 w 8984628"/>
                  <a:gd name="connsiteY118" fmla="*/ 403720 h 1591972"/>
                  <a:gd name="connsiteX119" fmla="*/ 4492270 w 8984628"/>
                  <a:gd name="connsiteY119" fmla="*/ 241484 h 1591972"/>
                  <a:gd name="connsiteX120" fmla="*/ 3042434 w 8984628"/>
                  <a:gd name="connsiteY120" fmla="*/ 528505 h 1591972"/>
                  <a:gd name="connsiteX121" fmla="*/ 3120452 w 8984628"/>
                  <a:gd name="connsiteY121" fmla="*/ 606639 h 1591972"/>
                  <a:gd name="connsiteX122" fmla="*/ 3230790 w 8984628"/>
                  <a:gd name="connsiteY122" fmla="*/ 606639 h 1591972"/>
                  <a:gd name="connsiteX123" fmla="*/ 3230790 w 8984628"/>
                  <a:gd name="connsiteY123" fmla="*/ 717172 h 1591972"/>
                  <a:gd name="connsiteX124" fmla="*/ 3284225 w 8984628"/>
                  <a:gd name="connsiteY124" fmla="*/ 770771 h 1591972"/>
                  <a:gd name="connsiteX125" fmla="*/ 3308733 w 8984628"/>
                  <a:gd name="connsiteY125" fmla="*/ 795395 h 1591972"/>
                  <a:gd name="connsiteX126" fmla="*/ 3230790 w 8984628"/>
                  <a:gd name="connsiteY126" fmla="*/ 873542 h 1591972"/>
                  <a:gd name="connsiteX127" fmla="*/ 3230790 w 8984628"/>
                  <a:gd name="connsiteY127" fmla="*/ 984074 h 1591972"/>
                  <a:gd name="connsiteX128" fmla="*/ 3120452 w 8984628"/>
                  <a:gd name="connsiteY128" fmla="*/ 984074 h 1591972"/>
                  <a:gd name="connsiteX129" fmla="*/ 3042434 w 8984628"/>
                  <a:gd name="connsiteY129" fmla="*/ 1062221 h 1591972"/>
                  <a:gd name="connsiteX130" fmla="*/ 2964339 w 8984628"/>
                  <a:gd name="connsiteY130" fmla="*/ 984074 h 1591972"/>
                  <a:gd name="connsiteX131" fmla="*/ 2853988 w 8984628"/>
                  <a:gd name="connsiteY131" fmla="*/ 984074 h 1591972"/>
                  <a:gd name="connsiteX132" fmla="*/ 2853988 w 8984628"/>
                  <a:gd name="connsiteY132" fmla="*/ 873542 h 1591972"/>
                  <a:gd name="connsiteX133" fmla="*/ 2775969 w 8984628"/>
                  <a:gd name="connsiteY133" fmla="*/ 795395 h 1591972"/>
                  <a:gd name="connsiteX134" fmla="*/ 2800553 w 8984628"/>
                  <a:gd name="connsiteY134" fmla="*/ 770771 h 1591972"/>
                  <a:gd name="connsiteX135" fmla="*/ 2853988 w 8984628"/>
                  <a:gd name="connsiteY135" fmla="*/ 717172 h 1591972"/>
                  <a:gd name="connsiteX136" fmla="*/ 2853988 w 8984628"/>
                  <a:gd name="connsiteY136" fmla="*/ 606639 h 1591972"/>
                  <a:gd name="connsiteX137" fmla="*/ 2964339 w 8984628"/>
                  <a:gd name="connsiteY137" fmla="*/ 606639 h 1591972"/>
                  <a:gd name="connsiteX138" fmla="*/ 3042434 w 8984628"/>
                  <a:gd name="connsiteY138" fmla="*/ 528505 h 1591972"/>
                  <a:gd name="connsiteX139" fmla="*/ 5942195 w 8984628"/>
                  <a:gd name="connsiteY139" fmla="*/ 528505 h 1591972"/>
                  <a:gd name="connsiteX140" fmla="*/ 6020201 w 8984628"/>
                  <a:gd name="connsiteY140" fmla="*/ 606639 h 1591972"/>
                  <a:gd name="connsiteX141" fmla="*/ 6130552 w 8984628"/>
                  <a:gd name="connsiteY141" fmla="*/ 606639 h 1591972"/>
                  <a:gd name="connsiteX142" fmla="*/ 6130552 w 8984628"/>
                  <a:gd name="connsiteY142" fmla="*/ 717172 h 1591972"/>
                  <a:gd name="connsiteX143" fmla="*/ 6208570 w 8984628"/>
                  <a:gd name="connsiteY143" fmla="*/ 795395 h 1591972"/>
                  <a:gd name="connsiteX144" fmla="*/ 6130552 w 8984628"/>
                  <a:gd name="connsiteY144" fmla="*/ 873542 h 1591972"/>
                  <a:gd name="connsiteX145" fmla="*/ 6130552 w 8984628"/>
                  <a:gd name="connsiteY145" fmla="*/ 984074 h 1591972"/>
                  <a:gd name="connsiteX146" fmla="*/ 6020201 w 8984628"/>
                  <a:gd name="connsiteY146" fmla="*/ 984074 h 1591972"/>
                  <a:gd name="connsiteX147" fmla="*/ 5942195 w 8984628"/>
                  <a:gd name="connsiteY147" fmla="*/ 1062221 h 1591972"/>
                  <a:gd name="connsiteX148" fmla="*/ 5864177 w 8984628"/>
                  <a:gd name="connsiteY148" fmla="*/ 984074 h 1591972"/>
                  <a:gd name="connsiteX149" fmla="*/ 5753902 w 8984628"/>
                  <a:gd name="connsiteY149" fmla="*/ 984074 h 1591972"/>
                  <a:gd name="connsiteX150" fmla="*/ 5753902 w 8984628"/>
                  <a:gd name="connsiteY150" fmla="*/ 873542 h 1591972"/>
                  <a:gd name="connsiteX151" fmla="*/ 5678336 w 8984628"/>
                  <a:gd name="connsiteY151" fmla="*/ 792862 h 1591972"/>
                  <a:gd name="connsiteX152" fmla="*/ 5753902 w 8984628"/>
                  <a:gd name="connsiteY152" fmla="*/ 717172 h 1591972"/>
                  <a:gd name="connsiteX153" fmla="*/ 5753902 w 8984628"/>
                  <a:gd name="connsiteY153" fmla="*/ 606639 h 1591972"/>
                  <a:gd name="connsiteX154" fmla="*/ 5864177 w 8984628"/>
                  <a:gd name="connsiteY154" fmla="*/ 606639 h 1591972"/>
                  <a:gd name="connsiteX155" fmla="*/ 5942195 w 8984628"/>
                  <a:gd name="connsiteY155" fmla="*/ 528505 h 1591972"/>
                  <a:gd name="connsiteX156" fmla="*/ 1722221 w 8984628"/>
                  <a:gd name="connsiteY156" fmla="*/ 579089 h 1591972"/>
                  <a:gd name="connsiteX157" fmla="*/ 1673220 w 8984628"/>
                  <a:gd name="connsiteY157" fmla="*/ 604501 h 1591972"/>
                  <a:gd name="connsiteX158" fmla="*/ 1624130 w 8984628"/>
                  <a:gd name="connsiteY158" fmla="*/ 579089 h 1591972"/>
                  <a:gd name="connsiteX159" fmla="*/ 1673220 w 8984628"/>
                  <a:gd name="connsiteY159" fmla="*/ 567063 h 1591972"/>
                  <a:gd name="connsiteX160" fmla="*/ 1722221 w 8984628"/>
                  <a:gd name="connsiteY160" fmla="*/ 579089 h 1591972"/>
                  <a:gd name="connsiteX161" fmla="*/ 7360487 w 8984628"/>
                  <a:gd name="connsiteY161" fmla="*/ 579089 h 1591972"/>
                  <a:gd name="connsiteX162" fmla="*/ 7311409 w 8984628"/>
                  <a:gd name="connsiteY162" fmla="*/ 604501 h 1591972"/>
                  <a:gd name="connsiteX163" fmla="*/ 7262396 w 8984628"/>
                  <a:gd name="connsiteY163" fmla="*/ 579089 h 1591972"/>
                  <a:gd name="connsiteX164" fmla="*/ 7311409 w 8984628"/>
                  <a:gd name="connsiteY164" fmla="*/ 567063 h 1591972"/>
                  <a:gd name="connsiteX165" fmla="*/ 7360487 w 8984628"/>
                  <a:gd name="connsiteY165" fmla="*/ 579089 h 1591972"/>
                  <a:gd name="connsiteX166" fmla="*/ 1652982 w 8984628"/>
                  <a:gd name="connsiteY166" fmla="*/ 625091 h 1591972"/>
                  <a:gd name="connsiteX167" fmla="*/ 1626340 w 8984628"/>
                  <a:gd name="connsiteY167" fmla="*/ 682024 h 1591972"/>
                  <a:gd name="connsiteX168" fmla="*/ 1567289 w 8984628"/>
                  <a:gd name="connsiteY168" fmla="*/ 660646 h 1591972"/>
                  <a:gd name="connsiteX169" fmla="*/ 1593613 w 8984628"/>
                  <a:gd name="connsiteY169" fmla="*/ 602923 h 1591972"/>
                  <a:gd name="connsiteX170" fmla="*/ 1652982 w 8984628"/>
                  <a:gd name="connsiteY170" fmla="*/ 625091 h 1591972"/>
                  <a:gd name="connsiteX171" fmla="*/ 1779061 w 8984628"/>
                  <a:gd name="connsiteY171" fmla="*/ 660646 h 1591972"/>
                  <a:gd name="connsiteX172" fmla="*/ 1720010 w 8984628"/>
                  <a:gd name="connsiteY172" fmla="*/ 682024 h 1591972"/>
                  <a:gd name="connsiteX173" fmla="*/ 1693369 w 8984628"/>
                  <a:gd name="connsiteY173" fmla="*/ 625091 h 1591972"/>
                  <a:gd name="connsiteX174" fmla="*/ 1752737 w 8984628"/>
                  <a:gd name="connsiteY174" fmla="*/ 602923 h 1591972"/>
                  <a:gd name="connsiteX175" fmla="*/ 1779061 w 8984628"/>
                  <a:gd name="connsiteY175" fmla="*/ 660646 h 1591972"/>
                  <a:gd name="connsiteX176" fmla="*/ 7291171 w 8984628"/>
                  <a:gd name="connsiteY176" fmla="*/ 625091 h 1591972"/>
                  <a:gd name="connsiteX177" fmla="*/ 7264606 w 8984628"/>
                  <a:gd name="connsiteY177" fmla="*/ 682024 h 1591972"/>
                  <a:gd name="connsiteX178" fmla="*/ 7205568 w 8984628"/>
                  <a:gd name="connsiteY178" fmla="*/ 660646 h 1591972"/>
                  <a:gd name="connsiteX179" fmla="*/ 7231879 w 8984628"/>
                  <a:gd name="connsiteY179" fmla="*/ 602923 h 1591972"/>
                  <a:gd name="connsiteX180" fmla="*/ 7291171 w 8984628"/>
                  <a:gd name="connsiteY180" fmla="*/ 625091 h 1591972"/>
                  <a:gd name="connsiteX181" fmla="*/ 7417327 w 8984628"/>
                  <a:gd name="connsiteY181" fmla="*/ 660646 h 1591972"/>
                  <a:gd name="connsiteX182" fmla="*/ 7358276 w 8984628"/>
                  <a:gd name="connsiteY182" fmla="*/ 682024 h 1591972"/>
                  <a:gd name="connsiteX183" fmla="*/ 7331635 w 8984628"/>
                  <a:gd name="connsiteY183" fmla="*/ 625091 h 1591972"/>
                  <a:gd name="connsiteX184" fmla="*/ 7391003 w 8984628"/>
                  <a:gd name="connsiteY184" fmla="*/ 602923 h 1591972"/>
                  <a:gd name="connsiteX185" fmla="*/ 7417327 w 8984628"/>
                  <a:gd name="connsiteY185" fmla="*/ 660646 h 1591972"/>
                  <a:gd name="connsiteX186" fmla="*/ 1538438 w 8984628"/>
                  <a:gd name="connsiteY186" fmla="*/ 660404 h 1591972"/>
                  <a:gd name="connsiteX187" fmla="*/ 1485879 w 8984628"/>
                  <a:gd name="connsiteY187" fmla="*/ 677112 h 1591972"/>
                  <a:gd name="connsiteX188" fmla="*/ 1512038 w 8984628"/>
                  <a:gd name="connsiteY188" fmla="*/ 633960 h 1591972"/>
                  <a:gd name="connsiteX189" fmla="*/ 1555119 w 8984628"/>
                  <a:gd name="connsiteY189" fmla="*/ 607759 h 1591972"/>
                  <a:gd name="connsiteX190" fmla="*/ 1538438 w 8984628"/>
                  <a:gd name="connsiteY190" fmla="*/ 660404 h 1591972"/>
                  <a:gd name="connsiteX191" fmla="*/ 1834313 w 8984628"/>
                  <a:gd name="connsiteY191" fmla="*/ 633960 h 1591972"/>
                  <a:gd name="connsiteX192" fmla="*/ 1860471 w 8984628"/>
                  <a:gd name="connsiteY192" fmla="*/ 677112 h 1591972"/>
                  <a:gd name="connsiteX193" fmla="*/ 1807913 w 8984628"/>
                  <a:gd name="connsiteY193" fmla="*/ 660404 h 1591972"/>
                  <a:gd name="connsiteX194" fmla="*/ 1791232 w 8984628"/>
                  <a:gd name="connsiteY194" fmla="*/ 607759 h 1591972"/>
                  <a:gd name="connsiteX195" fmla="*/ 1834313 w 8984628"/>
                  <a:gd name="connsiteY195" fmla="*/ 633960 h 1591972"/>
                  <a:gd name="connsiteX196" fmla="*/ 7176716 w 8984628"/>
                  <a:gd name="connsiteY196" fmla="*/ 660404 h 1591972"/>
                  <a:gd name="connsiteX197" fmla="*/ 7124145 w 8984628"/>
                  <a:gd name="connsiteY197" fmla="*/ 677112 h 1591972"/>
                  <a:gd name="connsiteX198" fmla="*/ 7150228 w 8984628"/>
                  <a:gd name="connsiteY198" fmla="*/ 633960 h 1591972"/>
                  <a:gd name="connsiteX199" fmla="*/ 7193385 w 8984628"/>
                  <a:gd name="connsiteY199" fmla="*/ 607759 h 1591972"/>
                  <a:gd name="connsiteX200" fmla="*/ 7176716 w 8984628"/>
                  <a:gd name="connsiteY200" fmla="*/ 660404 h 1591972"/>
                  <a:gd name="connsiteX201" fmla="*/ 7472579 w 8984628"/>
                  <a:gd name="connsiteY201" fmla="*/ 633960 h 1591972"/>
                  <a:gd name="connsiteX202" fmla="*/ 7498737 w 8984628"/>
                  <a:gd name="connsiteY202" fmla="*/ 677112 h 1591972"/>
                  <a:gd name="connsiteX203" fmla="*/ 7446102 w 8984628"/>
                  <a:gd name="connsiteY203" fmla="*/ 660404 h 1591972"/>
                  <a:gd name="connsiteX204" fmla="*/ 7429498 w 8984628"/>
                  <a:gd name="connsiteY204" fmla="*/ 607759 h 1591972"/>
                  <a:gd name="connsiteX205" fmla="*/ 7472579 w 8984628"/>
                  <a:gd name="connsiteY205" fmla="*/ 633960 h 1591972"/>
                  <a:gd name="connsiteX206" fmla="*/ 1694080 w 8984628"/>
                  <a:gd name="connsiteY206" fmla="*/ 704268 h 1591972"/>
                  <a:gd name="connsiteX207" fmla="*/ 1673220 w 8984628"/>
                  <a:gd name="connsiteY207" fmla="*/ 734835 h 1591972"/>
                  <a:gd name="connsiteX208" fmla="*/ 1652270 w 8984628"/>
                  <a:gd name="connsiteY208" fmla="*/ 704268 h 1591972"/>
                  <a:gd name="connsiteX209" fmla="*/ 1673220 w 8984628"/>
                  <a:gd name="connsiteY209" fmla="*/ 645833 h 1591972"/>
                  <a:gd name="connsiteX210" fmla="*/ 1694080 w 8984628"/>
                  <a:gd name="connsiteY210" fmla="*/ 704268 h 1591972"/>
                  <a:gd name="connsiteX211" fmla="*/ 7332270 w 8984628"/>
                  <a:gd name="connsiteY211" fmla="*/ 704268 h 1591972"/>
                  <a:gd name="connsiteX212" fmla="*/ 7311409 w 8984628"/>
                  <a:gd name="connsiteY212" fmla="*/ 734835 h 1591972"/>
                  <a:gd name="connsiteX213" fmla="*/ 7290536 w 8984628"/>
                  <a:gd name="connsiteY213" fmla="*/ 704268 h 1591972"/>
                  <a:gd name="connsiteX214" fmla="*/ 7311409 w 8984628"/>
                  <a:gd name="connsiteY214" fmla="*/ 645833 h 1591972"/>
                  <a:gd name="connsiteX215" fmla="*/ 7332270 w 8984628"/>
                  <a:gd name="connsiteY215" fmla="*/ 704268 h 1591972"/>
                  <a:gd name="connsiteX216" fmla="*/ 1560023 w 8984628"/>
                  <a:gd name="connsiteY216" fmla="*/ 748451 h 1591972"/>
                  <a:gd name="connsiteX217" fmla="*/ 1503196 w 8984628"/>
                  <a:gd name="connsiteY217" fmla="*/ 775123 h 1591972"/>
                  <a:gd name="connsiteX218" fmla="*/ 1481051 w 8984628"/>
                  <a:gd name="connsiteY218" fmla="*/ 715670 h 1591972"/>
                  <a:gd name="connsiteX219" fmla="*/ 1538679 w 8984628"/>
                  <a:gd name="connsiteY219" fmla="*/ 689303 h 1591972"/>
                  <a:gd name="connsiteX220" fmla="*/ 1560023 w 8984628"/>
                  <a:gd name="connsiteY220" fmla="*/ 748451 h 1591972"/>
                  <a:gd name="connsiteX221" fmla="*/ 1865299 w 8984628"/>
                  <a:gd name="connsiteY221" fmla="*/ 715670 h 1591972"/>
                  <a:gd name="connsiteX222" fmla="*/ 1843168 w 8984628"/>
                  <a:gd name="connsiteY222" fmla="*/ 775123 h 1591972"/>
                  <a:gd name="connsiteX223" fmla="*/ 1786328 w 8984628"/>
                  <a:gd name="connsiteY223" fmla="*/ 748451 h 1591972"/>
                  <a:gd name="connsiteX224" fmla="*/ 1807671 w 8984628"/>
                  <a:gd name="connsiteY224" fmla="*/ 689303 h 1591972"/>
                  <a:gd name="connsiteX225" fmla="*/ 1865299 w 8984628"/>
                  <a:gd name="connsiteY225" fmla="*/ 715670 h 1591972"/>
                  <a:gd name="connsiteX226" fmla="*/ 7198288 w 8984628"/>
                  <a:gd name="connsiteY226" fmla="*/ 748451 h 1591972"/>
                  <a:gd name="connsiteX227" fmla="*/ 7141462 w 8984628"/>
                  <a:gd name="connsiteY227" fmla="*/ 775123 h 1591972"/>
                  <a:gd name="connsiteX228" fmla="*/ 7119330 w 8984628"/>
                  <a:gd name="connsiteY228" fmla="*/ 715670 h 1591972"/>
                  <a:gd name="connsiteX229" fmla="*/ 7176869 w 8984628"/>
                  <a:gd name="connsiteY229" fmla="*/ 689303 h 1591972"/>
                  <a:gd name="connsiteX230" fmla="*/ 7198288 w 8984628"/>
                  <a:gd name="connsiteY230" fmla="*/ 748451 h 1591972"/>
                  <a:gd name="connsiteX231" fmla="*/ 7503565 w 8984628"/>
                  <a:gd name="connsiteY231" fmla="*/ 715670 h 1591972"/>
                  <a:gd name="connsiteX232" fmla="*/ 7481345 w 8984628"/>
                  <a:gd name="connsiteY232" fmla="*/ 775123 h 1591972"/>
                  <a:gd name="connsiteX233" fmla="*/ 7424517 w 8984628"/>
                  <a:gd name="connsiteY233" fmla="*/ 748451 h 1591972"/>
                  <a:gd name="connsiteX234" fmla="*/ 7445937 w 8984628"/>
                  <a:gd name="connsiteY234" fmla="*/ 689303 h 1591972"/>
                  <a:gd name="connsiteX235" fmla="*/ 7503565 w 8984628"/>
                  <a:gd name="connsiteY235" fmla="*/ 715670 h 1591972"/>
                  <a:gd name="connsiteX236" fmla="*/ 1623812 w 8984628"/>
                  <a:gd name="connsiteY236" fmla="*/ 716307 h 1591972"/>
                  <a:gd name="connsiteX237" fmla="*/ 1630609 w 8984628"/>
                  <a:gd name="connsiteY237" fmla="*/ 752727 h 1591972"/>
                  <a:gd name="connsiteX238" fmla="*/ 1594248 w 8984628"/>
                  <a:gd name="connsiteY238" fmla="*/ 745918 h 1591972"/>
                  <a:gd name="connsiteX239" fmla="*/ 1567607 w 8984628"/>
                  <a:gd name="connsiteY239" fmla="*/ 689622 h 1591972"/>
                  <a:gd name="connsiteX240" fmla="*/ 1623812 w 8984628"/>
                  <a:gd name="connsiteY240" fmla="*/ 716307 h 1591972"/>
                  <a:gd name="connsiteX241" fmla="*/ 1752102 w 8984628"/>
                  <a:gd name="connsiteY241" fmla="*/ 745918 h 1591972"/>
                  <a:gd name="connsiteX242" fmla="*/ 1715742 w 8984628"/>
                  <a:gd name="connsiteY242" fmla="*/ 752727 h 1591972"/>
                  <a:gd name="connsiteX243" fmla="*/ 1722538 w 8984628"/>
                  <a:gd name="connsiteY243" fmla="*/ 716307 h 1591972"/>
                  <a:gd name="connsiteX244" fmla="*/ 1778743 w 8984628"/>
                  <a:gd name="connsiteY244" fmla="*/ 689622 h 1591972"/>
                  <a:gd name="connsiteX245" fmla="*/ 1752102 w 8984628"/>
                  <a:gd name="connsiteY245" fmla="*/ 745918 h 1591972"/>
                  <a:gd name="connsiteX246" fmla="*/ 7262078 w 8984628"/>
                  <a:gd name="connsiteY246" fmla="*/ 716307 h 1591972"/>
                  <a:gd name="connsiteX247" fmla="*/ 7268875 w 8984628"/>
                  <a:gd name="connsiteY247" fmla="*/ 752727 h 1591972"/>
                  <a:gd name="connsiteX248" fmla="*/ 7232515 w 8984628"/>
                  <a:gd name="connsiteY248" fmla="*/ 745918 h 1591972"/>
                  <a:gd name="connsiteX249" fmla="*/ 7205873 w 8984628"/>
                  <a:gd name="connsiteY249" fmla="*/ 689622 h 1591972"/>
                  <a:gd name="connsiteX250" fmla="*/ 7262078 w 8984628"/>
                  <a:gd name="connsiteY250" fmla="*/ 716307 h 1591972"/>
                  <a:gd name="connsiteX251" fmla="*/ 7390368 w 8984628"/>
                  <a:gd name="connsiteY251" fmla="*/ 745918 h 1591972"/>
                  <a:gd name="connsiteX252" fmla="*/ 7354008 w 8984628"/>
                  <a:gd name="connsiteY252" fmla="*/ 752727 h 1591972"/>
                  <a:gd name="connsiteX253" fmla="*/ 7360804 w 8984628"/>
                  <a:gd name="connsiteY253" fmla="*/ 716307 h 1591972"/>
                  <a:gd name="connsiteX254" fmla="*/ 7416933 w 8984628"/>
                  <a:gd name="connsiteY254" fmla="*/ 689622 h 1591972"/>
                  <a:gd name="connsiteX255" fmla="*/ 7390368 w 8984628"/>
                  <a:gd name="connsiteY255" fmla="*/ 745918 h 1591972"/>
                  <a:gd name="connsiteX256" fmla="*/ 1482639 w 8984628"/>
                  <a:gd name="connsiteY256" fmla="*/ 795395 h 1591972"/>
                  <a:gd name="connsiteX257" fmla="*/ 1457269 w 8984628"/>
                  <a:gd name="connsiteY257" fmla="*/ 844489 h 1591972"/>
                  <a:gd name="connsiteX258" fmla="*/ 1445250 w 8984628"/>
                  <a:gd name="connsiteY258" fmla="*/ 795395 h 1591972"/>
                  <a:gd name="connsiteX259" fmla="*/ 1457269 w 8984628"/>
                  <a:gd name="connsiteY259" fmla="*/ 746224 h 1591972"/>
                  <a:gd name="connsiteX260" fmla="*/ 1482639 w 8984628"/>
                  <a:gd name="connsiteY260" fmla="*/ 795395 h 1591972"/>
                  <a:gd name="connsiteX261" fmla="*/ 1901100 w 8984628"/>
                  <a:gd name="connsiteY261" fmla="*/ 795395 h 1591972"/>
                  <a:gd name="connsiteX262" fmla="*/ 1889082 w 8984628"/>
                  <a:gd name="connsiteY262" fmla="*/ 844489 h 1591972"/>
                  <a:gd name="connsiteX263" fmla="*/ 1863711 w 8984628"/>
                  <a:gd name="connsiteY263" fmla="*/ 795395 h 1591972"/>
                  <a:gd name="connsiteX264" fmla="*/ 1889082 w 8984628"/>
                  <a:gd name="connsiteY264" fmla="*/ 746224 h 1591972"/>
                  <a:gd name="connsiteX265" fmla="*/ 1901100 w 8984628"/>
                  <a:gd name="connsiteY265" fmla="*/ 795395 h 1591972"/>
                  <a:gd name="connsiteX266" fmla="*/ 7120905 w 8984628"/>
                  <a:gd name="connsiteY266" fmla="*/ 795395 h 1591972"/>
                  <a:gd name="connsiteX267" fmla="*/ 7095534 w 8984628"/>
                  <a:gd name="connsiteY267" fmla="*/ 844489 h 1591972"/>
                  <a:gd name="connsiteX268" fmla="*/ 7083516 w 8984628"/>
                  <a:gd name="connsiteY268" fmla="*/ 795395 h 1591972"/>
                  <a:gd name="connsiteX269" fmla="*/ 7095534 w 8984628"/>
                  <a:gd name="connsiteY269" fmla="*/ 746224 h 1591972"/>
                  <a:gd name="connsiteX270" fmla="*/ 7120905 w 8984628"/>
                  <a:gd name="connsiteY270" fmla="*/ 795395 h 1591972"/>
                  <a:gd name="connsiteX271" fmla="*/ 7539366 w 8984628"/>
                  <a:gd name="connsiteY271" fmla="*/ 795395 h 1591972"/>
                  <a:gd name="connsiteX272" fmla="*/ 7527271 w 8984628"/>
                  <a:gd name="connsiteY272" fmla="*/ 844489 h 1591972"/>
                  <a:gd name="connsiteX273" fmla="*/ 7501900 w 8984628"/>
                  <a:gd name="connsiteY273" fmla="*/ 795395 h 1591972"/>
                  <a:gd name="connsiteX274" fmla="*/ 7527271 w 8984628"/>
                  <a:gd name="connsiteY274" fmla="*/ 746224 h 1591972"/>
                  <a:gd name="connsiteX275" fmla="*/ 7539366 w 8984628"/>
                  <a:gd name="connsiteY275" fmla="*/ 795395 h 1591972"/>
                  <a:gd name="connsiteX276" fmla="*/ 1822447 w 8984628"/>
                  <a:gd name="connsiteY276" fmla="*/ 795395 h 1591972"/>
                  <a:gd name="connsiteX277" fmla="*/ 1764120 w 8984628"/>
                  <a:gd name="connsiteY277" fmla="*/ 816303 h 1591972"/>
                  <a:gd name="connsiteX278" fmla="*/ 1733604 w 8984628"/>
                  <a:gd name="connsiteY278" fmla="*/ 795395 h 1591972"/>
                  <a:gd name="connsiteX279" fmla="*/ 1764120 w 8984628"/>
                  <a:gd name="connsiteY279" fmla="*/ 774411 h 1591972"/>
                  <a:gd name="connsiteX280" fmla="*/ 1822447 w 8984628"/>
                  <a:gd name="connsiteY280" fmla="*/ 795395 h 1591972"/>
                  <a:gd name="connsiteX281" fmla="*/ 7251012 w 8984628"/>
                  <a:gd name="connsiteY281" fmla="*/ 795395 h 1591972"/>
                  <a:gd name="connsiteX282" fmla="*/ 7220509 w 8984628"/>
                  <a:gd name="connsiteY282" fmla="*/ 816303 h 1591972"/>
                  <a:gd name="connsiteX283" fmla="*/ 7162169 w 8984628"/>
                  <a:gd name="connsiteY283" fmla="*/ 795395 h 1591972"/>
                  <a:gd name="connsiteX284" fmla="*/ 7220509 w 8984628"/>
                  <a:gd name="connsiteY284" fmla="*/ 774411 h 1591972"/>
                  <a:gd name="connsiteX285" fmla="*/ 7251012 w 8984628"/>
                  <a:gd name="connsiteY285" fmla="*/ 795395 h 1591972"/>
                  <a:gd name="connsiteX286" fmla="*/ 7460725 w 8984628"/>
                  <a:gd name="connsiteY286" fmla="*/ 795395 h 1591972"/>
                  <a:gd name="connsiteX287" fmla="*/ 7402386 w 8984628"/>
                  <a:gd name="connsiteY287" fmla="*/ 816303 h 1591972"/>
                  <a:gd name="connsiteX288" fmla="*/ 7371870 w 8984628"/>
                  <a:gd name="connsiteY288" fmla="*/ 795395 h 1591972"/>
                  <a:gd name="connsiteX289" fmla="*/ 7402386 w 8984628"/>
                  <a:gd name="connsiteY289" fmla="*/ 774411 h 1591972"/>
                  <a:gd name="connsiteX290" fmla="*/ 7460725 w 8984628"/>
                  <a:gd name="connsiteY290" fmla="*/ 795395 h 1591972"/>
                  <a:gd name="connsiteX291" fmla="*/ 1612746 w 8984628"/>
                  <a:gd name="connsiteY291" fmla="*/ 795395 h 1591972"/>
                  <a:gd name="connsiteX292" fmla="*/ 1582230 w 8984628"/>
                  <a:gd name="connsiteY292" fmla="*/ 816303 h 1591972"/>
                  <a:gd name="connsiteX293" fmla="*/ 1523904 w 8984628"/>
                  <a:gd name="connsiteY293" fmla="*/ 795395 h 1591972"/>
                  <a:gd name="connsiteX294" fmla="*/ 1582230 w 8984628"/>
                  <a:gd name="connsiteY294" fmla="*/ 774500 h 1591972"/>
                  <a:gd name="connsiteX295" fmla="*/ 1612746 w 8984628"/>
                  <a:gd name="connsiteY295" fmla="*/ 795395 h 1591972"/>
                  <a:gd name="connsiteX296" fmla="*/ 1560023 w 8984628"/>
                  <a:gd name="connsiteY296" fmla="*/ 842275 h 1591972"/>
                  <a:gd name="connsiteX297" fmla="*/ 1538679 w 8984628"/>
                  <a:gd name="connsiteY297" fmla="*/ 901410 h 1591972"/>
                  <a:gd name="connsiteX298" fmla="*/ 1481051 w 8984628"/>
                  <a:gd name="connsiteY298" fmla="*/ 875043 h 1591972"/>
                  <a:gd name="connsiteX299" fmla="*/ 1503196 w 8984628"/>
                  <a:gd name="connsiteY299" fmla="*/ 815590 h 1591972"/>
                  <a:gd name="connsiteX300" fmla="*/ 1560023 w 8984628"/>
                  <a:gd name="connsiteY300" fmla="*/ 842275 h 1591972"/>
                  <a:gd name="connsiteX301" fmla="*/ 1865299 w 8984628"/>
                  <a:gd name="connsiteY301" fmla="*/ 875043 h 1591972"/>
                  <a:gd name="connsiteX302" fmla="*/ 1807671 w 8984628"/>
                  <a:gd name="connsiteY302" fmla="*/ 901410 h 1591972"/>
                  <a:gd name="connsiteX303" fmla="*/ 1786328 w 8984628"/>
                  <a:gd name="connsiteY303" fmla="*/ 842275 h 1591972"/>
                  <a:gd name="connsiteX304" fmla="*/ 1843168 w 8984628"/>
                  <a:gd name="connsiteY304" fmla="*/ 815590 h 1591972"/>
                  <a:gd name="connsiteX305" fmla="*/ 1865299 w 8984628"/>
                  <a:gd name="connsiteY305" fmla="*/ 875043 h 1591972"/>
                  <a:gd name="connsiteX306" fmla="*/ 7198288 w 8984628"/>
                  <a:gd name="connsiteY306" fmla="*/ 842275 h 1591972"/>
                  <a:gd name="connsiteX307" fmla="*/ 7176869 w 8984628"/>
                  <a:gd name="connsiteY307" fmla="*/ 901410 h 1591972"/>
                  <a:gd name="connsiteX308" fmla="*/ 7119330 w 8984628"/>
                  <a:gd name="connsiteY308" fmla="*/ 875043 h 1591972"/>
                  <a:gd name="connsiteX309" fmla="*/ 7141462 w 8984628"/>
                  <a:gd name="connsiteY309" fmla="*/ 815590 h 1591972"/>
                  <a:gd name="connsiteX310" fmla="*/ 7198288 w 8984628"/>
                  <a:gd name="connsiteY310" fmla="*/ 842275 h 1591972"/>
                  <a:gd name="connsiteX311" fmla="*/ 7503565 w 8984628"/>
                  <a:gd name="connsiteY311" fmla="*/ 875043 h 1591972"/>
                  <a:gd name="connsiteX312" fmla="*/ 7445937 w 8984628"/>
                  <a:gd name="connsiteY312" fmla="*/ 901410 h 1591972"/>
                  <a:gd name="connsiteX313" fmla="*/ 7424517 w 8984628"/>
                  <a:gd name="connsiteY313" fmla="*/ 842275 h 1591972"/>
                  <a:gd name="connsiteX314" fmla="*/ 7481345 w 8984628"/>
                  <a:gd name="connsiteY314" fmla="*/ 815590 h 1591972"/>
                  <a:gd name="connsiteX315" fmla="*/ 7503565 w 8984628"/>
                  <a:gd name="connsiteY315" fmla="*/ 875043 h 1591972"/>
                  <a:gd name="connsiteX316" fmla="*/ 1623812 w 8984628"/>
                  <a:gd name="connsiteY316" fmla="*/ 874420 h 1591972"/>
                  <a:gd name="connsiteX317" fmla="*/ 1567607 w 8984628"/>
                  <a:gd name="connsiteY317" fmla="*/ 901092 h 1591972"/>
                  <a:gd name="connsiteX318" fmla="*/ 1594248 w 8984628"/>
                  <a:gd name="connsiteY318" fmla="*/ 844808 h 1591972"/>
                  <a:gd name="connsiteX319" fmla="*/ 1630609 w 8984628"/>
                  <a:gd name="connsiteY319" fmla="*/ 838000 h 1591972"/>
                  <a:gd name="connsiteX320" fmla="*/ 1623812 w 8984628"/>
                  <a:gd name="connsiteY320" fmla="*/ 874420 h 1591972"/>
                  <a:gd name="connsiteX321" fmla="*/ 1752102 w 8984628"/>
                  <a:gd name="connsiteY321" fmla="*/ 844808 h 1591972"/>
                  <a:gd name="connsiteX322" fmla="*/ 1778743 w 8984628"/>
                  <a:gd name="connsiteY322" fmla="*/ 901092 h 1591972"/>
                  <a:gd name="connsiteX323" fmla="*/ 1722538 w 8984628"/>
                  <a:gd name="connsiteY323" fmla="*/ 874420 h 1591972"/>
                  <a:gd name="connsiteX324" fmla="*/ 1715742 w 8984628"/>
                  <a:gd name="connsiteY324" fmla="*/ 838000 h 1591972"/>
                  <a:gd name="connsiteX325" fmla="*/ 1752102 w 8984628"/>
                  <a:gd name="connsiteY325" fmla="*/ 844808 h 1591972"/>
                  <a:gd name="connsiteX326" fmla="*/ 7262078 w 8984628"/>
                  <a:gd name="connsiteY326" fmla="*/ 874420 h 1591972"/>
                  <a:gd name="connsiteX327" fmla="*/ 7205873 w 8984628"/>
                  <a:gd name="connsiteY327" fmla="*/ 901092 h 1591972"/>
                  <a:gd name="connsiteX328" fmla="*/ 7232515 w 8984628"/>
                  <a:gd name="connsiteY328" fmla="*/ 844808 h 1591972"/>
                  <a:gd name="connsiteX329" fmla="*/ 7268875 w 8984628"/>
                  <a:gd name="connsiteY329" fmla="*/ 838000 h 1591972"/>
                  <a:gd name="connsiteX330" fmla="*/ 7262078 w 8984628"/>
                  <a:gd name="connsiteY330" fmla="*/ 874420 h 1591972"/>
                  <a:gd name="connsiteX331" fmla="*/ 7390368 w 8984628"/>
                  <a:gd name="connsiteY331" fmla="*/ 844808 h 1591972"/>
                  <a:gd name="connsiteX332" fmla="*/ 7416933 w 8984628"/>
                  <a:gd name="connsiteY332" fmla="*/ 901092 h 1591972"/>
                  <a:gd name="connsiteX333" fmla="*/ 7360804 w 8984628"/>
                  <a:gd name="connsiteY333" fmla="*/ 874420 h 1591972"/>
                  <a:gd name="connsiteX334" fmla="*/ 7354008 w 8984628"/>
                  <a:gd name="connsiteY334" fmla="*/ 838000 h 1591972"/>
                  <a:gd name="connsiteX335" fmla="*/ 7390368 w 8984628"/>
                  <a:gd name="connsiteY335" fmla="*/ 844808 h 1591972"/>
                  <a:gd name="connsiteX336" fmla="*/ 1694080 w 8984628"/>
                  <a:gd name="connsiteY336" fmla="*/ 886445 h 1591972"/>
                  <a:gd name="connsiteX337" fmla="*/ 1673220 w 8984628"/>
                  <a:gd name="connsiteY337" fmla="*/ 944880 h 1591972"/>
                  <a:gd name="connsiteX338" fmla="*/ 1652270 w 8984628"/>
                  <a:gd name="connsiteY338" fmla="*/ 886445 h 1591972"/>
                  <a:gd name="connsiteX339" fmla="*/ 1673220 w 8984628"/>
                  <a:gd name="connsiteY339" fmla="*/ 855891 h 1591972"/>
                  <a:gd name="connsiteX340" fmla="*/ 1694080 w 8984628"/>
                  <a:gd name="connsiteY340" fmla="*/ 886445 h 1591972"/>
                  <a:gd name="connsiteX341" fmla="*/ 7332270 w 8984628"/>
                  <a:gd name="connsiteY341" fmla="*/ 886445 h 1591972"/>
                  <a:gd name="connsiteX342" fmla="*/ 7311409 w 8984628"/>
                  <a:gd name="connsiteY342" fmla="*/ 944880 h 1591972"/>
                  <a:gd name="connsiteX343" fmla="*/ 7290536 w 8984628"/>
                  <a:gd name="connsiteY343" fmla="*/ 886445 h 1591972"/>
                  <a:gd name="connsiteX344" fmla="*/ 7311409 w 8984628"/>
                  <a:gd name="connsiteY344" fmla="*/ 855891 h 1591972"/>
                  <a:gd name="connsiteX345" fmla="*/ 7332270 w 8984628"/>
                  <a:gd name="connsiteY345" fmla="*/ 886445 h 1591972"/>
                  <a:gd name="connsiteX346" fmla="*/ 1652982 w 8984628"/>
                  <a:gd name="connsiteY346" fmla="*/ 965623 h 1591972"/>
                  <a:gd name="connsiteX347" fmla="*/ 1593613 w 8984628"/>
                  <a:gd name="connsiteY347" fmla="*/ 987790 h 1591972"/>
                  <a:gd name="connsiteX348" fmla="*/ 1567289 w 8984628"/>
                  <a:gd name="connsiteY348" fmla="*/ 930081 h 1591972"/>
                  <a:gd name="connsiteX349" fmla="*/ 1626340 w 8984628"/>
                  <a:gd name="connsiteY349" fmla="*/ 908702 h 1591972"/>
                  <a:gd name="connsiteX350" fmla="*/ 1652982 w 8984628"/>
                  <a:gd name="connsiteY350" fmla="*/ 965623 h 1591972"/>
                  <a:gd name="connsiteX351" fmla="*/ 1779061 w 8984628"/>
                  <a:gd name="connsiteY351" fmla="*/ 930081 h 1591972"/>
                  <a:gd name="connsiteX352" fmla="*/ 1752737 w 8984628"/>
                  <a:gd name="connsiteY352" fmla="*/ 987790 h 1591972"/>
                  <a:gd name="connsiteX353" fmla="*/ 1693369 w 8984628"/>
                  <a:gd name="connsiteY353" fmla="*/ 965623 h 1591972"/>
                  <a:gd name="connsiteX354" fmla="*/ 1720010 w 8984628"/>
                  <a:gd name="connsiteY354" fmla="*/ 908702 h 1591972"/>
                  <a:gd name="connsiteX355" fmla="*/ 1779061 w 8984628"/>
                  <a:gd name="connsiteY355" fmla="*/ 930081 h 1591972"/>
                  <a:gd name="connsiteX356" fmla="*/ 7291171 w 8984628"/>
                  <a:gd name="connsiteY356" fmla="*/ 965623 h 1591972"/>
                  <a:gd name="connsiteX357" fmla="*/ 7231879 w 8984628"/>
                  <a:gd name="connsiteY357" fmla="*/ 987790 h 1591972"/>
                  <a:gd name="connsiteX358" fmla="*/ 7205568 w 8984628"/>
                  <a:gd name="connsiteY358" fmla="*/ 930081 h 1591972"/>
                  <a:gd name="connsiteX359" fmla="*/ 7264606 w 8984628"/>
                  <a:gd name="connsiteY359" fmla="*/ 908702 h 1591972"/>
                  <a:gd name="connsiteX360" fmla="*/ 7291171 w 8984628"/>
                  <a:gd name="connsiteY360" fmla="*/ 965623 h 1591972"/>
                  <a:gd name="connsiteX361" fmla="*/ 7417327 w 8984628"/>
                  <a:gd name="connsiteY361" fmla="*/ 930081 h 1591972"/>
                  <a:gd name="connsiteX362" fmla="*/ 7391003 w 8984628"/>
                  <a:gd name="connsiteY362" fmla="*/ 987790 h 1591972"/>
                  <a:gd name="connsiteX363" fmla="*/ 7331635 w 8984628"/>
                  <a:gd name="connsiteY363" fmla="*/ 965623 h 1591972"/>
                  <a:gd name="connsiteX364" fmla="*/ 7358276 w 8984628"/>
                  <a:gd name="connsiteY364" fmla="*/ 908702 h 1591972"/>
                  <a:gd name="connsiteX365" fmla="*/ 7417327 w 8984628"/>
                  <a:gd name="connsiteY365" fmla="*/ 930081 h 1591972"/>
                  <a:gd name="connsiteX366" fmla="*/ 1538438 w 8984628"/>
                  <a:gd name="connsiteY366" fmla="*/ 930310 h 1591972"/>
                  <a:gd name="connsiteX367" fmla="*/ 1555119 w 8984628"/>
                  <a:gd name="connsiteY367" fmla="*/ 982967 h 1591972"/>
                  <a:gd name="connsiteX368" fmla="*/ 1512038 w 8984628"/>
                  <a:gd name="connsiteY368" fmla="*/ 956753 h 1591972"/>
                  <a:gd name="connsiteX369" fmla="*/ 1485879 w 8984628"/>
                  <a:gd name="connsiteY369" fmla="*/ 913601 h 1591972"/>
                  <a:gd name="connsiteX370" fmla="*/ 1538438 w 8984628"/>
                  <a:gd name="connsiteY370" fmla="*/ 930310 h 1591972"/>
                  <a:gd name="connsiteX371" fmla="*/ 1834313 w 8984628"/>
                  <a:gd name="connsiteY371" fmla="*/ 956753 h 1591972"/>
                  <a:gd name="connsiteX372" fmla="*/ 1791232 w 8984628"/>
                  <a:gd name="connsiteY372" fmla="*/ 982967 h 1591972"/>
                  <a:gd name="connsiteX373" fmla="*/ 1807913 w 8984628"/>
                  <a:gd name="connsiteY373" fmla="*/ 930310 h 1591972"/>
                  <a:gd name="connsiteX374" fmla="*/ 1860471 w 8984628"/>
                  <a:gd name="connsiteY374" fmla="*/ 913601 h 1591972"/>
                  <a:gd name="connsiteX375" fmla="*/ 1834313 w 8984628"/>
                  <a:gd name="connsiteY375" fmla="*/ 956753 h 1591972"/>
                  <a:gd name="connsiteX376" fmla="*/ 7176716 w 8984628"/>
                  <a:gd name="connsiteY376" fmla="*/ 930310 h 1591972"/>
                  <a:gd name="connsiteX377" fmla="*/ 7193385 w 8984628"/>
                  <a:gd name="connsiteY377" fmla="*/ 982967 h 1591972"/>
                  <a:gd name="connsiteX378" fmla="*/ 7150228 w 8984628"/>
                  <a:gd name="connsiteY378" fmla="*/ 956753 h 1591972"/>
                  <a:gd name="connsiteX379" fmla="*/ 7124145 w 8984628"/>
                  <a:gd name="connsiteY379" fmla="*/ 913601 h 1591972"/>
                  <a:gd name="connsiteX380" fmla="*/ 7176716 w 8984628"/>
                  <a:gd name="connsiteY380" fmla="*/ 930310 h 1591972"/>
                  <a:gd name="connsiteX381" fmla="*/ 7472579 w 8984628"/>
                  <a:gd name="connsiteY381" fmla="*/ 956753 h 1591972"/>
                  <a:gd name="connsiteX382" fmla="*/ 7429498 w 8984628"/>
                  <a:gd name="connsiteY382" fmla="*/ 982967 h 1591972"/>
                  <a:gd name="connsiteX383" fmla="*/ 7446179 w 8984628"/>
                  <a:gd name="connsiteY383" fmla="*/ 930310 h 1591972"/>
                  <a:gd name="connsiteX384" fmla="*/ 7498737 w 8984628"/>
                  <a:gd name="connsiteY384" fmla="*/ 913601 h 1591972"/>
                  <a:gd name="connsiteX385" fmla="*/ 7472579 w 8984628"/>
                  <a:gd name="connsiteY385" fmla="*/ 956753 h 1591972"/>
                  <a:gd name="connsiteX386" fmla="*/ 1722221 w 8984628"/>
                  <a:gd name="connsiteY386" fmla="*/ 1011625 h 1591972"/>
                  <a:gd name="connsiteX387" fmla="*/ 1673220 w 8984628"/>
                  <a:gd name="connsiteY387" fmla="*/ 1023663 h 1591972"/>
                  <a:gd name="connsiteX388" fmla="*/ 1624130 w 8984628"/>
                  <a:gd name="connsiteY388" fmla="*/ 1011625 h 1591972"/>
                  <a:gd name="connsiteX389" fmla="*/ 1673220 w 8984628"/>
                  <a:gd name="connsiteY389" fmla="*/ 986212 h 1591972"/>
                  <a:gd name="connsiteX390" fmla="*/ 1722221 w 8984628"/>
                  <a:gd name="connsiteY390" fmla="*/ 1011625 h 1591972"/>
                  <a:gd name="connsiteX391" fmla="*/ 7360487 w 8984628"/>
                  <a:gd name="connsiteY391" fmla="*/ 1011625 h 1591972"/>
                  <a:gd name="connsiteX392" fmla="*/ 7311409 w 8984628"/>
                  <a:gd name="connsiteY392" fmla="*/ 1023663 h 1591972"/>
                  <a:gd name="connsiteX393" fmla="*/ 7262396 w 8984628"/>
                  <a:gd name="connsiteY393" fmla="*/ 1011625 h 1591972"/>
                  <a:gd name="connsiteX394" fmla="*/ 7311409 w 8984628"/>
                  <a:gd name="connsiteY394" fmla="*/ 986212 h 1591972"/>
                  <a:gd name="connsiteX395" fmla="*/ 7360487 w 8984628"/>
                  <a:gd name="connsiteY395" fmla="*/ 1011625 h 15919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Lst>
                <a:rect l="l" t="t" r="r" b="b"/>
                <a:pathLst>
                  <a:path w="8984628" h="1591972">
                    <a:moveTo>
                      <a:pt x="4492270" y="-630"/>
                    </a:moveTo>
                    <a:lnTo>
                      <a:pt x="4259562" y="232538"/>
                    </a:lnTo>
                    <a:lnTo>
                      <a:pt x="3930338" y="232538"/>
                    </a:lnTo>
                    <a:lnTo>
                      <a:pt x="3930338" y="562227"/>
                    </a:lnTo>
                    <a:lnTo>
                      <a:pt x="3722136" y="770771"/>
                    </a:lnTo>
                    <a:lnTo>
                      <a:pt x="3400662" y="770771"/>
                    </a:lnTo>
                    <a:lnTo>
                      <a:pt x="3313077" y="683043"/>
                    </a:lnTo>
                    <a:lnTo>
                      <a:pt x="3313077" y="524229"/>
                    </a:lnTo>
                    <a:lnTo>
                      <a:pt x="3154513" y="524229"/>
                    </a:lnTo>
                    <a:lnTo>
                      <a:pt x="3042434" y="411877"/>
                    </a:lnTo>
                    <a:lnTo>
                      <a:pt x="2930189" y="524229"/>
                    </a:lnTo>
                    <a:lnTo>
                      <a:pt x="2771625" y="524229"/>
                    </a:lnTo>
                    <a:lnTo>
                      <a:pt x="2771625" y="683043"/>
                    </a:lnTo>
                    <a:lnTo>
                      <a:pt x="2684116" y="770771"/>
                    </a:lnTo>
                    <a:lnTo>
                      <a:pt x="1928453" y="770771"/>
                    </a:lnTo>
                    <a:lnTo>
                      <a:pt x="1929635" y="794759"/>
                    </a:lnTo>
                    <a:cubicBezTo>
                      <a:pt x="1929482" y="759687"/>
                      <a:pt x="1915964" y="727619"/>
                      <a:pt x="1893833" y="703556"/>
                    </a:cubicBezTo>
                    <a:cubicBezTo>
                      <a:pt x="1892410" y="670852"/>
                      <a:pt x="1879439" y="638631"/>
                      <a:pt x="1854538" y="613689"/>
                    </a:cubicBezTo>
                    <a:cubicBezTo>
                      <a:pt x="1829650" y="588747"/>
                      <a:pt x="1797470" y="575767"/>
                      <a:pt x="1764832" y="574342"/>
                    </a:cubicBezTo>
                    <a:cubicBezTo>
                      <a:pt x="1740642" y="552098"/>
                      <a:pt x="1708475" y="538393"/>
                      <a:pt x="1673220" y="538393"/>
                    </a:cubicBezTo>
                    <a:cubicBezTo>
                      <a:pt x="1637876" y="538393"/>
                      <a:pt x="1605708" y="552098"/>
                      <a:pt x="1581519" y="574342"/>
                    </a:cubicBezTo>
                    <a:cubicBezTo>
                      <a:pt x="1548881" y="575767"/>
                      <a:pt x="1516700" y="588747"/>
                      <a:pt x="1491812" y="613689"/>
                    </a:cubicBezTo>
                    <a:cubicBezTo>
                      <a:pt x="1466912" y="638631"/>
                      <a:pt x="1453940" y="670852"/>
                      <a:pt x="1452517" y="703556"/>
                    </a:cubicBezTo>
                    <a:cubicBezTo>
                      <a:pt x="1430386" y="727619"/>
                      <a:pt x="1416957" y="759611"/>
                      <a:pt x="1416716" y="794682"/>
                    </a:cubicBezTo>
                    <a:lnTo>
                      <a:pt x="1417898" y="770771"/>
                    </a:lnTo>
                    <a:lnTo>
                      <a:pt x="0" y="770771"/>
                    </a:lnTo>
                    <a:lnTo>
                      <a:pt x="0" y="820018"/>
                    </a:lnTo>
                    <a:lnTo>
                      <a:pt x="1417898" y="820018"/>
                    </a:lnTo>
                    <a:lnTo>
                      <a:pt x="1416716" y="795955"/>
                    </a:lnTo>
                    <a:cubicBezTo>
                      <a:pt x="1416868" y="831102"/>
                      <a:pt x="1430386" y="863094"/>
                      <a:pt x="1452517" y="887158"/>
                    </a:cubicBezTo>
                    <a:cubicBezTo>
                      <a:pt x="1453940" y="919862"/>
                      <a:pt x="1466912" y="952083"/>
                      <a:pt x="1491812" y="977025"/>
                    </a:cubicBezTo>
                    <a:cubicBezTo>
                      <a:pt x="1516700" y="1001966"/>
                      <a:pt x="1548881" y="1014946"/>
                      <a:pt x="1581519" y="1016372"/>
                    </a:cubicBezTo>
                    <a:cubicBezTo>
                      <a:pt x="1605708" y="1038704"/>
                      <a:pt x="1637876" y="1052321"/>
                      <a:pt x="1673220" y="1052321"/>
                    </a:cubicBezTo>
                    <a:cubicBezTo>
                      <a:pt x="1708475" y="1052321"/>
                      <a:pt x="1740642" y="1038704"/>
                      <a:pt x="1764832" y="1016448"/>
                    </a:cubicBezTo>
                    <a:cubicBezTo>
                      <a:pt x="1797470" y="1014946"/>
                      <a:pt x="1829650" y="1001966"/>
                      <a:pt x="1854538" y="977025"/>
                    </a:cubicBezTo>
                    <a:cubicBezTo>
                      <a:pt x="1879439" y="952083"/>
                      <a:pt x="1892410" y="919862"/>
                      <a:pt x="1893833" y="887158"/>
                    </a:cubicBezTo>
                    <a:cubicBezTo>
                      <a:pt x="1915964" y="863094"/>
                      <a:pt x="1929482" y="831026"/>
                      <a:pt x="1929635" y="795878"/>
                    </a:cubicBezTo>
                    <a:lnTo>
                      <a:pt x="1928453" y="820018"/>
                    </a:lnTo>
                    <a:lnTo>
                      <a:pt x="2684116" y="820018"/>
                    </a:lnTo>
                    <a:lnTo>
                      <a:pt x="2771625" y="907671"/>
                    </a:lnTo>
                    <a:lnTo>
                      <a:pt x="2771625" y="1066497"/>
                    </a:lnTo>
                    <a:lnTo>
                      <a:pt x="2930189" y="1066497"/>
                    </a:lnTo>
                    <a:lnTo>
                      <a:pt x="3042434" y="1178837"/>
                    </a:lnTo>
                    <a:lnTo>
                      <a:pt x="3154513" y="1066497"/>
                    </a:lnTo>
                    <a:lnTo>
                      <a:pt x="3313077" y="1066497"/>
                    </a:lnTo>
                    <a:lnTo>
                      <a:pt x="3313077" y="907671"/>
                    </a:lnTo>
                    <a:lnTo>
                      <a:pt x="3400662" y="820018"/>
                    </a:lnTo>
                    <a:lnTo>
                      <a:pt x="3722213" y="820018"/>
                    </a:lnTo>
                    <a:lnTo>
                      <a:pt x="3930338" y="1028486"/>
                    </a:lnTo>
                    <a:lnTo>
                      <a:pt x="3930338" y="1358176"/>
                    </a:lnTo>
                    <a:lnTo>
                      <a:pt x="4259562" y="1358176"/>
                    </a:lnTo>
                    <a:lnTo>
                      <a:pt x="4492270" y="1591343"/>
                    </a:lnTo>
                    <a:lnTo>
                      <a:pt x="4725054" y="1358176"/>
                    </a:lnTo>
                    <a:lnTo>
                      <a:pt x="5054202" y="1358176"/>
                    </a:lnTo>
                    <a:lnTo>
                      <a:pt x="5054202" y="1028486"/>
                    </a:lnTo>
                    <a:lnTo>
                      <a:pt x="5262404" y="820018"/>
                    </a:lnTo>
                    <a:lnTo>
                      <a:pt x="5584043" y="820018"/>
                    </a:lnTo>
                    <a:lnTo>
                      <a:pt x="5671539" y="907671"/>
                    </a:lnTo>
                    <a:lnTo>
                      <a:pt x="5671539" y="1066497"/>
                    </a:lnTo>
                    <a:lnTo>
                      <a:pt x="5830104" y="1066497"/>
                    </a:lnTo>
                    <a:lnTo>
                      <a:pt x="5942195" y="1178837"/>
                    </a:lnTo>
                    <a:lnTo>
                      <a:pt x="6054275" y="1066497"/>
                    </a:lnTo>
                    <a:lnTo>
                      <a:pt x="6212916" y="1066497"/>
                    </a:lnTo>
                    <a:lnTo>
                      <a:pt x="6212916" y="907671"/>
                    </a:lnTo>
                    <a:lnTo>
                      <a:pt x="6300424" y="820018"/>
                    </a:lnTo>
                    <a:lnTo>
                      <a:pt x="7056163" y="820018"/>
                    </a:lnTo>
                    <a:lnTo>
                      <a:pt x="7054982" y="796273"/>
                    </a:lnTo>
                    <a:cubicBezTo>
                      <a:pt x="7055223" y="831268"/>
                      <a:pt x="7068741" y="863171"/>
                      <a:pt x="7090707" y="887158"/>
                    </a:cubicBezTo>
                    <a:cubicBezTo>
                      <a:pt x="7092129" y="919862"/>
                      <a:pt x="7105177" y="952083"/>
                      <a:pt x="7130078" y="977025"/>
                    </a:cubicBezTo>
                    <a:cubicBezTo>
                      <a:pt x="7154890" y="1001966"/>
                      <a:pt x="7187146" y="1014946"/>
                      <a:pt x="7219797" y="1016372"/>
                    </a:cubicBezTo>
                    <a:cubicBezTo>
                      <a:pt x="7243898" y="1038704"/>
                      <a:pt x="7276155" y="1052321"/>
                      <a:pt x="7311409" y="1052321"/>
                    </a:cubicBezTo>
                    <a:cubicBezTo>
                      <a:pt x="7346740" y="1052321"/>
                      <a:pt x="7378909" y="1038704"/>
                      <a:pt x="7403021" y="1016372"/>
                    </a:cubicBezTo>
                    <a:cubicBezTo>
                      <a:pt x="7435659" y="1014946"/>
                      <a:pt x="7467916" y="1001966"/>
                      <a:pt x="7492816" y="977025"/>
                    </a:cubicBezTo>
                    <a:cubicBezTo>
                      <a:pt x="7517628" y="952083"/>
                      <a:pt x="7530676" y="919862"/>
                      <a:pt x="7532099" y="887158"/>
                    </a:cubicBezTo>
                    <a:cubicBezTo>
                      <a:pt x="7554307" y="863018"/>
                      <a:pt x="7567824" y="830873"/>
                      <a:pt x="7567900" y="795560"/>
                    </a:cubicBezTo>
                    <a:lnTo>
                      <a:pt x="7566719" y="820018"/>
                    </a:lnTo>
                    <a:lnTo>
                      <a:pt x="8984628" y="820018"/>
                    </a:lnTo>
                    <a:lnTo>
                      <a:pt x="8984628" y="770771"/>
                    </a:lnTo>
                    <a:lnTo>
                      <a:pt x="7566719" y="770771"/>
                    </a:lnTo>
                    <a:lnTo>
                      <a:pt x="7567900" y="795077"/>
                    </a:lnTo>
                    <a:cubicBezTo>
                      <a:pt x="7567824" y="759764"/>
                      <a:pt x="7554231" y="727708"/>
                      <a:pt x="7532099" y="703556"/>
                    </a:cubicBezTo>
                    <a:cubicBezTo>
                      <a:pt x="7530676" y="670852"/>
                      <a:pt x="7517628" y="638631"/>
                      <a:pt x="7492816" y="613689"/>
                    </a:cubicBezTo>
                    <a:cubicBezTo>
                      <a:pt x="7467916" y="588747"/>
                      <a:pt x="7435659" y="575767"/>
                      <a:pt x="7403021" y="574342"/>
                    </a:cubicBezTo>
                    <a:cubicBezTo>
                      <a:pt x="7378909" y="552098"/>
                      <a:pt x="7346740" y="538393"/>
                      <a:pt x="7311409" y="538393"/>
                    </a:cubicBezTo>
                    <a:cubicBezTo>
                      <a:pt x="7276155" y="538393"/>
                      <a:pt x="7243898" y="552098"/>
                      <a:pt x="7219797" y="574342"/>
                    </a:cubicBezTo>
                    <a:cubicBezTo>
                      <a:pt x="7187146" y="575767"/>
                      <a:pt x="7154890" y="588747"/>
                      <a:pt x="7130078" y="613689"/>
                    </a:cubicBezTo>
                    <a:cubicBezTo>
                      <a:pt x="7105177" y="638631"/>
                      <a:pt x="7092219" y="670852"/>
                      <a:pt x="7090707" y="703556"/>
                    </a:cubicBezTo>
                    <a:cubicBezTo>
                      <a:pt x="7068741" y="727543"/>
                      <a:pt x="7055223" y="759458"/>
                      <a:pt x="7054982" y="794364"/>
                    </a:cubicBezTo>
                    <a:lnTo>
                      <a:pt x="7056163" y="770771"/>
                    </a:lnTo>
                    <a:lnTo>
                      <a:pt x="6300424" y="770771"/>
                    </a:lnTo>
                    <a:lnTo>
                      <a:pt x="6212916" y="683043"/>
                    </a:lnTo>
                    <a:lnTo>
                      <a:pt x="6212916" y="524229"/>
                    </a:lnTo>
                    <a:lnTo>
                      <a:pt x="6054275" y="524229"/>
                    </a:lnTo>
                    <a:lnTo>
                      <a:pt x="5942195" y="411877"/>
                    </a:lnTo>
                    <a:lnTo>
                      <a:pt x="5830104" y="524229"/>
                    </a:lnTo>
                    <a:lnTo>
                      <a:pt x="5671539" y="524229"/>
                    </a:lnTo>
                    <a:lnTo>
                      <a:pt x="5671539" y="683043"/>
                    </a:lnTo>
                    <a:lnTo>
                      <a:pt x="5583954" y="770771"/>
                    </a:lnTo>
                    <a:lnTo>
                      <a:pt x="5262480" y="770771"/>
                    </a:lnTo>
                    <a:lnTo>
                      <a:pt x="5054202" y="562227"/>
                    </a:lnTo>
                    <a:lnTo>
                      <a:pt x="5054202" y="232538"/>
                    </a:lnTo>
                    <a:lnTo>
                      <a:pt x="4725054" y="232538"/>
                    </a:lnTo>
                    <a:lnTo>
                      <a:pt x="4492270" y="-630"/>
                    </a:lnTo>
                    <a:close/>
                    <a:moveTo>
                      <a:pt x="4492270" y="241484"/>
                    </a:moveTo>
                    <a:lnTo>
                      <a:pt x="4654227" y="403720"/>
                    </a:lnTo>
                    <a:lnTo>
                      <a:pt x="4883301" y="403720"/>
                    </a:lnTo>
                    <a:lnTo>
                      <a:pt x="4883301" y="633172"/>
                    </a:lnTo>
                    <a:lnTo>
                      <a:pt x="5045271" y="795395"/>
                    </a:lnTo>
                    <a:lnTo>
                      <a:pt x="4883301" y="957631"/>
                    </a:lnTo>
                    <a:lnTo>
                      <a:pt x="4883301" y="1186994"/>
                    </a:lnTo>
                    <a:lnTo>
                      <a:pt x="4654227" y="1186994"/>
                    </a:lnTo>
                    <a:lnTo>
                      <a:pt x="4492270" y="1349230"/>
                    </a:lnTo>
                    <a:lnTo>
                      <a:pt x="4330313" y="1186994"/>
                    </a:lnTo>
                    <a:lnTo>
                      <a:pt x="4101315" y="1186994"/>
                    </a:lnTo>
                    <a:lnTo>
                      <a:pt x="4101315" y="957631"/>
                    </a:lnTo>
                    <a:lnTo>
                      <a:pt x="3939345" y="795395"/>
                    </a:lnTo>
                    <a:lnTo>
                      <a:pt x="4101315" y="633172"/>
                    </a:lnTo>
                    <a:lnTo>
                      <a:pt x="4101315" y="403720"/>
                    </a:lnTo>
                    <a:lnTo>
                      <a:pt x="4330313" y="403720"/>
                    </a:lnTo>
                    <a:lnTo>
                      <a:pt x="4492270" y="241484"/>
                    </a:lnTo>
                    <a:close/>
                    <a:moveTo>
                      <a:pt x="3042434" y="528505"/>
                    </a:moveTo>
                    <a:lnTo>
                      <a:pt x="3120452" y="606639"/>
                    </a:lnTo>
                    <a:lnTo>
                      <a:pt x="3230790" y="606639"/>
                    </a:lnTo>
                    <a:lnTo>
                      <a:pt x="3230790" y="717172"/>
                    </a:lnTo>
                    <a:lnTo>
                      <a:pt x="3284225" y="770771"/>
                    </a:lnTo>
                    <a:lnTo>
                      <a:pt x="3308733" y="795395"/>
                    </a:lnTo>
                    <a:lnTo>
                      <a:pt x="3230790" y="873542"/>
                    </a:lnTo>
                    <a:lnTo>
                      <a:pt x="3230790" y="984074"/>
                    </a:lnTo>
                    <a:lnTo>
                      <a:pt x="3120452" y="984074"/>
                    </a:lnTo>
                    <a:lnTo>
                      <a:pt x="3042434" y="1062221"/>
                    </a:lnTo>
                    <a:lnTo>
                      <a:pt x="2964339" y="984074"/>
                    </a:lnTo>
                    <a:lnTo>
                      <a:pt x="2853988" y="984074"/>
                    </a:lnTo>
                    <a:lnTo>
                      <a:pt x="2853988" y="873542"/>
                    </a:lnTo>
                    <a:lnTo>
                      <a:pt x="2775969" y="795395"/>
                    </a:lnTo>
                    <a:lnTo>
                      <a:pt x="2800553" y="770771"/>
                    </a:lnTo>
                    <a:lnTo>
                      <a:pt x="2853988" y="717172"/>
                    </a:lnTo>
                    <a:lnTo>
                      <a:pt x="2853988" y="606639"/>
                    </a:lnTo>
                    <a:lnTo>
                      <a:pt x="2964339" y="606639"/>
                    </a:lnTo>
                    <a:lnTo>
                      <a:pt x="3042434" y="528505"/>
                    </a:lnTo>
                    <a:close/>
                    <a:moveTo>
                      <a:pt x="5942195" y="528505"/>
                    </a:moveTo>
                    <a:lnTo>
                      <a:pt x="6020201" y="606639"/>
                    </a:lnTo>
                    <a:lnTo>
                      <a:pt x="6130552" y="606639"/>
                    </a:lnTo>
                    <a:lnTo>
                      <a:pt x="6130552" y="717172"/>
                    </a:lnTo>
                    <a:lnTo>
                      <a:pt x="6208570" y="795395"/>
                    </a:lnTo>
                    <a:lnTo>
                      <a:pt x="6130552" y="873542"/>
                    </a:lnTo>
                    <a:lnTo>
                      <a:pt x="6130552" y="984074"/>
                    </a:lnTo>
                    <a:lnTo>
                      <a:pt x="6020201" y="984074"/>
                    </a:lnTo>
                    <a:lnTo>
                      <a:pt x="5942195" y="1062221"/>
                    </a:lnTo>
                    <a:lnTo>
                      <a:pt x="5864177" y="984074"/>
                    </a:lnTo>
                    <a:lnTo>
                      <a:pt x="5753902" y="984074"/>
                    </a:lnTo>
                    <a:lnTo>
                      <a:pt x="5753902" y="873542"/>
                    </a:lnTo>
                    <a:lnTo>
                      <a:pt x="5678336" y="792862"/>
                    </a:lnTo>
                    <a:lnTo>
                      <a:pt x="5753902" y="717172"/>
                    </a:lnTo>
                    <a:lnTo>
                      <a:pt x="5753902" y="606639"/>
                    </a:lnTo>
                    <a:lnTo>
                      <a:pt x="5864177" y="606639"/>
                    </a:lnTo>
                    <a:lnTo>
                      <a:pt x="5942195" y="528505"/>
                    </a:lnTo>
                    <a:close/>
                    <a:moveTo>
                      <a:pt x="1722221" y="579089"/>
                    </a:moveTo>
                    <a:cubicBezTo>
                      <a:pt x="1704676" y="584000"/>
                      <a:pt x="1687919" y="592476"/>
                      <a:pt x="1673220" y="604501"/>
                    </a:cubicBezTo>
                    <a:cubicBezTo>
                      <a:pt x="1658432" y="592476"/>
                      <a:pt x="1641674" y="584000"/>
                      <a:pt x="1624130" y="579089"/>
                    </a:cubicBezTo>
                    <a:cubicBezTo>
                      <a:pt x="1638829" y="571491"/>
                      <a:pt x="1655509" y="567063"/>
                      <a:pt x="1673220" y="567063"/>
                    </a:cubicBezTo>
                    <a:cubicBezTo>
                      <a:pt x="1690841" y="567063"/>
                      <a:pt x="1707522" y="571491"/>
                      <a:pt x="1722221" y="579089"/>
                    </a:cubicBezTo>
                    <a:close/>
                    <a:moveTo>
                      <a:pt x="7360487" y="579089"/>
                    </a:moveTo>
                    <a:cubicBezTo>
                      <a:pt x="7342942" y="584000"/>
                      <a:pt x="7326185" y="592476"/>
                      <a:pt x="7311409" y="604501"/>
                    </a:cubicBezTo>
                    <a:cubicBezTo>
                      <a:pt x="7296621" y="592476"/>
                      <a:pt x="7279940" y="584000"/>
                      <a:pt x="7262396" y="579089"/>
                    </a:cubicBezTo>
                    <a:cubicBezTo>
                      <a:pt x="7277094" y="571491"/>
                      <a:pt x="7293699" y="567063"/>
                      <a:pt x="7311409" y="567063"/>
                    </a:cubicBezTo>
                    <a:cubicBezTo>
                      <a:pt x="7329107" y="567063"/>
                      <a:pt x="7345787" y="571491"/>
                      <a:pt x="7360487" y="579089"/>
                    </a:cubicBezTo>
                    <a:close/>
                    <a:moveTo>
                      <a:pt x="1652982" y="625091"/>
                    </a:moveTo>
                    <a:cubicBezTo>
                      <a:pt x="1639388" y="642118"/>
                      <a:pt x="1630533" y="661676"/>
                      <a:pt x="1626340" y="682024"/>
                    </a:cubicBezTo>
                    <a:cubicBezTo>
                      <a:pt x="1609037" y="670622"/>
                      <a:pt x="1588951" y="663013"/>
                      <a:pt x="1567289" y="660646"/>
                    </a:cubicBezTo>
                    <a:cubicBezTo>
                      <a:pt x="1570059" y="638631"/>
                      <a:pt x="1579550" y="618677"/>
                      <a:pt x="1593613" y="602923"/>
                    </a:cubicBezTo>
                    <a:cubicBezTo>
                      <a:pt x="1614728" y="604107"/>
                      <a:pt x="1635437" y="611475"/>
                      <a:pt x="1652982" y="625091"/>
                    </a:cubicBezTo>
                    <a:close/>
                    <a:moveTo>
                      <a:pt x="1779061" y="660646"/>
                    </a:moveTo>
                    <a:cubicBezTo>
                      <a:pt x="1757400" y="663013"/>
                      <a:pt x="1737326" y="670622"/>
                      <a:pt x="1720010" y="682024"/>
                    </a:cubicBezTo>
                    <a:cubicBezTo>
                      <a:pt x="1715818" y="661676"/>
                      <a:pt x="1706963" y="642118"/>
                      <a:pt x="1693369" y="625091"/>
                    </a:cubicBezTo>
                    <a:cubicBezTo>
                      <a:pt x="1710914" y="611475"/>
                      <a:pt x="1731635" y="604107"/>
                      <a:pt x="1752737" y="602923"/>
                    </a:cubicBezTo>
                    <a:cubicBezTo>
                      <a:pt x="1766801" y="618677"/>
                      <a:pt x="1776291" y="638631"/>
                      <a:pt x="1779061" y="660646"/>
                    </a:cubicBezTo>
                    <a:close/>
                    <a:moveTo>
                      <a:pt x="7291171" y="625091"/>
                    </a:moveTo>
                    <a:cubicBezTo>
                      <a:pt x="7277654" y="642118"/>
                      <a:pt x="7268798" y="661676"/>
                      <a:pt x="7264606" y="682024"/>
                    </a:cubicBezTo>
                    <a:cubicBezTo>
                      <a:pt x="7247303" y="670622"/>
                      <a:pt x="7227140" y="663013"/>
                      <a:pt x="7205568" y="660646"/>
                    </a:cubicBezTo>
                    <a:cubicBezTo>
                      <a:pt x="7208325" y="638631"/>
                      <a:pt x="7217815" y="618677"/>
                      <a:pt x="7231879" y="602923"/>
                    </a:cubicBezTo>
                    <a:cubicBezTo>
                      <a:pt x="7252905" y="604107"/>
                      <a:pt x="7273703" y="611475"/>
                      <a:pt x="7291171" y="625091"/>
                    </a:cubicBezTo>
                    <a:close/>
                    <a:moveTo>
                      <a:pt x="7417327" y="660646"/>
                    </a:moveTo>
                    <a:cubicBezTo>
                      <a:pt x="7395666" y="663013"/>
                      <a:pt x="7375592" y="670622"/>
                      <a:pt x="7358276" y="682024"/>
                    </a:cubicBezTo>
                    <a:cubicBezTo>
                      <a:pt x="7354084" y="661676"/>
                      <a:pt x="7345241" y="642118"/>
                      <a:pt x="7331635" y="625091"/>
                    </a:cubicBezTo>
                    <a:cubicBezTo>
                      <a:pt x="7349192" y="611475"/>
                      <a:pt x="7369901" y="604107"/>
                      <a:pt x="7391003" y="602923"/>
                    </a:cubicBezTo>
                    <a:cubicBezTo>
                      <a:pt x="7405067" y="618677"/>
                      <a:pt x="7414557" y="638631"/>
                      <a:pt x="7417327" y="660646"/>
                    </a:cubicBezTo>
                    <a:close/>
                    <a:moveTo>
                      <a:pt x="1538438" y="660404"/>
                    </a:moveTo>
                    <a:cubicBezTo>
                      <a:pt x="1519470" y="662300"/>
                      <a:pt x="1501684" y="668166"/>
                      <a:pt x="1485879" y="677112"/>
                    </a:cubicBezTo>
                    <a:cubicBezTo>
                      <a:pt x="1490859" y="661358"/>
                      <a:pt x="1499549" y="646469"/>
                      <a:pt x="1512038" y="633960"/>
                    </a:cubicBezTo>
                    <a:cubicBezTo>
                      <a:pt x="1524526" y="621451"/>
                      <a:pt x="1539391" y="612747"/>
                      <a:pt x="1555119" y="607759"/>
                    </a:cubicBezTo>
                    <a:cubicBezTo>
                      <a:pt x="1546188" y="623589"/>
                      <a:pt x="1540344" y="641405"/>
                      <a:pt x="1538438" y="660404"/>
                    </a:cubicBezTo>
                    <a:close/>
                    <a:moveTo>
                      <a:pt x="1834313" y="633960"/>
                    </a:moveTo>
                    <a:cubicBezTo>
                      <a:pt x="1846801" y="646469"/>
                      <a:pt x="1855491" y="661358"/>
                      <a:pt x="1860471" y="677112"/>
                    </a:cubicBezTo>
                    <a:cubicBezTo>
                      <a:pt x="1844667" y="668166"/>
                      <a:pt x="1826880" y="662300"/>
                      <a:pt x="1807913" y="660404"/>
                    </a:cubicBezTo>
                    <a:cubicBezTo>
                      <a:pt x="1806007" y="641405"/>
                      <a:pt x="1800163" y="623589"/>
                      <a:pt x="1791232" y="607759"/>
                    </a:cubicBezTo>
                    <a:cubicBezTo>
                      <a:pt x="1806960" y="612747"/>
                      <a:pt x="1821824" y="621451"/>
                      <a:pt x="1834313" y="633960"/>
                    </a:cubicBezTo>
                    <a:close/>
                    <a:moveTo>
                      <a:pt x="7176716" y="660404"/>
                    </a:moveTo>
                    <a:cubicBezTo>
                      <a:pt x="7157735" y="662300"/>
                      <a:pt x="7139950" y="668166"/>
                      <a:pt x="7124145" y="677112"/>
                    </a:cubicBezTo>
                    <a:cubicBezTo>
                      <a:pt x="7129126" y="661358"/>
                      <a:pt x="7137739" y="646469"/>
                      <a:pt x="7150228" y="633960"/>
                    </a:cubicBezTo>
                    <a:cubicBezTo>
                      <a:pt x="7162716" y="621451"/>
                      <a:pt x="7177580" y="612747"/>
                      <a:pt x="7193385" y="607759"/>
                    </a:cubicBezTo>
                    <a:cubicBezTo>
                      <a:pt x="7184453" y="623589"/>
                      <a:pt x="7178609" y="641405"/>
                      <a:pt x="7176716" y="660404"/>
                    </a:cubicBezTo>
                    <a:close/>
                    <a:moveTo>
                      <a:pt x="7472579" y="633960"/>
                    </a:moveTo>
                    <a:cubicBezTo>
                      <a:pt x="7485067" y="646469"/>
                      <a:pt x="7493757" y="661358"/>
                      <a:pt x="7498737" y="677112"/>
                    </a:cubicBezTo>
                    <a:cubicBezTo>
                      <a:pt x="7482856" y="668166"/>
                      <a:pt x="7465070" y="662300"/>
                      <a:pt x="7446102" y="660404"/>
                    </a:cubicBezTo>
                    <a:cubicBezTo>
                      <a:pt x="7444197" y="641405"/>
                      <a:pt x="7438352" y="623589"/>
                      <a:pt x="7429498" y="607759"/>
                    </a:cubicBezTo>
                    <a:cubicBezTo>
                      <a:pt x="7445226" y="612747"/>
                      <a:pt x="7460090" y="621451"/>
                      <a:pt x="7472579" y="633960"/>
                    </a:cubicBezTo>
                    <a:close/>
                    <a:moveTo>
                      <a:pt x="1694080" y="704268"/>
                    </a:moveTo>
                    <a:cubicBezTo>
                      <a:pt x="1685785" y="713367"/>
                      <a:pt x="1678746" y="723662"/>
                      <a:pt x="1673220" y="734835"/>
                    </a:cubicBezTo>
                    <a:cubicBezTo>
                      <a:pt x="1667604" y="723662"/>
                      <a:pt x="1660566" y="713367"/>
                      <a:pt x="1652270" y="704268"/>
                    </a:cubicBezTo>
                    <a:cubicBezTo>
                      <a:pt x="1653299" y="683602"/>
                      <a:pt x="1660248" y="663254"/>
                      <a:pt x="1673220" y="645833"/>
                    </a:cubicBezTo>
                    <a:cubicBezTo>
                      <a:pt x="1686102" y="663254"/>
                      <a:pt x="1693051" y="683602"/>
                      <a:pt x="1694080" y="704268"/>
                    </a:cubicBezTo>
                    <a:close/>
                    <a:moveTo>
                      <a:pt x="7332270" y="704268"/>
                    </a:moveTo>
                    <a:cubicBezTo>
                      <a:pt x="7324050" y="713367"/>
                      <a:pt x="7317012" y="723662"/>
                      <a:pt x="7311409" y="734835"/>
                    </a:cubicBezTo>
                    <a:cubicBezTo>
                      <a:pt x="7305870" y="723662"/>
                      <a:pt x="7298832" y="713367"/>
                      <a:pt x="7290536" y="704268"/>
                    </a:cubicBezTo>
                    <a:cubicBezTo>
                      <a:pt x="7291565" y="683602"/>
                      <a:pt x="7298515" y="663254"/>
                      <a:pt x="7311409" y="645833"/>
                    </a:cubicBezTo>
                    <a:cubicBezTo>
                      <a:pt x="7324292" y="663254"/>
                      <a:pt x="7331241" y="683602"/>
                      <a:pt x="7332270" y="704268"/>
                    </a:cubicBezTo>
                    <a:close/>
                    <a:moveTo>
                      <a:pt x="1560023" y="748451"/>
                    </a:moveTo>
                    <a:cubicBezTo>
                      <a:pt x="1539708" y="752638"/>
                      <a:pt x="1520181" y="761507"/>
                      <a:pt x="1503196" y="775123"/>
                    </a:cubicBezTo>
                    <a:cubicBezTo>
                      <a:pt x="1489589" y="757550"/>
                      <a:pt x="1482246" y="736807"/>
                      <a:pt x="1481051" y="715670"/>
                    </a:cubicBezTo>
                    <a:cubicBezTo>
                      <a:pt x="1496792" y="701571"/>
                      <a:pt x="1516700" y="692077"/>
                      <a:pt x="1538679" y="689303"/>
                    </a:cubicBezTo>
                    <a:cubicBezTo>
                      <a:pt x="1541131" y="711000"/>
                      <a:pt x="1548639" y="731106"/>
                      <a:pt x="1560023" y="748451"/>
                    </a:cubicBezTo>
                    <a:close/>
                    <a:moveTo>
                      <a:pt x="1865299" y="715670"/>
                    </a:moveTo>
                    <a:cubicBezTo>
                      <a:pt x="1864105" y="736807"/>
                      <a:pt x="1856761" y="757550"/>
                      <a:pt x="1843168" y="775123"/>
                    </a:cubicBezTo>
                    <a:cubicBezTo>
                      <a:pt x="1826169" y="761507"/>
                      <a:pt x="1806642" y="752638"/>
                      <a:pt x="1786328" y="748451"/>
                    </a:cubicBezTo>
                    <a:cubicBezTo>
                      <a:pt x="1797711" y="731106"/>
                      <a:pt x="1805295" y="711000"/>
                      <a:pt x="1807671" y="689303"/>
                    </a:cubicBezTo>
                    <a:cubicBezTo>
                      <a:pt x="1829650" y="692077"/>
                      <a:pt x="1849558" y="701571"/>
                      <a:pt x="1865299" y="715670"/>
                    </a:cubicBezTo>
                    <a:close/>
                    <a:moveTo>
                      <a:pt x="7198288" y="748451"/>
                    </a:moveTo>
                    <a:cubicBezTo>
                      <a:pt x="7177974" y="752638"/>
                      <a:pt x="7158447" y="761507"/>
                      <a:pt x="7141462" y="775123"/>
                    </a:cubicBezTo>
                    <a:cubicBezTo>
                      <a:pt x="7127868" y="757550"/>
                      <a:pt x="7120511" y="736807"/>
                      <a:pt x="7119330" y="715670"/>
                    </a:cubicBezTo>
                    <a:cubicBezTo>
                      <a:pt x="7135058" y="701571"/>
                      <a:pt x="7154890" y="692077"/>
                      <a:pt x="7176869" y="689303"/>
                    </a:cubicBezTo>
                    <a:cubicBezTo>
                      <a:pt x="7179321" y="711000"/>
                      <a:pt x="7186905" y="731106"/>
                      <a:pt x="7198288" y="748451"/>
                    </a:cubicBezTo>
                    <a:close/>
                    <a:moveTo>
                      <a:pt x="7503565" y="715670"/>
                    </a:moveTo>
                    <a:cubicBezTo>
                      <a:pt x="7502370" y="736807"/>
                      <a:pt x="7494951" y="757550"/>
                      <a:pt x="7481345" y="775123"/>
                    </a:cubicBezTo>
                    <a:cubicBezTo>
                      <a:pt x="7464359" y="761507"/>
                      <a:pt x="7444832" y="752638"/>
                      <a:pt x="7424517" y="748451"/>
                    </a:cubicBezTo>
                    <a:cubicBezTo>
                      <a:pt x="7435977" y="731106"/>
                      <a:pt x="7443485" y="711000"/>
                      <a:pt x="7445937" y="689303"/>
                    </a:cubicBezTo>
                    <a:cubicBezTo>
                      <a:pt x="7467916" y="692077"/>
                      <a:pt x="7487748" y="701571"/>
                      <a:pt x="7503565" y="715670"/>
                    </a:cubicBezTo>
                    <a:close/>
                    <a:moveTo>
                      <a:pt x="1623812" y="716307"/>
                    </a:moveTo>
                    <a:cubicBezTo>
                      <a:pt x="1624371" y="728650"/>
                      <a:pt x="1626658" y="740930"/>
                      <a:pt x="1630609" y="752727"/>
                    </a:cubicBezTo>
                    <a:cubicBezTo>
                      <a:pt x="1618832" y="748769"/>
                      <a:pt x="1606585" y="746542"/>
                      <a:pt x="1594248" y="745918"/>
                    </a:cubicBezTo>
                    <a:cubicBezTo>
                      <a:pt x="1580337" y="730559"/>
                      <a:pt x="1570771" y="711153"/>
                      <a:pt x="1567607" y="689622"/>
                    </a:cubicBezTo>
                    <a:cubicBezTo>
                      <a:pt x="1589116" y="692790"/>
                      <a:pt x="1608477" y="702372"/>
                      <a:pt x="1623812" y="716307"/>
                    </a:cubicBezTo>
                    <a:close/>
                    <a:moveTo>
                      <a:pt x="1752102" y="745918"/>
                    </a:moveTo>
                    <a:cubicBezTo>
                      <a:pt x="1739766" y="746542"/>
                      <a:pt x="1727519" y="748769"/>
                      <a:pt x="1715742" y="752727"/>
                    </a:cubicBezTo>
                    <a:cubicBezTo>
                      <a:pt x="1719693" y="740930"/>
                      <a:pt x="1721980" y="728650"/>
                      <a:pt x="1722538" y="716307"/>
                    </a:cubicBezTo>
                    <a:cubicBezTo>
                      <a:pt x="1737873" y="702372"/>
                      <a:pt x="1757235" y="692790"/>
                      <a:pt x="1778743" y="689622"/>
                    </a:cubicBezTo>
                    <a:cubicBezTo>
                      <a:pt x="1775580" y="711153"/>
                      <a:pt x="1766013" y="730559"/>
                      <a:pt x="1752102" y="745918"/>
                    </a:cubicBezTo>
                    <a:close/>
                    <a:moveTo>
                      <a:pt x="7262078" y="716307"/>
                    </a:moveTo>
                    <a:cubicBezTo>
                      <a:pt x="7262637" y="728650"/>
                      <a:pt x="7264923" y="740930"/>
                      <a:pt x="7268875" y="752727"/>
                    </a:cubicBezTo>
                    <a:cubicBezTo>
                      <a:pt x="7257021" y="748769"/>
                      <a:pt x="7244851" y="746466"/>
                      <a:pt x="7232515" y="745918"/>
                    </a:cubicBezTo>
                    <a:cubicBezTo>
                      <a:pt x="7218527" y="730559"/>
                      <a:pt x="7209037" y="711153"/>
                      <a:pt x="7205873" y="689622"/>
                    </a:cubicBezTo>
                    <a:cubicBezTo>
                      <a:pt x="7227305" y="692790"/>
                      <a:pt x="7246667" y="702372"/>
                      <a:pt x="7262078" y="716307"/>
                    </a:cubicBezTo>
                    <a:close/>
                    <a:moveTo>
                      <a:pt x="7390368" y="745918"/>
                    </a:moveTo>
                    <a:cubicBezTo>
                      <a:pt x="7378044" y="746466"/>
                      <a:pt x="7365785" y="748769"/>
                      <a:pt x="7354008" y="752727"/>
                    </a:cubicBezTo>
                    <a:cubicBezTo>
                      <a:pt x="7357958" y="740930"/>
                      <a:pt x="7360169" y="728650"/>
                      <a:pt x="7360804" y="716307"/>
                    </a:cubicBezTo>
                    <a:cubicBezTo>
                      <a:pt x="7376139" y="702372"/>
                      <a:pt x="7395513" y="692790"/>
                      <a:pt x="7416933" y="689622"/>
                    </a:cubicBezTo>
                    <a:cubicBezTo>
                      <a:pt x="7413846" y="711153"/>
                      <a:pt x="7404279" y="730559"/>
                      <a:pt x="7390368" y="745918"/>
                    </a:cubicBezTo>
                    <a:close/>
                    <a:moveTo>
                      <a:pt x="1482639" y="795395"/>
                    </a:moveTo>
                    <a:cubicBezTo>
                      <a:pt x="1470621" y="810118"/>
                      <a:pt x="1462160" y="826903"/>
                      <a:pt x="1457269" y="844489"/>
                    </a:cubicBezTo>
                    <a:cubicBezTo>
                      <a:pt x="1449671" y="829754"/>
                      <a:pt x="1445250" y="813058"/>
                      <a:pt x="1445250" y="795395"/>
                    </a:cubicBezTo>
                    <a:cubicBezTo>
                      <a:pt x="1445250" y="777668"/>
                      <a:pt x="1449671" y="760960"/>
                      <a:pt x="1457269" y="746224"/>
                    </a:cubicBezTo>
                    <a:cubicBezTo>
                      <a:pt x="1462160" y="763810"/>
                      <a:pt x="1470621" y="780595"/>
                      <a:pt x="1482639" y="795395"/>
                    </a:cubicBezTo>
                    <a:close/>
                    <a:moveTo>
                      <a:pt x="1901100" y="795395"/>
                    </a:moveTo>
                    <a:cubicBezTo>
                      <a:pt x="1901100" y="813058"/>
                      <a:pt x="1896679" y="829754"/>
                      <a:pt x="1889082" y="844489"/>
                    </a:cubicBezTo>
                    <a:cubicBezTo>
                      <a:pt x="1884190" y="826903"/>
                      <a:pt x="1875729" y="810118"/>
                      <a:pt x="1863711" y="795395"/>
                    </a:cubicBezTo>
                    <a:cubicBezTo>
                      <a:pt x="1875729" y="780595"/>
                      <a:pt x="1884190" y="763810"/>
                      <a:pt x="1889082" y="746224"/>
                    </a:cubicBezTo>
                    <a:cubicBezTo>
                      <a:pt x="1896679" y="760960"/>
                      <a:pt x="1901100" y="777668"/>
                      <a:pt x="1901100" y="795395"/>
                    </a:cubicBezTo>
                    <a:close/>
                    <a:moveTo>
                      <a:pt x="7120905" y="795395"/>
                    </a:moveTo>
                    <a:cubicBezTo>
                      <a:pt x="7108811" y="810118"/>
                      <a:pt x="7100439" y="826903"/>
                      <a:pt x="7095534" y="844489"/>
                    </a:cubicBezTo>
                    <a:cubicBezTo>
                      <a:pt x="7087861" y="829754"/>
                      <a:pt x="7083516" y="813058"/>
                      <a:pt x="7083516" y="795395"/>
                    </a:cubicBezTo>
                    <a:cubicBezTo>
                      <a:pt x="7083516" y="777668"/>
                      <a:pt x="7087861" y="760960"/>
                      <a:pt x="7095534" y="746224"/>
                    </a:cubicBezTo>
                    <a:cubicBezTo>
                      <a:pt x="7100439" y="763810"/>
                      <a:pt x="7108811" y="780595"/>
                      <a:pt x="7120905" y="795395"/>
                    </a:cubicBezTo>
                    <a:close/>
                    <a:moveTo>
                      <a:pt x="7539366" y="795395"/>
                    </a:moveTo>
                    <a:cubicBezTo>
                      <a:pt x="7539366" y="813058"/>
                      <a:pt x="7534945" y="829754"/>
                      <a:pt x="7527271" y="844489"/>
                    </a:cubicBezTo>
                    <a:cubicBezTo>
                      <a:pt x="7522380" y="826903"/>
                      <a:pt x="7513996" y="810118"/>
                      <a:pt x="7501900" y="795395"/>
                    </a:cubicBezTo>
                    <a:cubicBezTo>
                      <a:pt x="7513996" y="780595"/>
                      <a:pt x="7522456" y="763810"/>
                      <a:pt x="7527271" y="746224"/>
                    </a:cubicBezTo>
                    <a:cubicBezTo>
                      <a:pt x="7534945" y="760960"/>
                      <a:pt x="7539366" y="777668"/>
                      <a:pt x="7539366" y="795395"/>
                    </a:cubicBezTo>
                    <a:close/>
                    <a:moveTo>
                      <a:pt x="1822447" y="795395"/>
                    </a:moveTo>
                    <a:cubicBezTo>
                      <a:pt x="1805067" y="808298"/>
                      <a:pt x="1784752" y="815272"/>
                      <a:pt x="1764120" y="816303"/>
                    </a:cubicBezTo>
                    <a:cubicBezTo>
                      <a:pt x="1755024" y="807980"/>
                      <a:pt x="1744746" y="800943"/>
                      <a:pt x="1733604" y="795395"/>
                    </a:cubicBezTo>
                    <a:cubicBezTo>
                      <a:pt x="1744746" y="789770"/>
                      <a:pt x="1755024" y="782733"/>
                      <a:pt x="1764120" y="774411"/>
                    </a:cubicBezTo>
                    <a:cubicBezTo>
                      <a:pt x="1784752" y="775441"/>
                      <a:pt x="1805067" y="782415"/>
                      <a:pt x="1822447" y="795395"/>
                    </a:cubicBezTo>
                    <a:close/>
                    <a:moveTo>
                      <a:pt x="7251012" y="795395"/>
                    </a:moveTo>
                    <a:cubicBezTo>
                      <a:pt x="7239870" y="800943"/>
                      <a:pt x="7229592" y="807980"/>
                      <a:pt x="7220509" y="816303"/>
                    </a:cubicBezTo>
                    <a:cubicBezTo>
                      <a:pt x="7199877" y="815272"/>
                      <a:pt x="7179473" y="808298"/>
                      <a:pt x="7162169" y="795395"/>
                    </a:cubicBezTo>
                    <a:cubicBezTo>
                      <a:pt x="7179473" y="782415"/>
                      <a:pt x="7199877" y="775441"/>
                      <a:pt x="7220509" y="774411"/>
                    </a:cubicBezTo>
                    <a:cubicBezTo>
                      <a:pt x="7229592" y="782733"/>
                      <a:pt x="7239870" y="789770"/>
                      <a:pt x="7251012" y="795395"/>
                    </a:cubicBezTo>
                    <a:close/>
                    <a:moveTo>
                      <a:pt x="7460725" y="795395"/>
                    </a:moveTo>
                    <a:cubicBezTo>
                      <a:pt x="7443333" y="808298"/>
                      <a:pt x="7423019" y="815272"/>
                      <a:pt x="7402386" y="816303"/>
                    </a:cubicBezTo>
                    <a:cubicBezTo>
                      <a:pt x="7393214" y="807980"/>
                      <a:pt x="7383025" y="800943"/>
                      <a:pt x="7371870" y="795395"/>
                    </a:cubicBezTo>
                    <a:cubicBezTo>
                      <a:pt x="7383025" y="789770"/>
                      <a:pt x="7393214" y="782733"/>
                      <a:pt x="7402386" y="774411"/>
                    </a:cubicBezTo>
                    <a:cubicBezTo>
                      <a:pt x="7423019" y="775441"/>
                      <a:pt x="7443333" y="782415"/>
                      <a:pt x="7460725" y="795395"/>
                    </a:cubicBezTo>
                    <a:close/>
                    <a:moveTo>
                      <a:pt x="1612746" y="795395"/>
                    </a:moveTo>
                    <a:cubicBezTo>
                      <a:pt x="1601605" y="800943"/>
                      <a:pt x="1591327" y="807980"/>
                      <a:pt x="1582230" y="816303"/>
                    </a:cubicBezTo>
                    <a:cubicBezTo>
                      <a:pt x="1561598" y="815272"/>
                      <a:pt x="1541283" y="808298"/>
                      <a:pt x="1523904" y="795395"/>
                    </a:cubicBezTo>
                    <a:cubicBezTo>
                      <a:pt x="1541283" y="782415"/>
                      <a:pt x="1561598" y="775441"/>
                      <a:pt x="1582230" y="774500"/>
                    </a:cubicBezTo>
                    <a:cubicBezTo>
                      <a:pt x="1591327" y="782733"/>
                      <a:pt x="1601605" y="789770"/>
                      <a:pt x="1612746" y="795395"/>
                    </a:cubicBezTo>
                    <a:close/>
                    <a:moveTo>
                      <a:pt x="1560023" y="842275"/>
                    </a:moveTo>
                    <a:cubicBezTo>
                      <a:pt x="1548639" y="859607"/>
                      <a:pt x="1541131" y="879713"/>
                      <a:pt x="1538679" y="901410"/>
                    </a:cubicBezTo>
                    <a:cubicBezTo>
                      <a:pt x="1516700" y="898636"/>
                      <a:pt x="1496792" y="889143"/>
                      <a:pt x="1481051" y="875043"/>
                    </a:cubicBezTo>
                    <a:cubicBezTo>
                      <a:pt x="1482246" y="853983"/>
                      <a:pt x="1489589" y="833164"/>
                      <a:pt x="1503196" y="815590"/>
                    </a:cubicBezTo>
                    <a:cubicBezTo>
                      <a:pt x="1520181" y="829206"/>
                      <a:pt x="1539708" y="838076"/>
                      <a:pt x="1560023" y="842275"/>
                    </a:cubicBezTo>
                    <a:close/>
                    <a:moveTo>
                      <a:pt x="1865299" y="875043"/>
                    </a:moveTo>
                    <a:cubicBezTo>
                      <a:pt x="1849558" y="889143"/>
                      <a:pt x="1829650" y="898636"/>
                      <a:pt x="1807671" y="901410"/>
                    </a:cubicBezTo>
                    <a:cubicBezTo>
                      <a:pt x="1805295" y="879713"/>
                      <a:pt x="1797711" y="859607"/>
                      <a:pt x="1786328" y="842275"/>
                    </a:cubicBezTo>
                    <a:cubicBezTo>
                      <a:pt x="1806642" y="838076"/>
                      <a:pt x="1826169" y="829206"/>
                      <a:pt x="1843168" y="815590"/>
                    </a:cubicBezTo>
                    <a:cubicBezTo>
                      <a:pt x="1856761" y="833164"/>
                      <a:pt x="1864105" y="853983"/>
                      <a:pt x="1865299" y="875043"/>
                    </a:cubicBezTo>
                    <a:close/>
                    <a:moveTo>
                      <a:pt x="7198288" y="842275"/>
                    </a:moveTo>
                    <a:cubicBezTo>
                      <a:pt x="7186905" y="859607"/>
                      <a:pt x="7179321" y="879713"/>
                      <a:pt x="7176869" y="901410"/>
                    </a:cubicBezTo>
                    <a:cubicBezTo>
                      <a:pt x="7154890" y="898636"/>
                      <a:pt x="7135058" y="889143"/>
                      <a:pt x="7119330" y="875043"/>
                    </a:cubicBezTo>
                    <a:cubicBezTo>
                      <a:pt x="7120511" y="853907"/>
                      <a:pt x="7127868" y="833164"/>
                      <a:pt x="7141462" y="815590"/>
                    </a:cubicBezTo>
                    <a:cubicBezTo>
                      <a:pt x="7158447" y="829206"/>
                      <a:pt x="7177974" y="838076"/>
                      <a:pt x="7198288" y="842275"/>
                    </a:cubicBezTo>
                    <a:close/>
                    <a:moveTo>
                      <a:pt x="7503565" y="875043"/>
                    </a:moveTo>
                    <a:cubicBezTo>
                      <a:pt x="7487748" y="889143"/>
                      <a:pt x="7467916" y="898636"/>
                      <a:pt x="7445937" y="901410"/>
                    </a:cubicBezTo>
                    <a:cubicBezTo>
                      <a:pt x="7443485" y="879713"/>
                      <a:pt x="7435977" y="859607"/>
                      <a:pt x="7424517" y="842275"/>
                    </a:cubicBezTo>
                    <a:cubicBezTo>
                      <a:pt x="7444832" y="838076"/>
                      <a:pt x="7464359" y="829206"/>
                      <a:pt x="7481345" y="815590"/>
                    </a:cubicBezTo>
                    <a:cubicBezTo>
                      <a:pt x="7494951" y="833164"/>
                      <a:pt x="7502370" y="853907"/>
                      <a:pt x="7503565" y="875043"/>
                    </a:cubicBezTo>
                    <a:close/>
                    <a:moveTo>
                      <a:pt x="1623812" y="874420"/>
                    </a:moveTo>
                    <a:cubicBezTo>
                      <a:pt x="1608477" y="888354"/>
                      <a:pt x="1589116" y="897923"/>
                      <a:pt x="1567607" y="901092"/>
                    </a:cubicBezTo>
                    <a:cubicBezTo>
                      <a:pt x="1570771" y="879561"/>
                      <a:pt x="1580337" y="860167"/>
                      <a:pt x="1594248" y="844808"/>
                    </a:cubicBezTo>
                    <a:cubicBezTo>
                      <a:pt x="1606585" y="844248"/>
                      <a:pt x="1618832" y="841957"/>
                      <a:pt x="1630609" y="838000"/>
                    </a:cubicBezTo>
                    <a:cubicBezTo>
                      <a:pt x="1626658" y="849796"/>
                      <a:pt x="1624447" y="862063"/>
                      <a:pt x="1623812" y="874420"/>
                    </a:cubicBezTo>
                    <a:close/>
                    <a:moveTo>
                      <a:pt x="1752102" y="844808"/>
                    </a:moveTo>
                    <a:cubicBezTo>
                      <a:pt x="1766013" y="860167"/>
                      <a:pt x="1775580" y="879561"/>
                      <a:pt x="1778743" y="901092"/>
                    </a:cubicBezTo>
                    <a:cubicBezTo>
                      <a:pt x="1757235" y="897923"/>
                      <a:pt x="1737873" y="888354"/>
                      <a:pt x="1722538" y="874420"/>
                    </a:cubicBezTo>
                    <a:cubicBezTo>
                      <a:pt x="1721980" y="862063"/>
                      <a:pt x="1719693" y="849872"/>
                      <a:pt x="1715742" y="838000"/>
                    </a:cubicBezTo>
                    <a:cubicBezTo>
                      <a:pt x="1727519" y="841957"/>
                      <a:pt x="1739766" y="844248"/>
                      <a:pt x="1752102" y="844808"/>
                    </a:cubicBezTo>
                    <a:close/>
                    <a:moveTo>
                      <a:pt x="7262078" y="874420"/>
                    </a:moveTo>
                    <a:cubicBezTo>
                      <a:pt x="7246667" y="888354"/>
                      <a:pt x="7227305" y="897923"/>
                      <a:pt x="7205873" y="901092"/>
                    </a:cubicBezTo>
                    <a:cubicBezTo>
                      <a:pt x="7209037" y="879561"/>
                      <a:pt x="7218527" y="860167"/>
                      <a:pt x="7232515" y="844808"/>
                    </a:cubicBezTo>
                    <a:cubicBezTo>
                      <a:pt x="7244851" y="844248"/>
                      <a:pt x="7257021" y="841957"/>
                      <a:pt x="7268875" y="838000"/>
                    </a:cubicBezTo>
                    <a:cubicBezTo>
                      <a:pt x="7264923" y="849796"/>
                      <a:pt x="7262637" y="862063"/>
                      <a:pt x="7262078" y="874420"/>
                    </a:cubicBezTo>
                    <a:close/>
                    <a:moveTo>
                      <a:pt x="7390368" y="844808"/>
                    </a:moveTo>
                    <a:cubicBezTo>
                      <a:pt x="7404279" y="860167"/>
                      <a:pt x="7413846" y="879561"/>
                      <a:pt x="7416933" y="901092"/>
                    </a:cubicBezTo>
                    <a:cubicBezTo>
                      <a:pt x="7395513" y="897923"/>
                      <a:pt x="7376139" y="888354"/>
                      <a:pt x="7360804" y="874420"/>
                    </a:cubicBezTo>
                    <a:cubicBezTo>
                      <a:pt x="7360169" y="862063"/>
                      <a:pt x="7357958" y="849796"/>
                      <a:pt x="7354008" y="838000"/>
                    </a:cubicBezTo>
                    <a:cubicBezTo>
                      <a:pt x="7365785" y="841957"/>
                      <a:pt x="7378044" y="844248"/>
                      <a:pt x="7390368" y="844808"/>
                    </a:cubicBezTo>
                    <a:close/>
                    <a:moveTo>
                      <a:pt x="1694080" y="886445"/>
                    </a:moveTo>
                    <a:cubicBezTo>
                      <a:pt x="1693051" y="907111"/>
                      <a:pt x="1686102" y="927535"/>
                      <a:pt x="1673220" y="944880"/>
                    </a:cubicBezTo>
                    <a:cubicBezTo>
                      <a:pt x="1660248" y="927535"/>
                      <a:pt x="1653299" y="907111"/>
                      <a:pt x="1652270" y="886445"/>
                    </a:cubicBezTo>
                    <a:cubicBezTo>
                      <a:pt x="1660566" y="877346"/>
                      <a:pt x="1667604" y="867052"/>
                      <a:pt x="1673220" y="855891"/>
                    </a:cubicBezTo>
                    <a:cubicBezTo>
                      <a:pt x="1678746" y="867052"/>
                      <a:pt x="1685785" y="877346"/>
                      <a:pt x="1694080" y="886445"/>
                    </a:cubicBezTo>
                    <a:close/>
                    <a:moveTo>
                      <a:pt x="7332270" y="886445"/>
                    </a:moveTo>
                    <a:cubicBezTo>
                      <a:pt x="7331241" y="907111"/>
                      <a:pt x="7324292" y="927459"/>
                      <a:pt x="7311409" y="944880"/>
                    </a:cubicBezTo>
                    <a:cubicBezTo>
                      <a:pt x="7298515" y="927459"/>
                      <a:pt x="7291565" y="907111"/>
                      <a:pt x="7290536" y="886445"/>
                    </a:cubicBezTo>
                    <a:cubicBezTo>
                      <a:pt x="7298832" y="877346"/>
                      <a:pt x="7305870" y="867052"/>
                      <a:pt x="7311409" y="855891"/>
                    </a:cubicBezTo>
                    <a:cubicBezTo>
                      <a:pt x="7317012" y="867052"/>
                      <a:pt x="7324050" y="877346"/>
                      <a:pt x="7332270" y="886445"/>
                    </a:cubicBezTo>
                    <a:close/>
                    <a:moveTo>
                      <a:pt x="1652982" y="965623"/>
                    </a:moveTo>
                    <a:cubicBezTo>
                      <a:pt x="1635437" y="979239"/>
                      <a:pt x="1614728" y="986607"/>
                      <a:pt x="1593613" y="987790"/>
                    </a:cubicBezTo>
                    <a:cubicBezTo>
                      <a:pt x="1579550" y="972036"/>
                      <a:pt x="1570059" y="952083"/>
                      <a:pt x="1567289" y="930081"/>
                    </a:cubicBezTo>
                    <a:cubicBezTo>
                      <a:pt x="1588951" y="927701"/>
                      <a:pt x="1609037" y="920104"/>
                      <a:pt x="1626340" y="908702"/>
                    </a:cubicBezTo>
                    <a:cubicBezTo>
                      <a:pt x="1630533" y="929050"/>
                      <a:pt x="1639388" y="948596"/>
                      <a:pt x="1652982" y="965623"/>
                    </a:cubicBezTo>
                    <a:close/>
                    <a:moveTo>
                      <a:pt x="1779061" y="930081"/>
                    </a:moveTo>
                    <a:cubicBezTo>
                      <a:pt x="1776291" y="952083"/>
                      <a:pt x="1766801" y="972036"/>
                      <a:pt x="1752737" y="987790"/>
                    </a:cubicBezTo>
                    <a:cubicBezTo>
                      <a:pt x="1731635" y="986607"/>
                      <a:pt x="1710914" y="979239"/>
                      <a:pt x="1693369" y="965623"/>
                    </a:cubicBezTo>
                    <a:cubicBezTo>
                      <a:pt x="1706963" y="948596"/>
                      <a:pt x="1715818" y="929050"/>
                      <a:pt x="1720010" y="908702"/>
                    </a:cubicBezTo>
                    <a:cubicBezTo>
                      <a:pt x="1737326" y="920104"/>
                      <a:pt x="1757400" y="927701"/>
                      <a:pt x="1779061" y="930081"/>
                    </a:cubicBezTo>
                    <a:close/>
                    <a:moveTo>
                      <a:pt x="7291171" y="965623"/>
                    </a:moveTo>
                    <a:cubicBezTo>
                      <a:pt x="7273703" y="979239"/>
                      <a:pt x="7252905" y="986607"/>
                      <a:pt x="7231879" y="987790"/>
                    </a:cubicBezTo>
                    <a:cubicBezTo>
                      <a:pt x="7217815" y="972036"/>
                      <a:pt x="7208325" y="952083"/>
                      <a:pt x="7205568" y="930081"/>
                    </a:cubicBezTo>
                    <a:cubicBezTo>
                      <a:pt x="7227140" y="927701"/>
                      <a:pt x="7247303" y="920104"/>
                      <a:pt x="7264606" y="908702"/>
                    </a:cubicBezTo>
                    <a:cubicBezTo>
                      <a:pt x="7268798" y="929050"/>
                      <a:pt x="7277654" y="948596"/>
                      <a:pt x="7291171" y="965623"/>
                    </a:cubicBezTo>
                    <a:close/>
                    <a:moveTo>
                      <a:pt x="7417327" y="930081"/>
                    </a:moveTo>
                    <a:cubicBezTo>
                      <a:pt x="7414557" y="952083"/>
                      <a:pt x="7405067" y="972036"/>
                      <a:pt x="7391003" y="987790"/>
                    </a:cubicBezTo>
                    <a:cubicBezTo>
                      <a:pt x="7369901" y="986607"/>
                      <a:pt x="7349192" y="979239"/>
                      <a:pt x="7331635" y="965623"/>
                    </a:cubicBezTo>
                    <a:cubicBezTo>
                      <a:pt x="7345241" y="948596"/>
                      <a:pt x="7354084" y="929050"/>
                      <a:pt x="7358276" y="908702"/>
                    </a:cubicBezTo>
                    <a:cubicBezTo>
                      <a:pt x="7375592" y="920104"/>
                      <a:pt x="7395666" y="927701"/>
                      <a:pt x="7417327" y="930081"/>
                    </a:cubicBezTo>
                    <a:close/>
                    <a:moveTo>
                      <a:pt x="1538438" y="930310"/>
                    </a:moveTo>
                    <a:cubicBezTo>
                      <a:pt x="1540344" y="949309"/>
                      <a:pt x="1546188" y="967124"/>
                      <a:pt x="1555119" y="982967"/>
                    </a:cubicBezTo>
                    <a:cubicBezTo>
                      <a:pt x="1539391" y="977979"/>
                      <a:pt x="1524526" y="969262"/>
                      <a:pt x="1512038" y="956753"/>
                    </a:cubicBezTo>
                    <a:cubicBezTo>
                      <a:pt x="1499549" y="944244"/>
                      <a:pt x="1490859" y="929444"/>
                      <a:pt x="1485879" y="913601"/>
                    </a:cubicBezTo>
                    <a:cubicBezTo>
                      <a:pt x="1501684" y="922547"/>
                      <a:pt x="1519470" y="928413"/>
                      <a:pt x="1538438" y="930310"/>
                    </a:cubicBezTo>
                    <a:close/>
                    <a:moveTo>
                      <a:pt x="1834313" y="956753"/>
                    </a:moveTo>
                    <a:cubicBezTo>
                      <a:pt x="1821824" y="969262"/>
                      <a:pt x="1806960" y="977979"/>
                      <a:pt x="1791232" y="982967"/>
                    </a:cubicBezTo>
                    <a:cubicBezTo>
                      <a:pt x="1800163" y="967124"/>
                      <a:pt x="1806007" y="949309"/>
                      <a:pt x="1807913" y="930310"/>
                    </a:cubicBezTo>
                    <a:cubicBezTo>
                      <a:pt x="1826880" y="928413"/>
                      <a:pt x="1844667" y="922547"/>
                      <a:pt x="1860471" y="913601"/>
                    </a:cubicBezTo>
                    <a:cubicBezTo>
                      <a:pt x="1855491" y="929368"/>
                      <a:pt x="1846801" y="944244"/>
                      <a:pt x="1834313" y="956753"/>
                    </a:cubicBezTo>
                    <a:close/>
                    <a:moveTo>
                      <a:pt x="7176716" y="930310"/>
                    </a:moveTo>
                    <a:cubicBezTo>
                      <a:pt x="7178609" y="949309"/>
                      <a:pt x="7184453" y="967124"/>
                      <a:pt x="7193385" y="982967"/>
                    </a:cubicBezTo>
                    <a:cubicBezTo>
                      <a:pt x="7177580" y="977979"/>
                      <a:pt x="7162716" y="969262"/>
                      <a:pt x="7150228" y="956753"/>
                    </a:cubicBezTo>
                    <a:cubicBezTo>
                      <a:pt x="7137739" y="944244"/>
                      <a:pt x="7129126" y="929368"/>
                      <a:pt x="7124145" y="913601"/>
                    </a:cubicBezTo>
                    <a:cubicBezTo>
                      <a:pt x="7139950" y="922547"/>
                      <a:pt x="7157735" y="928413"/>
                      <a:pt x="7176716" y="930310"/>
                    </a:cubicBezTo>
                    <a:close/>
                    <a:moveTo>
                      <a:pt x="7472579" y="956753"/>
                    </a:moveTo>
                    <a:cubicBezTo>
                      <a:pt x="7460090" y="969262"/>
                      <a:pt x="7445226" y="977979"/>
                      <a:pt x="7429498" y="982967"/>
                    </a:cubicBezTo>
                    <a:cubicBezTo>
                      <a:pt x="7438352" y="967124"/>
                      <a:pt x="7444197" y="949309"/>
                      <a:pt x="7446179" y="930310"/>
                    </a:cubicBezTo>
                    <a:cubicBezTo>
                      <a:pt x="7465070" y="928413"/>
                      <a:pt x="7482856" y="922547"/>
                      <a:pt x="7498737" y="913601"/>
                    </a:cubicBezTo>
                    <a:cubicBezTo>
                      <a:pt x="7493757" y="929368"/>
                      <a:pt x="7485067" y="944244"/>
                      <a:pt x="7472579" y="956753"/>
                    </a:cubicBezTo>
                    <a:close/>
                    <a:moveTo>
                      <a:pt x="1722221" y="1011625"/>
                    </a:moveTo>
                    <a:cubicBezTo>
                      <a:pt x="1707522" y="1019222"/>
                      <a:pt x="1690841" y="1023663"/>
                      <a:pt x="1673220" y="1023663"/>
                    </a:cubicBezTo>
                    <a:cubicBezTo>
                      <a:pt x="1655509" y="1023663"/>
                      <a:pt x="1638829" y="1019222"/>
                      <a:pt x="1624130" y="1011625"/>
                    </a:cubicBezTo>
                    <a:cubicBezTo>
                      <a:pt x="1641674" y="1006713"/>
                      <a:pt x="1658432" y="998238"/>
                      <a:pt x="1673220" y="986212"/>
                    </a:cubicBezTo>
                    <a:cubicBezTo>
                      <a:pt x="1687919" y="998238"/>
                      <a:pt x="1704676" y="1006713"/>
                      <a:pt x="1722221" y="1011625"/>
                    </a:cubicBezTo>
                    <a:close/>
                    <a:moveTo>
                      <a:pt x="7360487" y="1011625"/>
                    </a:moveTo>
                    <a:cubicBezTo>
                      <a:pt x="7345787" y="1019222"/>
                      <a:pt x="7329107" y="1023663"/>
                      <a:pt x="7311409" y="1023663"/>
                    </a:cubicBezTo>
                    <a:cubicBezTo>
                      <a:pt x="7293775" y="1023663"/>
                      <a:pt x="7277094" y="1019222"/>
                      <a:pt x="7262396" y="1011625"/>
                    </a:cubicBezTo>
                    <a:cubicBezTo>
                      <a:pt x="7279940" y="1006713"/>
                      <a:pt x="7296621" y="998238"/>
                      <a:pt x="7311409" y="986212"/>
                    </a:cubicBezTo>
                    <a:cubicBezTo>
                      <a:pt x="7326185" y="998238"/>
                      <a:pt x="7342942" y="1006713"/>
                      <a:pt x="7360487" y="1011625"/>
                    </a:cubicBezTo>
                    <a:close/>
                  </a:path>
                </a:pathLst>
              </a:custGeom>
              <a:solidFill>
                <a:srgbClr val="FFFFFF"/>
              </a:solidFill>
              <a:ln w="79047" cap="flat">
                <a:noFill/>
                <a:prstDash val="solid"/>
                <a:miter/>
              </a:ln>
            </p:spPr>
            <p:txBody>
              <a:bodyPr rtlCol="1" anchor="ctr"/>
              <a:lstStyle/>
              <a:p>
                <a:endParaRPr lang="fa-IR" dirty="0"/>
              </a:p>
            </p:txBody>
          </p:sp>
        </p:grpSp>
        <p:grpSp>
          <p:nvGrpSpPr>
            <p:cNvPr id="5" name="Group 4">
              <a:extLst>
                <a:ext uri="{FF2B5EF4-FFF2-40B4-BE49-F238E27FC236}">
                  <a16:creationId xmlns:a16="http://schemas.microsoft.com/office/drawing/2014/main" id="{F5D52EB0-D479-0DC0-5F28-E4CFF5565685}"/>
                </a:ext>
              </a:extLst>
            </p:cNvPr>
            <p:cNvGrpSpPr/>
            <p:nvPr/>
          </p:nvGrpSpPr>
          <p:grpSpPr>
            <a:xfrm rot="16200000" flipV="1">
              <a:off x="-1179906" y="3192515"/>
              <a:ext cx="3250400" cy="575933"/>
              <a:chOff x="6798538" y="5811520"/>
              <a:chExt cx="4269354" cy="756480"/>
            </a:xfrm>
          </p:grpSpPr>
          <p:sp>
            <p:nvSpPr>
              <p:cNvPr id="6" name="Rectangle 5">
                <a:extLst>
                  <a:ext uri="{FF2B5EF4-FFF2-40B4-BE49-F238E27FC236}">
                    <a16:creationId xmlns:a16="http://schemas.microsoft.com/office/drawing/2014/main" id="{7601948D-5D5C-356C-4291-51F52EFB1A8B}"/>
                  </a:ext>
                </a:extLst>
              </p:cNvPr>
              <p:cNvSpPr/>
              <p:nvPr/>
            </p:nvSpPr>
            <p:spPr>
              <a:xfrm>
                <a:off x="8680222" y="5940311"/>
                <a:ext cx="519695" cy="506538"/>
              </a:xfrm>
              <a:prstGeom prst="rect">
                <a:avLst/>
              </a:prstGeom>
              <a:solidFill>
                <a:srgbClr val="0D5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Graphic 8">
                <a:extLst>
                  <a:ext uri="{FF2B5EF4-FFF2-40B4-BE49-F238E27FC236}">
                    <a16:creationId xmlns:a16="http://schemas.microsoft.com/office/drawing/2014/main" id="{57746B65-C4A2-1BAE-C217-4A5AA7BDA2CA}"/>
                  </a:ext>
                </a:extLst>
              </p:cNvPr>
              <p:cNvSpPr/>
              <p:nvPr/>
            </p:nvSpPr>
            <p:spPr>
              <a:xfrm flipV="1">
                <a:off x="6798538" y="5811520"/>
                <a:ext cx="4269354" cy="756480"/>
              </a:xfrm>
              <a:custGeom>
                <a:avLst/>
                <a:gdLst>
                  <a:gd name="connsiteX0" fmla="*/ 4492270 w 8984628"/>
                  <a:gd name="connsiteY0" fmla="*/ -630 h 1591972"/>
                  <a:gd name="connsiteX1" fmla="*/ 4259562 w 8984628"/>
                  <a:gd name="connsiteY1" fmla="*/ 232538 h 1591972"/>
                  <a:gd name="connsiteX2" fmla="*/ 3930338 w 8984628"/>
                  <a:gd name="connsiteY2" fmla="*/ 232538 h 1591972"/>
                  <a:gd name="connsiteX3" fmla="*/ 3930338 w 8984628"/>
                  <a:gd name="connsiteY3" fmla="*/ 562227 h 1591972"/>
                  <a:gd name="connsiteX4" fmla="*/ 3722136 w 8984628"/>
                  <a:gd name="connsiteY4" fmla="*/ 770771 h 1591972"/>
                  <a:gd name="connsiteX5" fmla="*/ 3400662 w 8984628"/>
                  <a:gd name="connsiteY5" fmla="*/ 770771 h 1591972"/>
                  <a:gd name="connsiteX6" fmla="*/ 3313077 w 8984628"/>
                  <a:gd name="connsiteY6" fmla="*/ 683043 h 1591972"/>
                  <a:gd name="connsiteX7" fmla="*/ 3313077 w 8984628"/>
                  <a:gd name="connsiteY7" fmla="*/ 524229 h 1591972"/>
                  <a:gd name="connsiteX8" fmla="*/ 3154513 w 8984628"/>
                  <a:gd name="connsiteY8" fmla="*/ 524229 h 1591972"/>
                  <a:gd name="connsiteX9" fmla="*/ 3042434 w 8984628"/>
                  <a:gd name="connsiteY9" fmla="*/ 411877 h 1591972"/>
                  <a:gd name="connsiteX10" fmla="*/ 2930189 w 8984628"/>
                  <a:gd name="connsiteY10" fmla="*/ 524229 h 1591972"/>
                  <a:gd name="connsiteX11" fmla="*/ 2771625 w 8984628"/>
                  <a:gd name="connsiteY11" fmla="*/ 524229 h 1591972"/>
                  <a:gd name="connsiteX12" fmla="*/ 2771625 w 8984628"/>
                  <a:gd name="connsiteY12" fmla="*/ 683043 h 1591972"/>
                  <a:gd name="connsiteX13" fmla="*/ 2684116 w 8984628"/>
                  <a:gd name="connsiteY13" fmla="*/ 770771 h 1591972"/>
                  <a:gd name="connsiteX14" fmla="*/ 1928453 w 8984628"/>
                  <a:gd name="connsiteY14" fmla="*/ 770771 h 1591972"/>
                  <a:gd name="connsiteX15" fmla="*/ 1929635 w 8984628"/>
                  <a:gd name="connsiteY15" fmla="*/ 794759 h 1591972"/>
                  <a:gd name="connsiteX16" fmla="*/ 1893833 w 8984628"/>
                  <a:gd name="connsiteY16" fmla="*/ 703556 h 1591972"/>
                  <a:gd name="connsiteX17" fmla="*/ 1854538 w 8984628"/>
                  <a:gd name="connsiteY17" fmla="*/ 613689 h 1591972"/>
                  <a:gd name="connsiteX18" fmla="*/ 1764832 w 8984628"/>
                  <a:gd name="connsiteY18" fmla="*/ 574342 h 1591972"/>
                  <a:gd name="connsiteX19" fmla="*/ 1673220 w 8984628"/>
                  <a:gd name="connsiteY19" fmla="*/ 538393 h 1591972"/>
                  <a:gd name="connsiteX20" fmla="*/ 1581519 w 8984628"/>
                  <a:gd name="connsiteY20" fmla="*/ 574342 h 1591972"/>
                  <a:gd name="connsiteX21" fmla="*/ 1491812 w 8984628"/>
                  <a:gd name="connsiteY21" fmla="*/ 613689 h 1591972"/>
                  <a:gd name="connsiteX22" fmla="*/ 1452517 w 8984628"/>
                  <a:gd name="connsiteY22" fmla="*/ 703556 h 1591972"/>
                  <a:gd name="connsiteX23" fmla="*/ 1416716 w 8984628"/>
                  <a:gd name="connsiteY23" fmla="*/ 794682 h 1591972"/>
                  <a:gd name="connsiteX24" fmla="*/ 1417898 w 8984628"/>
                  <a:gd name="connsiteY24" fmla="*/ 770771 h 1591972"/>
                  <a:gd name="connsiteX25" fmla="*/ 0 w 8984628"/>
                  <a:gd name="connsiteY25" fmla="*/ 770771 h 1591972"/>
                  <a:gd name="connsiteX26" fmla="*/ 0 w 8984628"/>
                  <a:gd name="connsiteY26" fmla="*/ 820018 h 1591972"/>
                  <a:gd name="connsiteX27" fmla="*/ 1417898 w 8984628"/>
                  <a:gd name="connsiteY27" fmla="*/ 820018 h 1591972"/>
                  <a:gd name="connsiteX28" fmla="*/ 1416716 w 8984628"/>
                  <a:gd name="connsiteY28" fmla="*/ 795955 h 1591972"/>
                  <a:gd name="connsiteX29" fmla="*/ 1452517 w 8984628"/>
                  <a:gd name="connsiteY29" fmla="*/ 887158 h 1591972"/>
                  <a:gd name="connsiteX30" fmla="*/ 1491812 w 8984628"/>
                  <a:gd name="connsiteY30" fmla="*/ 977025 h 1591972"/>
                  <a:gd name="connsiteX31" fmla="*/ 1581519 w 8984628"/>
                  <a:gd name="connsiteY31" fmla="*/ 1016372 h 1591972"/>
                  <a:gd name="connsiteX32" fmla="*/ 1673220 w 8984628"/>
                  <a:gd name="connsiteY32" fmla="*/ 1052321 h 1591972"/>
                  <a:gd name="connsiteX33" fmla="*/ 1764832 w 8984628"/>
                  <a:gd name="connsiteY33" fmla="*/ 1016448 h 1591972"/>
                  <a:gd name="connsiteX34" fmla="*/ 1854538 w 8984628"/>
                  <a:gd name="connsiteY34" fmla="*/ 977025 h 1591972"/>
                  <a:gd name="connsiteX35" fmla="*/ 1893833 w 8984628"/>
                  <a:gd name="connsiteY35" fmla="*/ 887158 h 1591972"/>
                  <a:gd name="connsiteX36" fmla="*/ 1929635 w 8984628"/>
                  <a:gd name="connsiteY36" fmla="*/ 795878 h 1591972"/>
                  <a:gd name="connsiteX37" fmla="*/ 1928453 w 8984628"/>
                  <a:gd name="connsiteY37" fmla="*/ 820018 h 1591972"/>
                  <a:gd name="connsiteX38" fmla="*/ 2684116 w 8984628"/>
                  <a:gd name="connsiteY38" fmla="*/ 820018 h 1591972"/>
                  <a:gd name="connsiteX39" fmla="*/ 2771625 w 8984628"/>
                  <a:gd name="connsiteY39" fmla="*/ 907671 h 1591972"/>
                  <a:gd name="connsiteX40" fmla="*/ 2771625 w 8984628"/>
                  <a:gd name="connsiteY40" fmla="*/ 1066497 h 1591972"/>
                  <a:gd name="connsiteX41" fmla="*/ 2930189 w 8984628"/>
                  <a:gd name="connsiteY41" fmla="*/ 1066497 h 1591972"/>
                  <a:gd name="connsiteX42" fmla="*/ 3042434 w 8984628"/>
                  <a:gd name="connsiteY42" fmla="*/ 1178837 h 1591972"/>
                  <a:gd name="connsiteX43" fmla="*/ 3154513 w 8984628"/>
                  <a:gd name="connsiteY43" fmla="*/ 1066497 h 1591972"/>
                  <a:gd name="connsiteX44" fmla="*/ 3313077 w 8984628"/>
                  <a:gd name="connsiteY44" fmla="*/ 1066497 h 1591972"/>
                  <a:gd name="connsiteX45" fmla="*/ 3313077 w 8984628"/>
                  <a:gd name="connsiteY45" fmla="*/ 907671 h 1591972"/>
                  <a:gd name="connsiteX46" fmla="*/ 3400662 w 8984628"/>
                  <a:gd name="connsiteY46" fmla="*/ 820018 h 1591972"/>
                  <a:gd name="connsiteX47" fmla="*/ 3722213 w 8984628"/>
                  <a:gd name="connsiteY47" fmla="*/ 820018 h 1591972"/>
                  <a:gd name="connsiteX48" fmla="*/ 3930338 w 8984628"/>
                  <a:gd name="connsiteY48" fmla="*/ 1028486 h 1591972"/>
                  <a:gd name="connsiteX49" fmla="*/ 3930338 w 8984628"/>
                  <a:gd name="connsiteY49" fmla="*/ 1358176 h 1591972"/>
                  <a:gd name="connsiteX50" fmla="*/ 4259562 w 8984628"/>
                  <a:gd name="connsiteY50" fmla="*/ 1358176 h 1591972"/>
                  <a:gd name="connsiteX51" fmla="*/ 4492270 w 8984628"/>
                  <a:gd name="connsiteY51" fmla="*/ 1591343 h 1591972"/>
                  <a:gd name="connsiteX52" fmla="*/ 4725054 w 8984628"/>
                  <a:gd name="connsiteY52" fmla="*/ 1358176 h 1591972"/>
                  <a:gd name="connsiteX53" fmla="*/ 5054202 w 8984628"/>
                  <a:gd name="connsiteY53" fmla="*/ 1358176 h 1591972"/>
                  <a:gd name="connsiteX54" fmla="*/ 5054202 w 8984628"/>
                  <a:gd name="connsiteY54" fmla="*/ 1028486 h 1591972"/>
                  <a:gd name="connsiteX55" fmla="*/ 5262404 w 8984628"/>
                  <a:gd name="connsiteY55" fmla="*/ 820018 h 1591972"/>
                  <a:gd name="connsiteX56" fmla="*/ 5584043 w 8984628"/>
                  <a:gd name="connsiteY56" fmla="*/ 820018 h 1591972"/>
                  <a:gd name="connsiteX57" fmla="*/ 5671539 w 8984628"/>
                  <a:gd name="connsiteY57" fmla="*/ 907671 h 1591972"/>
                  <a:gd name="connsiteX58" fmla="*/ 5671539 w 8984628"/>
                  <a:gd name="connsiteY58" fmla="*/ 1066497 h 1591972"/>
                  <a:gd name="connsiteX59" fmla="*/ 5830104 w 8984628"/>
                  <a:gd name="connsiteY59" fmla="*/ 1066497 h 1591972"/>
                  <a:gd name="connsiteX60" fmla="*/ 5942195 w 8984628"/>
                  <a:gd name="connsiteY60" fmla="*/ 1178837 h 1591972"/>
                  <a:gd name="connsiteX61" fmla="*/ 6054275 w 8984628"/>
                  <a:gd name="connsiteY61" fmla="*/ 1066497 h 1591972"/>
                  <a:gd name="connsiteX62" fmla="*/ 6212916 w 8984628"/>
                  <a:gd name="connsiteY62" fmla="*/ 1066497 h 1591972"/>
                  <a:gd name="connsiteX63" fmla="*/ 6212916 w 8984628"/>
                  <a:gd name="connsiteY63" fmla="*/ 907671 h 1591972"/>
                  <a:gd name="connsiteX64" fmla="*/ 6300424 w 8984628"/>
                  <a:gd name="connsiteY64" fmla="*/ 820018 h 1591972"/>
                  <a:gd name="connsiteX65" fmla="*/ 7056163 w 8984628"/>
                  <a:gd name="connsiteY65" fmla="*/ 820018 h 1591972"/>
                  <a:gd name="connsiteX66" fmla="*/ 7054982 w 8984628"/>
                  <a:gd name="connsiteY66" fmla="*/ 796273 h 1591972"/>
                  <a:gd name="connsiteX67" fmla="*/ 7090707 w 8984628"/>
                  <a:gd name="connsiteY67" fmla="*/ 887158 h 1591972"/>
                  <a:gd name="connsiteX68" fmla="*/ 7130078 w 8984628"/>
                  <a:gd name="connsiteY68" fmla="*/ 977025 h 1591972"/>
                  <a:gd name="connsiteX69" fmla="*/ 7219797 w 8984628"/>
                  <a:gd name="connsiteY69" fmla="*/ 1016372 h 1591972"/>
                  <a:gd name="connsiteX70" fmla="*/ 7311409 w 8984628"/>
                  <a:gd name="connsiteY70" fmla="*/ 1052321 h 1591972"/>
                  <a:gd name="connsiteX71" fmla="*/ 7403021 w 8984628"/>
                  <a:gd name="connsiteY71" fmla="*/ 1016372 h 1591972"/>
                  <a:gd name="connsiteX72" fmla="*/ 7492816 w 8984628"/>
                  <a:gd name="connsiteY72" fmla="*/ 977025 h 1591972"/>
                  <a:gd name="connsiteX73" fmla="*/ 7532099 w 8984628"/>
                  <a:gd name="connsiteY73" fmla="*/ 887158 h 1591972"/>
                  <a:gd name="connsiteX74" fmla="*/ 7567900 w 8984628"/>
                  <a:gd name="connsiteY74" fmla="*/ 795560 h 1591972"/>
                  <a:gd name="connsiteX75" fmla="*/ 7566719 w 8984628"/>
                  <a:gd name="connsiteY75" fmla="*/ 820018 h 1591972"/>
                  <a:gd name="connsiteX76" fmla="*/ 8984628 w 8984628"/>
                  <a:gd name="connsiteY76" fmla="*/ 820018 h 1591972"/>
                  <a:gd name="connsiteX77" fmla="*/ 8984628 w 8984628"/>
                  <a:gd name="connsiteY77" fmla="*/ 770771 h 1591972"/>
                  <a:gd name="connsiteX78" fmla="*/ 7566719 w 8984628"/>
                  <a:gd name="connsiteY78" fmla="*/ 770771 h 1591972"/>
                  <a:gd name="connsiteX79" fmla="*/ 7567900 w 8984628"/>
                  <a:gd name="connsiteY79" fmla="*/ 795077 h 1591972"/>
                  <a:gd name="connsiteX80" fmla="*/ 7532099 w 8984628"/>
                  <a:gd name="connsiteY80" fmla="*/ 703556 h 1591972"/>
                  <a:gd name="connsiteX81" fmla="*/ 7492816 w 8984628"/>
                  <a:gd name="connsiteY81" fmla="*/ 613689 h 1591972"/>
                  <a:gd name="connsiteX82" fmla="*/ 7403021 w 8984628"/>
                  <a:gd name="connsiteY82" fmla="*/ 574342 h 1591972"/>
                  <a:gd name="connsiteX83" fmla="*/ 7311409 w 8984628"/>
                  <a:gd name="connsiteY83" fmla="*/ 538393 h 1591972"/>
                  <a:gd name="connsiteX84" fmla="*/ 7219797 w 8984628"/>
                  <a:gd name="connsiteY84" fmla="*/ 574342 h 1591972"/>
                  <a:gd name="connsiteX85" fmla="*/ 7130078 w 8984628"/>
                  <a:gd name="connsiteY85" fmla="*/ 613689 h 1591972"/>
                  <a:gd name="connsiteX86" fmla="*/ 7090707 w 8984628"/>
                  <a:gd name="connsiteY86" fmla="*/ 703556 h 1591972"/>
                  <a:gd name="connsiteX87" fmla="*/ 7054982 w 8984628"/>
                  <a:gd name="connsiteY87" fmla="*/ 794364 h 1591972"/>
                  <a:gd name="connsiteX88" fmla="*/ 7056163 w 8984628"/>
                  <a:gd name="connsiteY88" fmla="*/ 770771 h 1591972"/>
                  <a:gd name="connsiteX89" fmla="*/ 6300424 w 8984628"/>
                  <a:gd name="connsiteY89" fmla="*/ 770771 h 1591972"/>
                  <a:gd name="connsiteX90" fmla="*/ 6212916 w 8984628"/>
                  <a:gd name="connsiteY90" fmla="*/ 683043 h 1591972"/>
                  <a:gd name="connsiteX91" fmla="*/ 6212916 w 8984628"/>
                  <a:gd name="connsiteY91" fmla="*/ 524229 h 1591972"/>
                  <a:gd name="connsiteX92" fmla="*/ 6054275 w 8984628"/>
                  <a:gd name="connsiteY92" fmla="*/ 524229 h 1591972"/>
                  <a:gd name="connsiteX93" fmla="*/ 5942195 w 8984628"/>
                  <a:gd name="connsiteY93" fmla="*/ 411877 h 1591972"/>
                  <a:gd name="connsiteX94" fmla="*/ 5830104 w 8984628"/>
                  <a:gd name="connsiteY94" fmla="*/ 524229 h 1591972"/>
                  <a:gd name="connsiteX95" fmla="*/ 5671539 w 8984628"/>
                  <a:gd name="connsiteY95" fmla="*/ 524229 h 1591972"/>
                  <a:gd name="connsiteX96" fmla="*/ 5671539 w 8984628"/>
                  <a:gd name="connsiteY96" fmla="*/ 683043 h 1591972"/>
                  <a:gd name="connsiteX97" fmla="*/ 5583954 w 8984628"/>
                  <a:gd name="connsiteY97" fmla="*/ 770771 h 1591972"/>
                  <a:gd name="connsiteX98" fmla="*/ 5262480 w 8984628"/>
                  <a:gd name="connsiteY98" fmla="*/ 770771 h 1591972"/>
                  <a:gd name="connsiteX99" fmla="*/ 5054202 w 8984628"/>
                  <a:gd name="connsiteY99" fmla="*/ 562227 h 1591972"/>
                  <a:gd name="connsiteX100" fmla="*/ 5054202 w 8984628"/>
                  <a:gd name="connsiteY100" fmla="*/ 232538 h 1591972"/>
                  <a:gd name="connsiteX101" fmla="*/ 4725054 w 8984628"/>
                  <a:gd name="connsiteY101" fmla="*/ 232538 h 1591972"/>
                  <a:gd name="connsiteX102" fmla="*/ 4492270 w 8984628"/>
                  <a:gd name="connsiteY102" fmla="*/ -630 h 1591972"/>
                  <a:gd name="connsiteX103" fmla="*/ 4492270 w 8984628"/>
                  <a:gd name="connsiteY103" fmla="*/ 241484 h 1591972"/>
                  <a:gd name="connsiteX104" fmla="*/ 4654227 w 8984628"/>
                  <a:gd name="connsiteY104" fmla="*/ 403720 h 1591972"/>
                  <a:gd name="connsiteX105" fmla="*/ 4883301 w 8984628"/>
                  <a:gd name="connsiteY105" fmla="*/ 403720 h 1591972"/>
                  <a:gd name="connsiteX106" fmla="*/ 4883301 w 8984628"/>
                  <a:gd name="connsiteY106" fmla="*/ 633172 h 1591972"/>
                  <a:gd name="connsiteX107" fmla="*/ 5045271 w 8984628"/>
                  <a:gd name="connsiteY107" fmla="*/ 795395 h 1591972"/>
                  <a:gd name="connsiteX108" fmla="*/ 4883301 w 8984628"/>
                  <a:gd name="connsiteY108" fmla="*/ 957631 h 1591972"/>
                  <a:gd name="connsiteX109" fmla="*/ 4883301 w 8984628"/>
                  <a:gd name="connsiteY109" fmla="*/ 1186994 h 1591972"/>
                  <a:gd name="connsiteX110" fmla="*/ 4654227 w 8984628"/>
                  <a:gd name="connsiteY110" fmla="*/ 1186994 h 1591972"/>
                  <a:gd name="connsiteX111" fmla="*/ 4492270 w 8984628"/>
                  <a:gd name="connsiteY111" fmla="*/ 1349230 h 1591972"/>
                  <a:gd name="connsiteX112" fmla="*/ 4330313 w 8984628"/>
                  <a:gd name="connsiteY112" fmla="*/ 1186994 h 1591972"/>
                  <a:gd name="connsiteX113" fmla="*/ 4101315 w 8984628"/>
                  <a:gd name="connsiteY113" fmla="*/ 1186994 h 1591972"/>
                  <a:gd name="connsiteX114" fmla="*/ 4101315 w 8984628"/>
                  <a:gd name="connsiteY114" fmla="*/ 957631 h 1591972"/>
                  <a:gd name="connsiteX115" fmla="*/ 3939345 w 8984628"/>
                  <a:gd name="connsiteY115" fmla="*/ 795395 h 1591972"/>
                  <a:gd name="connsiteX116" fmla="*/ 4101315 w 8984628"/>
                  <a:gd name="connsiteY116" fmla="*/ 633172 h 1591972"/>
                  <a:gd name="connsiteX117" fmla="*/ 4101315 w 8984628"/>
                  <a:gd name="connsiteY117" fmla="*/ 403720 h 1591972"/>
                  <a:gd name="connsiteX118" fmla="*/ 4330313 w 8984628"/>
                  <a:gd name="connsiteY118" fmla="*/ 403720 h 1591972"/>
                  <a:gd name="connsiteX119" fmla="*/ 4492270 w 8984628"/>
                  <a:gd name="connsiteY119" fmla="*/ 241484 h 1591972"/>
                  <a:gd name="connsiteX120" fmla="*/ 3042434 w 8984628"/>
                  <a:gd name="connsiteY120" fmla="*/ 528505 h 1591972"/>
                  <a:gd name="connsiteX121" fmla="*/ 3120452 w 8984628"/>
                  <a:gd name="connsiteY121" fmla="*/ 606639 h 1591972"/>
                  <a:gd name="connsiteX122" fmla="*/ 3230790 w 8984628"/>
                  <a:gd name="connsiteY122" fmla="*/ 606639 h 1591972"/>
                  <a:gd name="connsiteX123" fmla="*/ 3230790 w 8984628"/>
                  <a:gd name="connsiteY123" fmla="*/ 717172 h 1591972"/>
                  <a:gd name="connsiteX124" fmla="*/ 3284225 w 8984628"/>
                  <a:gd name="connsiteY124" fmla="*/ 770771 h 1591972"/>
                  <a:gd name="connsiteX125" fmla="*/ 3308733 w 8984628"/>
                  <a:gd name="connsiteY125" fmla="*/ 795395 h 1591972"/>
                  <a:gd name="connsiteX126" fmla="*/ 3230790 w 8984628"/>
                  <a:gd name="connsiteY126" fmla="*/ 873542 h 1591972"/>
                  <a:gd name="connsiteX127" fmla="*/ 3230790 w 8984628"/>
                  <a:gd name="connsiteY127" fmla="*/ 984074 h 1591972"/>
                  <a:gd name="connsiteX128" fmla="*/ 3120452 w 8984628"/>
                  <a:gd name="connsiteY128" fmla="*/ 984074 h 1591972"/>
                  <a:gd name="connsiteX129" fmla="*/ 3042434 w 8984628"/>
                  <a:gd name="connsiteY129" fmla="*/ 1062221 h 1591972"/>
                  <a:gd name="connsiteX130" fmla="*/ 2964339 w 8984628"/>
                  <a:gd name="connsiteY130" fmla="*/ 984074 h 1591972"/>
                  <a:gd name="connsiteX131" fmla="*/ 2853988 w 8984628"/>
                  <a:gd name="connsiteY131" fmla="*/ 984074 h 1591972"/>
                  <a:gd name="connsiteX132" fmla="*/ 2853988 w 8984628"/>
                  <a:gd name="connsiteY132" fmla="*/ 873542 h 1591972"/>
                  <a:gd name="connsiteX133" fmla="*/ 2775969 w 8984628"/>
                  <a:gd name="connsiteY133" fmla="*/ 795395 h 1591972"/>
                  <a:gd name="connsiteX134" fmla="*/ 2800553 w 8984628"/>
                  <a:gd name="connsiteY134" fmla="*/ 770771 h 1591972"/>
                  <a:gd name="connsiteX135" fmla="*/ 2853988 w 8984628"/>
                  <a:gd name="connsiteY135" fmla="*/ 717172 h 1591972"/>
                  <a:gd name="connsiteX136" fmla="*/ 2853988 w 8984628"/>
                  <a:gd name="connsiteY136" fmla="*/ 606639 h 1591972"/>
                  <a:gd name="connsiteX137" fmla="*/ 2964339 w 8984628"/>
                  <a:gd name="connsiteY137" fmla="*/ 606639 h 1591972"/>
                  <a:gd name="connsiteX138" fmla="*/ 3042434 w 8984628"/>
                  <a:gd name="connsiteY138" fmla="*/ 528505 h 1591972"/>
                  <a:gd name="connsiteX139" fmla="*/ 5942195 w 8984628"/>
                  <a:gd name="connsiteY139" fmla="*/ 528505 h 1591972"/>
                  <a:gd name="connsiteX140" fmla="*/ 6020201 w 8984628"/>
                  <a:gd name="connsiteY140" fmla="*/ 606639 h 1591972"/>
                  <a:gd name="connsiteX141" fmla="*/ 6130552 w 8984628"/>
                  <a:gd name="connsiteY141" fmla="*/ 606639 h 1591972"/>
                  <a:gd name="connsiteX142" fmla="*/ 6130552 w 8984628"/>
                  <a:gd name="connsiteY142" fmla="*/ 717172 h 1591972"/>
                  <a:gd name="connsiteX143" fmla="*/ 6208570 w 8984628"/>
                  <a:gd name="connsiteY143" fmla="*/ 795395 h 1591972"/>
                  <a:gd name="connsiteX144" fmla="*/ 6130552 w 8984628"/>
                  <a:gd name="connsiteY144" fmla="*/ 873542 h 1591972"/>
                  <a:gd name="connsiteX145" fmla="*/ 6130552 w 8984628"/>
                  <a:gd name="connsiteY145" fmla="*/ 984074 h 1591972"/>
                  <a:gd name="connsiteX146" fmla="*/ 6020201 w 8984628"/>
                  <a:gd name="connsiteY146" fmla="*/ 984074 h 1591972"/>
                  <a:gd name="connsiteX147" fmla="*/ 5942195 w 8984628"/>
                  <a:gd name="connsiteY147" fmla="*/ 1062221 h 1591972"/>
                  <a:gd name="connsiteX148" fmla="*/ 5864177 w 8984628"/>
                  <a:gd name="connsiteY148" fmla="*/ 984074 h 1591972"/>
                  <a:gd name="connsiteX149" fmla="*/ 5753902 w 8984628"/>
                  <a:gd name="connsiteY149" fmla="*/ 984074 h 1591972"/>
                  <a:gd name="connsiteX150" fmla="*/ 5753902 w 8984628"/>
                  <a:gd name="connsiteY150" fmla="*/ 873542 h 1591972"/>
                  <a:gd name="connsiteX151" fmla="*/ 5678336 w 8984628"/>
                  <a:gd name="connsiteY151" fmla="*/ 792862 h 1591972"/>
                  <a:gd name="connsiteX152" fmla="*/ 5753902 w 8984628"/>
                  <a:gd name="connsiteY152" fmla="*/ 717172 h 1591972"/>
                  <a:gd name="connsiteX153" fmla="*/ 5753902 w 8984628"/>
                  <a:gd name="connsiteY153" fmla="*/ 606639 h 1591972"/>
                  <a:gd name="connsiteX154" fmla="*/ 5864177 w 8984628"/>
                  <a:gd name="connsiteY154" fmla="*/ 606639 h 1591972"/>
                  <a:gd name="connsiteX155" fmla="*/ 5942195 w 8984628"/>
                  <a:gd name="connsiteY155" fmla="*/ 528505 h 1591972"/>
                  <a:gd name="connsiteX156" fmla="*/ 1722221 w 8984628"/>
                  <a:gd name="connsiteY156" fmla="*/ 579089 h 1591972"/>
                  <a:gd name="connsiteX157" fmla="*/ 1673220 w 8984628"/>
                  <a:gd name="connsiteY157" fmla="*/ 604501 h 1591972"/>
                  <a:gd name="connsiteX158" fmla="*/ 1624130 w 8984628"/>
                  <a:gd name="connsiteY158" fmla="*/ 579089 h 1591972"/>
                  <a:gd name="connsiteX159" fmla="*/ 1673220 w 8984628"/>
                  <a:gd name="connsiteY159" fmla="*/ 567063 h 1591972"/>
                  <a:gd name="connsiteX160" fmla="*/ 1722221 w 8984628"/>
                  <a:gd name="connsiteY160" fmla="*/ 579089 h 1591972"/>
                  <a:gd name="connsiteX161" fmla="*/ 7360487 w 8984628"/>
                  <a:gd name="connsiteY161" fmla="*/ 579089 h 1591972"/>
                  <a:gd name="connsiteX162" fmla="*/ 7311409 w 8984628"/>
                  <a:gd name="connsiteY162" fmla="*/ 604501 h 1591972"/>
                  <a:gd name="connsiteX163" fmla="*/ 7262396 w 8984628"/>
                  <a:gd name="connsiteY163" fmla="*/ 579089 h 1591972"/>
                  <a:gd name="connsiteX164" fmla="*/ 7311409 w 8984628"/>
                  <a:gd name="connsiteY164" fmla="*/ 567063 h 1591972"/>
                  <a:gd name="connsiteX165" fmla="*/ 7360487 w 8984628"/>
                  <a:gd name="connsiteY165" fmla="*/ 579089 h 1591972"/>
                  <a:gd name="connsiteX166" fmla="*/ 1652982 w 8984628"/>
                  <a:gd name="connsiteY166" fmla="*/ 625091 h 1591972"/>
                  <a:gd name="connsiteX167" fmla="*/ 1626340 w 8984628"/>
                  <a:gd name="connsiteY167" fmla="*/ 682024 h 1591972"/>
                  <a:gd name="connsiteX168" fmla="*/ 1567289 w 8984628"/>
                  <a:gd name="connsiteY168" fmla="*/ 660646 h 1591972"/>
                  <a:gd name="connsiteX169" fmla="*/ 1593613 w 8984628"/>
                  <a:gd name="connsiteY169" fmla="*/ 602923 h 1591972"/>
                  <a:gd name="connsiteX170" fmla="*/ 1652982 w 8984628"/>
                  <a:gd name="connsiteY170" fmla="*/ 625091 h 1591972"/>
                  <a:gd name="connsiteX171" fmla="*/ 1779061 w 8984628"/>
                  <a:gd name="connsiteY171" fmla="*/ 660646 h 1591972"/>
                  <a:gd name="connsiteX172" fmla="*/ 1720010 w 8984628"/>
                  <a:gd name="connsiteY172" fmla="*/ 682024 h 1591972"/>
                  <a:gd name="connsiteX173" fmla="*/ 1693369 w 8984628"/>
                  <a:gd name="connsiteY173" fmla="*/ 625091 h 1591972"/>
                  <a:gd name="connsiteX174" fmla="*/ 1752737 w 8984628"/>
                  <a:gd name="connsiteY174" fmla="*/ 602923 h 1591972"/>
                  <a:gd name="connsiteX175" fmla="*/ 1779061 w 8984628"/>
                  <a:gd name="connsiteY175" fmla="*/ 660646 h 1591972"/>
                  <a:gd name="connsiteX176" fmla="*/ 7291171 w 8984628"/>
                  <a:gd name="connsiteY176" fmla="*/ 625091 h 1591972"/>
                  <a:gd name="connsiteX177" fmla="*/ 7264606 w 8984628"/>
                  <a:gd name="connsiteY177" fmla="*/ 682024 h 1591972"/>
                  <a:gd name="connsiteX178" fmla="*/ 7205568 w 8984628"/>
                  <a:gd name="connsiteY178" fmla="*/ 660646 h 1591972"/>
                  <a:gd name="connsiteX179" fmla="*/ 7231879 w 8984628"/>
                  <a:gd name="connsiteY179" fmla="*/ 602923 h 1591972"/>
                  <a:gd name="connsiteX180" fmla="*/ 7291171 w 8984628"/>
                  <a:gd name="connsiteY180" fmla="*/ 625091 h 1591972"/>
                  <a:gd name="connsiteX181" fmla="*/ 7417327 w 8984628"/>
                  <a:gd name="connsiteY181" fmla="*/ 660646 h 1591972"/>
                  <a:gd name="connsiteX182" fmla="*/ 7358276 w 8984628"/>
                  <a:gd name="connsiteY182" fmla="*/ 682024 h 1591972"/>
                  <a:gd name="connsiteX183" fmla="*/ 7331635 w 8984628"/>
                  <a:gd name="connsiteY183" fmla="*/ 625091 h 1591972"/>
                  <a:gd name="connsiteX184" fmla="*/ 7391003 w 8984628"/>
                  <a:gd name="connsiteY184" fmla="*/ 602923 h 1591972"/>
                  <a:gd name="connsiteX185" fmla="*/ 7417327 w 8984628"/>
                  <a:gd name="connsiteY185" fmla="*/ 660646 h 1591972"/>
                  <a:gd name="connsiteX186" fmla="*/ 1538438 w 8984628"/>
                  <a:gd name="connsiteY186" fmla="*/ 660404 h 1591972"/>
                  <a:gd name="connsiteX187" fmla="*/ 1485879 w 8984628"/>
                  <a:gd name="connsiteY187" fmla="*/ 677112 h 1591972"/>
                  <a:gd name="connsiteX188" fmla="*/ 1512038 w 8984628"/>
                  <a:gd name="connsiteY188" fmla="*/ 633960 h 1591972"/>
                  <a:gd name="connsiteX189" fmla="*/ 1555119 w 8984628"/>
                  <a:gd name="connsiteY189" fmla="*/ 607759 h 1591972"/>
                  <a:gd name="connsiteX190" fmla="*/ 1538438 w 8984628"/>
                  <a:gd name="connsiteY190" fmla="*/ 660404 h 1591972"/>
                  <a:gd name="connsiteX191" fmla="*/ 1834313 w 8984628"/>
                  <a:gd name="connsiteY191" fmla="*/ 633960 h 1591972"/>
                  <a:gd name="connsiteX192" fmla="*/ 1860471 w 8984628"/>
                  <a:gd name="connsiteY192" fmla="*/ 677112 h 1591972"/>
                  <a:gd name="connsiteX193" fmla="*/ 1807913 w 8984628"/>
                  <a:gd name="connsiteY193" fmla="*/ 660404 h 1591972"/>
                  <a:gd name="connsiteX194" fmla="*/ 1791232 w 8984628"/>
                  <a:gd name="connsiteY194" fmla="*/ 607759 h 1591972"/>
                  <a:gd name="connsiteX195" fmla="*/ 1834313 w 8984628"/>
                  <a:gd name="connsiteY195" fmla="*/ 633960 h 1591972"/>
                  <a:gd name="connsiteX196" fmla="*/ 7176716 w 8984628"/>
                  <a:gd name="connsiteY196" fmla="*/ 660404 h 1591972"/>
                  <a:gd name="connsiteX197" fmla="*/ 7124145 w 8984628"/>
                  <a:gd name="connsiteY197" fmla="*/ 677112 h 1591972"/>
                  <a:gd name="connsiteX198" fmla="*/ 7150228 w 8984628"/>
                  <a:gd name="connsiteY198" fmla="*/ 633960 h 1591972"/>
                  <a:gd name="connsiteX199" fmla="*/ 7193385 w 8984628"/>
                  <a:gd name="connsiteY199" fmla="*/ 607759 h 1591972"/>
                  <a:gd name="connsiteX200" fmla="*/ 7176716 w 8984628"/>
                  <a:gd name="connsiteY200" fmla="*/ 660404 h 1591972"/>
                  <a:gd name="connsiteX201" fmla="*/ 7472579 w 8984628"/>
                  <a:gd name="connsiteY201" fmla="*/ 633960 h 1591972"/>
                  <a:gd name="connsiteX202" fmla="*/ 7498737 w 8984628"/>
                  <a:gd name="connsiteY202" fmla="*/ 677112 h 1591972"/>
                  <a:gd name="connsiteX203" fmla="*/ 7446102 w 8984628"/>
                  <a:gd name="connsiteY203" fmla="*/ 660404 h 1591972"/>
                  <a:gd name="connsiteX204" fmla="*/ 7429498 w 8984628"/>
                  <a:gd name="connsiteY204" fmla="*/ 607759 h 1591972"/>
                  <a:gd name="connsiteX205" fmla="*/ 7472579 w 8984628"/>
                  <a:gd name="connsiteY205" fmla="*/ 633960 h 1591972"/>
                  <a:gd name="connsiteX206" fmla="*/ 1694080 w 8984628"/>
                  <a:gd name="connsiteY206" fmla="*/ 704268 h 1591972"/>
                  <a:gd name="connsiteX207" fmla="*/ 1673220 w 8984628"/>
                  <a:gd name="connsiteY207" fmla="*/ 734835 h 1591972"/>
                  <a:gd name="connsiteX208" fmla="*/ 1652270 w 8984628"/>
                  <a:gd name="connsiteY208" fmla="*/ 704268 h 1591972"/>
                  <a:gd name="connsiteX209" fmla="*/ 1673220 w 8984628"/>
                  <a:gd name="connsiteY209" fmla="*/ 645833 h 1591972"/>
                  <a:gd name="connsiteX210" fmla="*/ 1694080 w 8984628"/>
                  <a:gd name="connsiteY210" fmla="*/ 704268 h 1591972"/>
                  <a:gd name="connsiteX211" fmla="*/ 7332270 w 8984628"/>
                  <a:gd name="connsiteY211" fmla="*/ 704268 h 1591972"/>
                  <a:gd name="connsiteX212" fmla="*/ 7311409 w 8984628"/>
                  <a:gd name="connsiteY212" fmla="*/ 734835 h 1591972"/>
                  <a:gd name="connsiteX213" fmla="*/ 7290536 w 8984628"/>
                  <a:gd name="connsiteY213" fmla="*/ 704268 h 1591972"/>
                  <a:gd name="connsiteX214" fmla="*/ 7311409 w 8984628"/>
                  <a:gd name="connsiteY214" fmla="*/ 645833 h 1591972"/>
                  <a:gd name="connsiteX215" fmla="*/ 7332270 w 8984628"/>
                  <a:gd name="connsiteY215" fmla="*/ 704268 h 1591972"/>
                  <a:gd name="connsiteX216" fmla="*/ 1560023 w 8984628"/>
                  <a:gd name="connsiteY216" fmla="*/ 748451 h 1591972"/>
                  <a:gd name="connsiteX217" fmla="*/ 1503196 w 8984628"/>
                  <a:gd name="connsiteY217" fmla="*/ 775123 h 1591972"/>
                  <a:gd name="connsiteX218" fmla="*/ 1481051 w 8984628"/>
                  <a:gd name="connsiteY218" fmla="*/ 715670 h 1591972"/>
                  <a:gd name="connsiteX219" fmla="*/ 1538679 w 8984628"/>
                  <a:gd name="connsiteY219" fmla="*/ 689303 h 1591972"/>
                  <a:gd name="connsiteX220" fmla="*/ 1560023 w 8984628"/>
                  <a:gd name="connsiteY220" fmla="*/ 748451 h 1591972"/>
                  <a:gd name="connsiteX221" fmla="*/ 1865299 w 8984628"/>
                  <a:gd name="connsiteY221" fmla="*/ 715670 h 1591972"/>
                  <a:gd name="connsiteX222" fmla="*/ 1843168 w 8984628"/>
                  <a:gd name="connsiteY222" fmla="*/ 775123 h 1591972"/>
                  <a:gd name="connsiteX223" fmla="*/ 1786328 w 8984628"/>
                  <a:gd name="connsiteY223" fmla="*/ 748451 h 1591972"/>
                  <a:gd name="connsiteX224" fmla="*/ 1807671 w 8984628"/>
                  <a:gd name="connsiteY224" fmla="*/ 689303 h 1591972"/>
                  <a:gd name="connsiteX225" fmla="*/ 1865299 w 8984628"/>
                  <a:gd name="connsiteY225" fmla="*/ 715670 h 1591972"/>
                  <a:gd name="connsiteX226" fmla="*/ 7198288 w 8984628"/>
                  <a:gd name="connsiteY226" fmla="*/ 748451 h 1591972"/>
                  <a:gd name="connsiteX227" fmla="*/ 7141462 w 8984628"/>
                  <a:gd name="connsiteY227" fmla="*/ 775123 h 1591972"/>
                  <a:gd name="connsiteX228" fmla="*/ 7119330 w 8984628"/>
                  <a:gd name="connsiteY228" fmla="*/ 715670 h 1591972"/>
                  <a:gd name="connsiteX229" fmla="*/ 7176869 w 8984628"/>
                  <a:gd name="connsiteY229" fmla="*/ 689303 h 1591972"/>
                  <a:gd name="connsiteX230" fmla="*/ 7198288 w 8984628"/>
                  <a:gd name="connsiteY230" fmla="*/ 748451 h 1591972"/>
                  <a:gd name="connsiteX231" fmla="*/ 7503565 w 8984628"/>
                  <a:gd name="connsiteY231" fmla="*/ 715670 h 1591972"/>
                  <a:gd name="connsiteX232" fmla="*/ 7481345 w 8984628"/>
                  <a:gd name="connsiteY232" fmla="*/ 775123 h 1591972"/>
                  <a:gd name="connsiteX233" fmla="*/ 7424517 w 8984628"/>
                  <a:gd name="connsiteY233" fmla="*/ 748451 h 1591972"/>
                  <a:gd name="connsiteX234" fmla="*/ 7445937 w 8984628"/>
                  <a:gd name="connsiteY234" fmla="*/ 689303 h 1591972"/>
                  <a:gd name="connsiteX235" fmla="*/ 7503565 w 8984628"/>
                  <a:gd name="connsiteY235" fmla="*/ 715670 h 1591972"/>
                  <a:gd name="connsiteX236" fmla="*/ 1623812 w 8984628"/>
                  <a:gd name="connsiteY236" fmla="*/ 716307 h 1591972"/>
                  <a:gd name="connsiteX237" fmla="*/ 1630609 w 8984628"/>
                  <a:gd name="connsiteY237" fmla="*/ 752727 h 1591972"/>
                  <a:gd name="connsiteX238" fmla="*/ 1594248 w 8984628"/>
                  <a:gd name="connsiteY238" fmla="*/ 745918 h 1591972"/>
                  <a:gd name="connsiteX239" fmla="*/ 1567607 w 8984628"/>
                  <a:gd name="connsiteY239" fmla="*/ 689622 h 1591972"/>
                  <a:gd name="connsiteX240" fmla="*/ 1623812 w 8984628"/>
                  <a:gd name="connsiteY240" fmla="*/ 716307 h 1591972"/>
                  <a:gd name="connsiteX241" fmla="*/ 1752102 w 8984628"/>
                  <a:gd name="connsiteY241" fmla="*/ 745918 h 1591972"/>
                  <a:gd name="connsiteX242" fmla="*/ 1715742 w 8984628"/>
                  <a:gd name="connsiteY242" fmla="*/ 752727 h 1591972"/>
                  <a:gd name="connsiteX243" fmla="*/ 1722538 w 8984628"/>
                  <a:gd name="connsiteY243" fmla="*/ 716307 h 1591972"/>
                  <a:gd name="connsiteX244" fmla="*/ 1778743 w 8984628"/>
                  <a:gd name="connsiteY244" fmla="*/ 689622 h 1591972"/>
                  <a:gd name="connsiteX245" fmla="*/ 1752102 w 8984628"/>
                  <a:gd name="connsiteY245" fmla="*/ 745918 h 1591972"/>
                  <a:gd name="connsiteX246" fmla="*/ 7262078 w 8984628"/>
                  <a:gd name="connsiteY246" fmla="*/ 716307 h 1591972"/>
                  <a:gd name="connsiteX247" fmla="*/ 7268875 w 8984628"/>
                  <a:gd name="connsiteY247" fmla="*/ 752727 h 1591972"/>
                  <a:gd name="connsiteX248" fmla="*/ 7232515 w 8984628"/>
                  <a:gd name="connsiteY248" fmla="*/ 745918 h 1591972"/>
                  <a:gd name="connsiteX249" fmla="*/ 7205873 w 8984628"/>
                  <a:gd name="connsiteY249" fmla="*/ 689622 h 1591972"/>
                  <a:gd name="connsiteX250" fmla="*/ 7262078 w 8984628"/>
                  <a:gd name="connsiteY250" fmla="*/ 716307 h 1591972"/>
                  <a:gd name="connsiteX251" fmla="*/ 7390368 w 8984628"/>
                  <a:gd name="connsiteY251" fmla="*/ 745918 h 1591972"/>
                  <a:gd name="connsiteX252" fmla="*/ 7354008 w 8984628"/>
                  <a:gd name="connsiteY252" fmla="*/ 752727 h 1591972"/>
                  <a:gd name="connsiteX253" fmla="*/ 7360804 w 8984628"/>
                  <a:gd name="connsiteY253" fmla="*/ 716307 h 1591972"/>
                  <a:gd name="connsiteX254" fmla="*/ 7416933 w 8984628"/>
                  <a:gd name="connsiteY254" fmla="*/ 689622 h 1591972"/>
                  <a:gd name="connsiteX255" fmla="*/ 7390368 w 8984628"/>
                  <a:gd name="connsiteY255" fmla="*/ 745918 h 1591972"/>
                  <a:gd name="connsiteX256" fmla="*/ 1482639 w 8984628"/>
                  <a:gd name="connsiteY256" fmla="*/ 795395 h 1591972"/>
                  <a:gd name="connsiteX257" fmla="*/ 1457269 w 8984628"/>
                  <a:gd name="connsiteY257" fmla="*/ 844489 h 1591972"/>
                  <a:gd name="connsiteX258" fmla="*/ 1445250 w 8984628"/>
                  <a:gd name="connsiteY258" fmla="*/ 795395 h 1591972"/>
                  <a:gd name="connsiteX259" fmla="*/ 1457269 w 8984628"/>
                  <a:gd name="connsiteY259" fmla="*/ 746224 h 1591972"/>
                  <a:gd name="connsiteX260" fmla="*/ 1482639 w 8984628"/>
                  <a:gd name="connsiteY260" fmla="*/ 795395 h 1591972"/>
                  <a:gd name="connsiteX261" fmla="*/ 1901100 w 8984628"/>
                  <a:gd name="connsiteY261" fmla="*/ 795395 h 1591972"/>
                  <a:gd name="connsiteX262" fmla="*/ 1889082 w 8984628"/>
                  <a:gd name="connsiteY262" fmla="*/ 844489 h 1591972"/>
                  <a:gd name="connsiteX263" fmla="*/ 1863711 w 8984628"/>
                  <a:gd name="connsiteY263" fmla="*/ 795395 h 1591972"/>
                  <a:gd name="connsiteX264" fmla="*/ 1889082 w 8984628"/>
                  <a:gd name="connsiteY264" fmla="*/ 746224 h 1591972"/>
                  <a:gd name="connsiteX265" fmla="*/ 1901100 w 8984628"/>
                  <a:gd name="connsiteY265" fmla="*/ 795395 h 1591972"/>
                  <a:gd name="connsiteX266" fmla="*/ 7120905 w 8984628"/>
                  <a:gd name="connsiteY266" fmla="*/ 795395 h 1591972"/>
                  <a:gd name="connsiteX267" fmla="*/ 7095534 w 8984628"/>
                  <a:gd name="connsiteY267" fmla="*/ 844489 h 1591972"/>
                  <a:gd name="connsiteX268" fmla="*/ 7083516 w 8984628"/>
                  <a:gd name="connsiteY268" fmla="*/ 795395 h 1591972"/>
                  <a:gd name="connsiteX269" fmla="*/ 7095534 w 8984628"/>
                  <a:gd name="connsiteY269" fmla="*/ 746224 h 1591972"/>
                  <a:gd name="connsiteX270" fmla="*/ 7120905 w 8984628"/>
                  <a:gd name="connsiteY270" fmla="*/ 795395 h 1591972"/>
                  <a:gd name="connsiteX271" fmla="*/ 7539366 w 8984628"/>
                  <a:gd name="connsiteY271" fmla="*/ 795395 h 1591972"/>
                  <a:gd name="connsiteX272" fmla="*/ 7527271 w 8984628"/>
                  <a:gd name="connsiteY272" fmla="*/ 844489 h 1591972"/>
                  <a:gd name="connsiteX273" fmla="*/ 7501900 w 8984628"/>
                  <a:gd name="connsiteY273" fmla="*/ 795395 h 1591972"/>
                  <a:gd name="connsiteX274" fmla="*/ 7527271 w 8984628"/>
                  <a:gd name="connsiteY274" fmla="*/ 746224 h 1591972"/>
                  <a:gd name="connsiteX275" fmla="*/ 7539366 w 8984628"/>
                  <a:gd name="connsiteY275" fmla="*/ 795395 h 1591972"/>
                  <a:gd name="connsiteX276" fmla="*/ 1822447 w 8984628"/>
                  <a:gd name="connsiteY276" fmla="*/ 795395 h 1591972"/>
                  <a:gd name="connsiteX277" fmla="*/ 1764120 w 8984628"/>
                  <a:gd name="connsiteY277" fmla="*/ 816303 h 1591972"/>
                  <a:gd name="connsiteX278" fmla="*/ 1733604 w 8984628"/>
                  <a:gd name="connsiteY278" fmla="*/ 795395 h 1591972"/>
                  <a:gd name="connsiteX279" fmla="*/ 1764120 w 8984628"/>
                  <a:gd name="connsiteY279" fmla="*/ 774411 h 1591972"/>
                  <a:gd name="connsiteX280" fmla="*/ 1822447 w 8984628"/>
                  <a:gd name="connsiteY280" fmla="*/ 795395 h 1591972"/>
                  <a:gd name="connsiteX281" fmla="*/ 7251012 w 8984628"/>
                  <a:gd name="connsiteY281" fmla="*/ 795395 h 1591972"/>
                  <a:gd name="connsiteX282" fmla="*/ 7220509 w 8984628"/>
                  <a:gd name="connsiteY282" fmla="*/ 816303 h 1591972"/>
                  <a:gd name="connsiteX283" fmla="*/ 7162169 w 8984628"/>
                  <a:gd name="connsiteY283" fmla="*/ 795395 h 1591972"/>
                  <a:gd name="connsiteX284" fmla="*/ 7220509 w 8984628"/>
                  <a:gd name="connsiteY284" fmla="*/ 774411 h 1591972"/>
                  <a:gd name="connsiteX285" fmla="*/ 7251012 w 8984628"/>
                  <a:gd name="connsiteY285" fmla="*/ 795395 h 1591972"/>
                  <a:gd name="connsiteX286" fmla="*/ 7460725 w 8984628"/>
                  <a:gd name="connsiteY286" fmla="*/ 795395 h 1591972"/>
                  <a:gd name="connsiteX287" fmla="*/ 7402386 w 8984628"/>
                  <a:gd name="connsiteY287" fmla="*/ 816303 h 1591972"/>
                  <a:gd name="connsiteX288" fmla="*/ 7371870 w 8984628"/>
                  <a:gd name="connsiteY288" fmla="*/ 795395 h 1591972"/>
                  <a:gd name="connsiteX289" fmla="*/ 7402386 w 8984628"/>
                  <a:gd name="connsiteY289" fmla="*/ 774411 h 1591972"/>
                  <a:gd name="connsiteX290" fmla="*/ 7460725 w 8984628"/>
                  <a:gd name="connsiteY290" fmla="*/ 795395 h 1591972"/>
                  <a:gd name="connsiteX291" fmla="*/ 1612746 w 8984628"/>
                  <a:gd name="connsiteY291" fmla="*/ 795395 h 1591972"/>
                  <a:gd name="connsiteX292" fmla="*/ 1582230 w 8984628"/>
                  <a:gd name="connsiteY292" fmla="*/ 816303 h 1591972"/>
                  <a:gd name="connsiteX293" fmla="*/ 1523904 w 8984628"/>
                  <a:gd name="connsiteY293" fmla="*/ 795395 h 1591972"/>
                  <a:gd name="connsiteX294" fmla="*/ 1582230 w 8984628"/>
                  <a:gd name="connsiteY294" fmla="*/ 774500 h 1591972"/>
                  <a:gd name="connsiteX295" fmla="*/ 1612746 w 8984628"/>
                  <a:gd name="connsiteY295" fmla="*/ 795395 h 1591972"/>
                  <a:gd name="connsiteX296" fmla="*/ 1560023 w 8984628"/>
                  <a:gd name="connsiteY296" fmla="*/ 842275 h 1591972"/>
                  <a:gd name="connsiteX297" fmla="*/ 1538679 w 8984628"/>
                  <a:gd name="connsiteY297" fmla="*/ 901410 h 1591972"/>
                  <a:gd name="connsiteX298" fmla="*/ 1481051 w 8984628"/>
                  <a:gd name="connsiteY298" fmla="*/ 875043 h 1591972"/>
                  <a:gd name="connsiteX299" fmla="*/ 1503196 w 8984628"/>
                  <a:gd name="connsiteY299" fmla="*/ 815590 h 1591972"/>
                  <a:gd name="connsiteX300" fmla="*/ 1560023 w 8984628"/>
                  <a:gd name="connsiteY300" fmla="*/ 842275 h 1591972"/>
                  <a:gd name="connsiteX301" fmla="*/ 1865299 w 8984628"/>
                  <a:gd name="connsiteY301" fmla="*/ 875043 h 1591972"/>
                  <a:gd name="connsiteX302" fmla="*/ 1807671 w 8984628"/>
                  <a:gd name="connsiteY302" fmla="*/ 901410 h 1591972"/>
                  <a:gd name="connsiteX303" fmla="*/ 1786328 w 8984628"/>
                  <a:gd name="connsiteY303" fmla="*/ 842275 h 1591972"/>
                  <a:gd name="connsiteX304" fmla="*/ 1843168 w 8984628"/>
                  <a:gd name="connsiteY304" fmla="*/ 815590 h 1591972"/>
                  <a:gd name="connsiteX305" fmla="*/ 1865299 w 8984628"/>
                  <a:gd name="connsiteY305" fmla="*/ 875043 h 1591972"/>
                  <a:gd name="connsiteX306" fmla="*/ 7198288 w 8984628"/>
                  <a:gd name="connsiteY306" fmla="*/ 842275 h 1591972"/>
                  <a:gd name="connsiteX307" fmla="*/ 7176869 w 8984628"/>
                  <a:gd name="connsiteY307" fmla="*/ 901410 h 1591972"/>
                  <a:gd name="connsiteX308" fmla="*/ 7119330 w 8984628"/>
                  <a:gd name="connsiteY308" fmla="*/ 875043 h 1591972"/>
                  <a:gd name="connsiteX309" fmla="*/ 7141462 w 8984628"/>
                  <a:gd name="connsiteY309" fmla="*/ 815590 h 1591972"/>
                  <a:gd name="connsiteX310" fmla="*/ 7198288 w 8984628"/>
                  <a:gd name="connsiteY310" fmla="*/ 842275 h 1591972"/>
                  <a:gd name="connsiteX311" fmla="*/ 7503565 w 8984628"/>
                  <a:gd name="connsiteY311" fmla="*/ 875043 h 1591972"/>
                  <a:gd name="connsiteX312" fmla="*/ 7445937 w 8984628"/>
                  <a:gd name="connsiteY312" fmla="*/ 901410 h 1591972"/>
                  <a:gd name="connsiteX313" fmla="*/ 7424517 w 8984628"/>
                  <a:gd name="connsiteY313" fmla="*/ 842275 h 1591972"/>
                  <a:gd name="connsiteX314" fmla="*/ 7481345 w 8984628"/>
                  <a:gd name="connsiteY314" fmla="*/ 815590 h 1591972"/>
                  <a:gd name="connsiteX315" fmla="*/ 7503565 w 8984628"/>
                  <a:gd name="connsiteY315" fmla="*/ 875043 h 1591972"/>
                  <a:gd name="connsiteX316" fmla="*/ 1623812 w 8984628"/>
                  <a:gd name="connsiteY316" fmla="*/ 874420 h 1591972"/>
                  <a:gd name="connsiteX317" fmla="*/ 1567607 w 8984628"/>
                  <a:gd name="connsiteY317" fmla="*/ 901092 h 1591972"/>
                  <a:gd name="connsiteX318" fmla="*/ 1594248 w 8984628"/>
                  <a:gd name="connsiteY318" fmla="*/ 844808 h 1591972"/>
                  <a:gd name="connsiteX319" fmla="*/ 1630609 w 8984628"/>
                  <a:gd name="connsiteY319" fmla="*/ 838000 h 1591972"/>
                  <a:gd name="connsiteX320" fmla="*/ 1623812 w 8984628"/>
                  <a:gd name="connsiteY320" fmla="*/ 874420 h 1591972"/>
                  <a:gd name="connsiteX321" fmla="*/ 1752102 w 8984628"/>
                  <a:gd name="connsiteY321" fmla="*/ 844808 h 1591972"/>
                  <a:gd name="connsiteX322" fmla="*/ 1778743 w 8984628"/>
                  <a:gd name="connsiteY322" fmla="*/ 901092 h 1591972"/>
                  <a:gd name="connsiteX323" fmla="*/ 1722538 w 8984628"/>
                  <a:gd name="connsiteY323" fmla="*/ 874420 h 1591972"/>
                  <a:gd name="connsiteX324" fmla="*/ 1715742 w 8984628"/>
                  <a:gd name="connsiteY324" fmla="*/ 838000 h 1591972"/>
                  <a:gd name="connsiteX325" fmla="*/ 1752102 w 8984628"/>
                  <a:gd name="connsiteY325" fmla="*/ 844808 h 1591972"/>
                  <a:gd name="connsiteX326" fmla="*/ 7262078 w 8984628"/>
                  <a:gd name="connsiteY326" fmla="*/ 874420 h 1591972"/>
                  <a:gd name="connsiteX327" fmla="*/ 7205873 w 8984628"/>
                  <a:gd name="connsiteY327" fmla="*/ 901092 h 1591972"/>
                  <a:gd name="connsiteX328" fmla="*/ 7232515 w 8984628"/>
                  <a:gd name="connsiteY328" fmla="*/ 844808 h 1591972"/>
                  <a:gd name="connsiteX329" fmla="*/ 7268875 w 8984628"/>
                  <a:gd name="connsiteY329" fmla="*/ 838000 h 1591972"/>
                  <a:gd name="connsiteX330" fmla="*/ 7262078 w 8984628"/>
                  <a:gd name="connsiteY330" fmla="*/ 874420 h 1591972"/>
                  <a:gd name="connsiteX331" fmla="*/ 7390368 w 8984628"/>
                  <a:gd name="connsiteY331" fmla="*/ 844808 h 1591972"/>
                  <a:gd name="connsiteX332" fmla="*/ 7416933 w 8984628"/>
                  <a:gd name="connsiteY332" fmla="*/ 901092 h 1591972"/>
                  <a:gd name="connsiteX333" fmla="*/ 7360804 w 8984628"/>
                  <a:gd name="connsiteY333" fmla="*/ 874420 h 1591972"/>
                  <a:gd name="connsiteX334" fmla="*/ 7354008 w 8984628"/>
                  <a:gd name="connsiteY334" fmla="*/ 838000 h 1591972"/>
                  <a:gd name="connsiteX335" fmla="*/ 7390368 w 8984628"/>
                  <a:gd name="connsiteY335" fmla="*/ 844808 h 1591972"/>
                  <a:gd name="connsiteX336" fmla="*/ 1694080 w 8984628"/>
                  <a:gd name="connsiteY336" fmla="*/ 886445 h 1591972"/>
                  <a:gd name="connsiteX337" fmla="*/ 1673220 w 8984628"/>
                  <a:gd name="connsiteY337" fmla="*/ 944880 h 1591972"/>
                  <a:gd name="connsiteX338" fmla="*/ 1652270 w 8984628"/>
                  <a:gd name="connsiteY338" fmla="*/ 886445 h 1591972"/>
                  <a:gd name="connsiteX339" fmla="*/ 1673220 w 8984628"/>
                  <a:gd name="connsiteY339" fmla="*/ 855891 h 1591972"/>
                  <a:gd name="connsiteX340" fmla="*/ 1694080 w 8984628"/>
                  <a:gd name="connsiteY340" fmla="*/ 886445 h 1591972"/>
                  <a:gd name="connsiteX341" fmla="*/ 7332270 w 8984628"/>
                  <a:gd name="connsiteY341" fmla="*/ 886445 h 1591972"/>
                  <a:gd name="connsiteX342" fmla="*/ 7311409 w 8984628"/>
                  <a:gd name="connsiteY342" fmla="*/ 944880 h 1591972"/>
                  <a:gd name="connsiteX343" fmla="*/ 7290536 w 8984628"/>
                  <a:gd name="connsiteY343" fmla="*/ 886445 h 1591972"/>
                  <a:gd name="connsiteX344" fmla="*/ 7311409 w 8984628"/>
                  <a:gd name="connsiteY344" fmla="*/ 855891 h 1591972"/>
                  <a:gd name="connsiteX345" fmla="*/ 7332270 w 8984628"/>
                  <a:gd name="connsiteY345" fmla="*/ 886445 h 1591972"/>
                  <a:gd name="connsiteX346" fmla="*/ 1652982 w 8984628"/>
                  <a:gd name="connsiteY346" fmla="*/ 965623 h 1591972"/>
                  <a:gd name="connsiteX347" fmla="*/ 1593613 w 8984628"/>
                  <a:gd name="connsiteY347" fmla="*/ 987790 h 1591972"/>
                  <a:gd name="connsiteX348" fmla="*/ 1567289 w 8984628"/>
                  <a:gd name="connsiteY348" fmla="*/ 930081 h 1591972"/>
                  <a:gd name="connsiteX349" fmla="*/ 1626340 w 8984628"/>
                  <a:gd name="connsiteY349" fmla="*/ 908702 h 1591972"/>
                  <a:gd name="connsiteX350" fmla="*/ 1652982 w 8984628"/>
                  <a:gd name="connsiteY350" fmla="*/ 965623 h 1591972"/>
                  <a:gd name="connsiteX351" fmla="*/ 1779061 w 8984628"/>
                  <a:gd name="connsiteY351" fmla="*/ 930081 h 1591972"/>
                  <a:gd name="connsiteX352" fmla="*/ 1752737 w 8984628"/>
                  <a:gd name="connsiteY352" fmla="*/ 987790 h 1591972"/>
                  <a:gd name="connsiteX353" fmla="*/ 1693369 w 8984628"/>
                  <a:gd name="connsiteY353" fmla="*/ 965623 h 1591972"/>
                  <a:gd name="connsiteX354" fmla="*/ 1720010 w 8984628"/>
                  <a:gd name="connsiteY354" fmla="*/ 908702 h 1591972"/>
                  <a:gd name="connsiteX355" fmla="*/ 1779061 w 8984628"/>
                  <a:gd name="connsiteY355" fmla="*/ 930081 h 1591972"/>
                  <a:gd name="connsiteX356" fmla="*/ 7291171 w 8984628"/>
                  <a:gd name="connsiteY356" fmla="*/ 965623 h 1591972"/>
                  <a:gd name="connsiteX357" fmla="*/ 7231879 w 8984628"/>
                  <a:gd name="connsiteY357" fmla="*/ 987790 h 1591972"/>
                  <a:gd name="connsiteX358" fmla="*/ 7205568 w 8984628"/>
                  <a:gd name="connsiteY358" fmla="*/ 930081 h 1591972"/>
                  <a:gd name="connsiteX359" fmla="*/ 7264606 w 8984628"/>
                  <a:gd name="connsiteY359" fmla="*/ 908702 h 1591972"/>
                  <a:gd name="connsiteX360" fmla="*/ 7291171 w 8984628"/>
                  <a:gd name="connsiteY360" fmla="*/ 965623 h 1591972"/>
                  <a:gd name="connsiteX361" fmla="*/ 7417327 w 8984628"/>
                  <a:gd name="connsiteY361" fmla="*/ 930081 h 1591972"/>
                  <a:gd name="connsiteX362" fmla="*/ 7391003 w 8984628"/>
                  <a:gd name="connsiteY362" fmla="*/ 987790 h 1591972"/>
                  <a:gd name="connsiteX363" fmla="*/ 7331635 w 8984628"/>
                  <a:gd name="connsiteY363" fmla="*/ 965623 h 1591972"/>
                  <a:gd name="connsiteX364" fmla="*/ 7358276 w 8984628"/>
                  <a:gd name="connsiteY364" fmla="*/ 908702 h 1591972"/>
                  <a:gd name="connsiteX365" fmla="*/ 7417327 w 8984628"/>
                  <a:gd name="connsiteY365" fmla="*/ 930081 h 1591972"/>
                  <a:gd name="connsiteX366" fmla="*/ 1538438 w 8984628"/>
                  <a:gd name="connsiteY366" fmla="*/ 930310 h 1591972"/>
                  <a:gd name="connsiteX367" fmla="*/ 1555119 w 8984628"/>
                  <a:gd name="connsiteY367" fmla="*/ 982967 h 1591972"/>
                  <a:gd name="connsiteX368" fmla="*/ 1512038 w 8984628"/>
                  <a:gd name="connsiteY368" fmla="*/ 956753 h 1591972"/>
                  <a:gd name="connsiteX369" fmla="*/ 1485879 w 8984628"/>
                  <a:gd name="connsiteY369" fmla="*/ 913601 h 1591972"/>
                  <a:gd name="connsiteX370" fmla="*/ 1538438 w 8984628"/>
                  <a:gd name="connsiteY370" fmla="*/ 930310 h 1591972"/>
                  <a:gd name="connsiteX371" fmla="*/ 1834313 w 8984628"/>
                  <a:gd name="connsiteY371" fmla="*/ 956753 h 1591972"/>
                  <a:gd name="connsiteX372" fmla="*/ 1791232 w 8984628"/>
                  <a:gd name="connsiteY372" fmla="*/ 982967 h 1591972"/>
                  <a:gd name="connsiteX373" fmla="*/ 1807913 w 8984628"/>
                  <a:gd name="connsiteY373" fmla="*/ 930310 h 1591972"/>
                  <a:gd name="connsiteX374" fmla="*/ 1860471 w 8984628"/>
                  <a:gd name="connsiteY374" fmla="*/ 913601 h 1591972"/>
                  <a:gd name="connsiteX375" fmla="*/ 1834313 w 8984628"/>
                  <a:gd name="connsiteY375" fmla="*/ 956753 h 1591972"/>
                  <a:gd name="connsiteX376" fmla="*/ 7176716 w 8984628"/>
                  <a:gd name="connsiteY376" fmla="*/ 930310 h 1591972"/>
                  <a:gd name="connsiteX377" fmla="*/ 7193385 w 8984628"/>
                  <a:gd name="connsiteY377" fmla="*/ 982967 h 1591972"/>
                  <a:gd name="connsiteX378" fmla="*/ 7150228 w 8984628"/>
                  <a:gd name="connsiteY378" fmla="*/ 956753 h 1591972"/>
                  <a:gd name="connsiteX379" fmla="*/ 7124145 w 8984628"/>
                  <a:gd name="connsiteY379" fmla="*/ 913601 h 1591972"/>
                  <a:gd name="connsiteX380" fmla="*/ 7176716 w 8984628"/>
                  <a:gd name="connsiteY380" fmla="*/ 930310 h 1591972"/>
                  <a:gd name="connsiteX381" fmla="*/ 7472579 w 8984628"/>
                  <a:gd name="connsiteY381" fmla="*/ 956753 h 1591972"/>
                  <a:gd name="connsiteX382" fmla="*/ 7429498 w 8984628"/>
                  <a:gd name="connsiteY382" fmla="*/ 982967 h 1591972"/>
                  <a:gd name="connsiteX383" fmla="*/ 7446179 w 8984628"/>
                  <a:gd name="connsiteY383" fmla="*/ 930310 h 1591972"/>
                  <a:gd name="connsiteX384" fmla="*/ 7498737 w 8984628"/>
                  <a:gd name="connsiteY384" fmla="*/ 913601 h 1591972"/>
                  <a:gd name="connsiteX385" fmla="*/ 7472579 w 8984628"/>
                  <a:gd name="connsiteY385" fmla="*/ 956753 h 1591972"/>
                  <a:gd name="connsiteX386" fmla="*/ 1722221 w 8984628"/>
                  <a:gd name="connsiteY386" fmla="*/ 1011625 h 1591972"/>
                  <a:gd name="connsiteX387" fmla="*/ 1673220 w 8984628"/>
                  <a:gd name="connsiteY387" fmla="*/ 1023663 h 1591972"/>
                  <a:gd name="connsiteX388" fmla="*/ 1624130 w 8984628"/>
                  <a:gd name="connsiteY388" fmla="*/ 1011625 h 1591972"/>
                  <a:gd name="connsiteX389" fmla="*/ 1673220 w 8984628"/>
                  <a:gd name="connsiteY389" fmla="*/ 986212 h 1591972"/>
                  <a:gd name="connsiteX390" fmla="*/ 1722221 w 8984628"/>
                  <a:gd name="connsiteY390" fmla="*/ 1011625 h 1591972"/>
                  <a:gd name="connsiteX391" fmla="*/ 7360487 w 8984628"/>
                  <a:gd name="connsiteY391" fmla="*/ 1011625 h 1591972"/>
                  <a:gd name="connsiteX392" fmla="*/ 7311409 w 8984628"/>
                  <a:gd name="connsiteY392" fmla="*/ 1023663 h 1591972"/>
                  <a:gd name="connsiteX393" fmla="*/ 7262396 w 8984628"/>
                  <a:gd name="connsiteY393" fmla="*/ 1011625 h 1591972"/>
                  <a:gd name="connsiteX394" fmla="*/ 7311409 w 8984628"/>
                  <a:gd name="connsiteY394" fmla="*/ 986212 h 1591972"/>
                  <a:gd name="connsiteX395" fmla="*/ 7360487 w 8984628"/>
                  <a:gd name="connsiteY395" fmla="*/ 1011625 h 15919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Lst>
                <a:rect l="l" t="t" r="r" b="b"/>
                <a:pathLst>
                  <a:path w="8984628" h="1591972">
                    <a:moveTo>
                      <a:pt x="4492270" y="-630"/>
                    </a:moveTo>
                    <a:lnTo>
                      <a:pt x="4259562" y="232538"/>
                    </a:lnTo>
                    <a:lnTo>
                      <a:pt x="3930338" y="232538"/>
                    </a:lnTo>
                    <a:lnTo>
                      <a:pt x="3930338" y="562227"/>
                    </a:lnTo>
                    <a:lnTo>
                      <a:pt x="3722136" y="770771"/>
                    </a:lnTo>
                    <a:lnTo>
                      <a:pt x="3400662" y="770771"/>
                    </a:lnTo>
                    <a:lnTo>
                      <a:pt x="3313077" y="683043"/>
                    </a:lnTo>
                    <a:lnTo>
                      <a:pt x="3313077" y="524229"/>
                    </a:lnTo>
                    <a:lnTo>
                      <a:pt x="3154513" y="524229"/>
                    </a:lnTo>
                    <a:lnTo>
                      <a:pt x="3042434" y="411877"/>
                    </a:lnTo>
                    <a:lnTo>
                      <a:pt x="2930189" y="524229"/>
                    </a:lnTo>
                    <a:lnTo>
                      <a:pt x="2771625" y="524229"/>
                    </a:lnTo>
                    <a:lnTo>
                      <a:pt x="2771625" y="683043"/>
                    </a:lnTo>
                    <a:lnTo>
                      <a:pt x="2684116" y="770771"/>
                    </a:lnTo>
                    <a:lnTo>
                      <a:pt x="1928453" y="770771"/>
                    </a:lnTo>
                    <a:lnTo>
                      <a:pt x="1929635" y="794759"/>
                    </a:lnTo>
                    <a:cubicBezTo>
                      <a:pt x="1929482" y="759687"/>
                      <a:pt x="1915964" y="727619"/>
                      <a:pt x="1893833" y="703556"/>
                    </a:cubicBezTo>
                    <a:cubicBezTo>
                      <a:pt x="1892410" y="670852"/>
                      <a:pt x="1879439" y="638631"/>
                      <a:pt x="1854538" y="613689"/>
                    </a:cubicBezTo>
                    <a:cubicBezTo>
                      <a:pt x="1829650" y="588747"/>
                      <a:pt x="1797470" y="575767"/>
                      <a:pt x="1764832" y="574342"/>
                    </a:cubicBezTo>
                    <a:cubicBezTo>
                      <a:pt x="1740642" y="552098"/>
                      <a:pt x="1708475" y="538393"/>
                      <a:pt x="1673220" y="538393"/>
                    </a:cubicBezTo>
                    <a:cubicBezTo>
                      <a:pt x="1637876" y="538393"/>
                      <a:pt x="1605708" y="552098"/>
                      <a:pt x="1581519" y="574342"/>
                    </a:cubicBezTo>
                    <a:cubicBezTo>
                      <a:pt x="1548881" y="575767"/>
                      <a:pt x="1516700" y="588747"/>
                      <a:pt x="1491812" y="613689"/>
                    </a:cubicBezTo>
                    <a:cubicBezTo>
                      <a:pt x="1466912" y="638631"/>
                      <a:pt x="1453940" y="670852"/>
                      <a:pt x="1452517" y="703556"/>
                    </a:cubicBezTo>
                    <a:cubicBezTo>
                      <a:pt x="1430386" y="727619"/>
                      <a:pt x="1416957" y="759611"/>
                      <a:pt x="1416716" y="794682"/>
                    </a:cubicBezTo>
                    <a:lnTo>
                      <a:pt x="1417898" y="770771"/>
                    </a:lnTo>
                    <a:lnTo>
                      <a:pt x="0" y="770771"/>
                    </a:lnTo>
                    <a:lnTo>
                      <a:pt x="0" y="820018"/>
                    </a:lnTo>
                    <a:lnTo>
                      <a:pt x="1417898" y="820018"/>
                    </a:lnTo>
                    <a:lnTo>
                      <a:pt x="1416716" y="795955"/>
                    </a:lnTo>
                    <a:cubicBezTo>
                      <a:pt x="1416868" y="831102"/>
                      <a:pt x="1430386" y="863094"/>
                      <a:pt x="1452517" y="887158"/>
                    </a:cubicBezTo>
                    <a:cubicBezTo>
                      <a:pt x="1453940" y="919862"/>
                      <a:pt x="1466912" y="952083"/>
                      <a:pt x="1491812" y="977025"/>
                    </a:cubicBezTo>
                    <a:cubicBezTo>
                      <a:pt x="1516700" y="1001966"/>
                      <a:pt x="1548881" y="1014946"/>
                      <a:pt x="1581519" y="1016372"/>
                    </a:cubicBezTo>
                    <a:cubicBezTo>
                      <a:pt x="1605708" y="1038704"/>
                      <a:pt x="1637876" y="1052321"/>
                      <a:pt x="1673220" y="1052321"/>
                    </a:cubicBezTo>
                    <a:cubicBezTo>
                      <a:pt x="1708475" y="1052321"/>
                      <a:pt x="1740642" y="1038704"/>
                      <a:pt x="1764832" y="1016448"/>
                    </a:cubicBezTo>
                    <a:cubicBezTo>
                      <a:pt x="1797470" y="1014946"/>
                      <a:pt x="1829650" y="1001966"/>
                      <a:pt x="1854538" y="977025"/>
                    </a:cubicBezTo>
                    <a:cubicBezTo>
                      <a:pt x="1879439" y="952083"/>
                      <a:pt x="1892410" y="919862"/>
                      <a:pt x="1893833" y="887158"/>
                    </a:cubicBezTo>
                    <a:cubicBezTo>
                      <a:pt x="1915964" y="863094"/>
                      <a:pt x="1929482" y="831026"/>
                      <a:pt x="1929635" y="795878"/>
                    </a:cubicBezTo>
                    <a:lnTo>
                      <a:pt x="1928453" y="820018"/>
                    </a:lnTo>
                    <a:lnTo>
                      <a:pt x="2684116" y="820018"/>
                    </a:lnTo>
                    <a:lnTo>
                      <a:pt x="2771625" y="907671"/>
                    </a:lnTo>
                    <a:lnTo>
                      <a:pt x="2771625" y="1066497"/>
                    </a:lnTo>
                    <a:lnTo>
                      <a:pt x="2930189" y="1066497"/>
                    </a:lnTo>
                    <a:lnTo>
                      <a:pt x="3042434" y="1178837"/>
                    </a:lnTo>
                    <a:lnTo>
                      <a:pt x="3154513" y="1066497"/>
                    </a:lnTo>
                    <a:lnTo>
                      <a:pt x="3313077" y="1066497"/>
                    </a:lnTo>
                    <a:lnTo>
                      <a:pt x="3313077" y="907671"/>
                    </a:lnTo>
                    <a:lnTo>
                      <a:pt x="3400662" y="820018"/>
                    </a:lnTo>
                    <a:lnTo>
                      <a:pt x="3722213" y="820018"/>
                    </a:lnTo>
                    <a:lnTo>
                      <a:pt x="3930338" y="1028486"/>
                    </a:lnTo>
                    <a:lnTo>
                      <a:pt x="3930338" y="1358176"/>
                    </a:lnTo>
                    <a:lnTo>
                      <a:pt x="4259562" y="1358176"/>
                    </a:lnTo>
                    <a:lnTo>
                      <a:pt x="4492270" y="1591343"/>
                    </a:lnTo>
                    <a:lnTo>
                      <a:pt x="4725054" y="1358176"/>
                    </a:lnTo>
                    <a:lnTo>
                      <a:pt x="5054202" y="1358176"/>
                    </a:lnTo>
                    <a:lnTo>
                      <a:pt x="5054202" y="1028486"/>
                    </a:lnTo>
                    <a:lnTo>
                      <a:pt x="5262404" y="820018"/>
                    </a:lnTo>
                    <a:lnTo>
                      <a:pt x="5584043" y="820018"/>
                    </a:lnTo>
                    <a:lnTo>
                      <a:pt x="5671539" y="907671"/>
                    </a:lnTo>
                    <a:lnTo>
                      <a:pt x="5671539" y="1066497"/>
                    </a:lnTo>
                    <a:lnTo>
                      <a:pt x="5830104" y="1066497"/>
                    </a:lnTo>
                    <a:lnTo>
                      <a:pt x="5942195" y="1178837"/>
                    </a:lnTo>
                    <a:lnTo>
                      <a:pt x="6054275" y="1066497"/>
                    </a:lnTo>
                    <a:lnTo>
                      <a:pt x="6212916" y="1066497"/>
                    </a:lnTo>
                    <a:lnTo>
                      <a:pt x="6212916" y="907671"/>
                    </a:lnTo>
                    <a:lnTo>
                      <a:pt x="6300424" y="820018"/>
                    </a:lnTo>
                    <a:lnTo>
                      <a:pt x="7056163" y="820018"/>
                    </a:lnTo>
                    <a:lnTo>
                      <a:pt x="7054982" y="796273"/>
                    </a:lnTo>
                    <a:cubicBezTo>
                      <a:pt x="7055223" y="831268"/>
                      <a:pt x="7068741" y="863171"/>
                      <a:pt x="7090707" y="887158"/>
                    </a:cubicBezTo>
                    <a:cubicBezTo>
                      <a:pt x="7092129" y="919862"/>
                      <a:pt x="7105177" y="952083"/>
                      <a:pt x="7130078" y="977025"/>
                    </a:cubicBezTo>
                    <a:cubicBezTo>
                      <a:pt x="7154890" y="1001966"/>
                      <a:pt x="7187146" y="1014946"/>
                      <a:pt x="7219797" y="1016372"/>
                    </a:cubicBezTo>
                    <a:cubicBezTo>
                      <a:pt x="7243898" y="1038704"/>
                      <a:pt x="7276155" y="1052321"/>
                      <a:pt x="7311409" y="1052321"/>
                    </a:cubicBezTo>
                    <a:cubicBezTo>
                      <a:pt x="7346740" y="1052321"/>
                      <a:pt x="7378909" y="1038704"/>
                      <a:pt x="7403021" y="1016372"/>
                    </a:cubicBezTo>
                    <a:cubicBezTo>
                      <a:pt x="7435659" y="1014946"/>
                      <a:pt x="7467916" y="1001966"/>
                      <a:pt x="7492816" y="977025"/>
                    </a:cubicBezTo>
                    <a:cubicBezTo>
                      <a:pt x="7517628" y="952083"/>
                      <a:pt x="7530676" y="919862"/>
                      <a:pt x="7532099" y="887158"/>
                    </a:cubicBezTo>
                    <a:cubicBezTo>
                      <a:pt x="7554307" y="863018"/>
                      <a:pt x="7567824" y="830873"/>
                      <a:pt x="7567900" y="795560"/>
                    </a:cubicBezTo>
                    <a:lnTo>
                      <a:pt x="7566719" y="820018"/>
                    </a:lnTo>
                    <a:lnTo>
                      <a:pt x="8984628" y="820018"/>
                    </a:lnTo>
                    <a:lnTo>
                      <a:pt x="8984628" y="770771"/>
                    </a:lnTo>
                    <a:lnTo>
                      <a:pt x="7566719" y="770771"/>
                    </a:lnTo>
                    <a:lnTo>
                      <a:pt x="7567900" y="795077"/>
                    </a:lnTo>
                    <a:cubicBezTo>
                      <a:pt x="7567824" y="759764"/>
                      <a:pt x="7554231" y="727708"/>
                      <a:pt x="7532099" y="703556"/>
                    </a:cubicBezTo>
                    <a:cubicBezTo>
                      <a:pt x="7530676" y="670852"/>
                      <a:pt x="7517628" y="638631"/>
                      <a:pt x="7492816" y="613689"/>
                    </a:cubicBezTo>
                    <a:cubicBezTo>
                      <a:pt x="7467916" y="588747"/>
                      <a:pt x="7435659" y="575767"/>
                      <a:pt x="7403021" y="574342"/>
                    </a:cubicBezTo>
                    <a:cubicBezTo>
                      <a:pt x="7378909" y="552098"/>
                      <a:pt x="7346740" y="538393"/>
                      <a:pt x="7311409" y="538393"/>
                    </a:cubicBezTo>
                    <a:cubicBezTo>
                      <a:pt x="7276155" y="538393"/>
                      <a:pt x="7243898" y="552098"/>
                      <a:pt x="7219797" y="574342"/>
                    </a:cubicBezTo>
                    <a:cubicBezTo>
                      <a:pt x="7187146" y="575767"/>
                      <a:pt x="7154890" y="588747"/>
                      <a:pt x="7130078" y="613689"/>
                    </a:cubicBezTo>
                    <a:cubicBezTo>
                      <a:pt x="7105177" y="638631"/>
                      <a:pt x="7092219" y="670852"/>
                      <a:pt x="7090707" y="703556"/>
                    </a:cubicBezTo>
                    <a:cubicBezTo>
                      <a:pt x="7068741" y="727543"/>
                      <a:pt x="7055223" y="759458"/>
                      <a:pt x="7054982" y="794364"/>
                    </a:cubicBezTo>
                    <a:lnTo>
                      <a:pt x="7056163" y="770771"/>
                    </a:lnTo>
                    <a:lnTo>
                      <a:pt x="6300424" y="770771"/>
                    </a:lnTo>
                    <a:lnTo>
                      <a:pt x="6212916" y="683043"/>
                    </a:lnTo>
                    <a:lnTo>
                      <a:pt x="6212916" y="524229"/>
                    </a:lnTo>
                    <a:lnTo>
                      <a:pt x="6054275" y="524229"/>
                    </a:lnTo>
                    <a:lnTo>
                      <a:pt x="5942195" y="411877"/>
                    </a:lnTo>
                    <a:lnTo>
                      <a:pt x="5830104" y="524229"/>
                    </a:lnTo>
                    <a:lnTo>
                      <a:pt x="5671539" y="524229"/>
                    </a:lnTo>
                    <a:lnTo>
                      <a:pt x="5671539" y="683043"/>
                    </a:lnTo>
                    <a:lnTo>
                      <a:pt x="5583954" y="770771"/>
                    </a:lnTo>
                    <a:lnTo>
                      <a:pt x="5262480" y="770771"/>
                    </a:lnTo>
                    <a:lnTo>
                      <a:pt x="5054202" y="562227"/>
                    </a:lnTo>
                    <a:lnTo>
                      <a:pt x="5054202" y="232538"/>
                    </a:lnTo>
                    <a:lnTo>
                      <a:pt x="4725054" y="232538"/>
                    </a:lnTo>
                    <a:lnTo>
                      <a:pt x="4492270" y="-630"/>
                    </a:lnTo>
                    <a:close/>
                    <a:moveTo>
                      <a:pt x="4492270" y="241484"/>
                    </a:moveTo>
                    <a:lnTo>
                      <a:pt x="4654227" y="403720"/>
                    </a:lnTo>
                    <a:lnTo>
                      <a:pt x="4883301" y="403720"/>
                    </a:lnTo>
                    <a:lnTo>
                      <a:pt x="4883301" y="633172"/>
                    </a:lnTo>
                    <a:lnTo>
                      <a:pt x="5045271" y="795395"/>
                    </a:lnTo>
                    <a:lnTo>
                      <a:pt x="4883301" y="957631"/>
                    </a:lnTo>
                    <a:lnTo>
                      <a:pt x="4883301" y="1186994"/>
                    </a:lnTo>
                    <a:lnTo>
                      <a:pt x="4654227" y="1186994"/>
                    </a:lnTo>
                    <a:lnTo>
                      <a:pt x="4492270" y="1349230"/>
                    </a:lnTo>
                    <a:lnTo>
                      <a:pt x="4330313" y="1186994"/>
                    </a:lnTo>
                    <a:lnTo>
                      <a:pt x="4101315" y="1186994"/>
                    </a:lnTo>
                    <a:lnTo>
                      <a:pt x="4101315" y="957631"/>
                    </a:lnTo>
                    <a:lnTo>
                      <a:pt x="3939345" y="795395"/>
                    </a:lnTo>
                    <a:lnTo>
                      <a:pt x="4101315" y="633172"/>
                    </a:lnTo>
                    <a:lnTo>
                      <a:pt x="4101315" y="403720"/>
                    </a:lnTo>
                    <a:lnTo>
                      <a:pt x="4330313" y="403720"/>
                    </a:lnTo>
                    <a:lnTo>
                      <a:pt x="4492270" y="241484"/>
                    </a:lnTo>
                    <a:close/>
                    <a:moveTo>
                      <a:pt x="3042434" y="528505"/>
                    </a:moveTo>
                    <a:lnTo>
                      <a:pt x="3120452" y="606639"/>
                    </a:lnTo>
                    <a:lnTo>
                      <a:pt x="3230790" y="606639"/>
                    </a:lnTo>
                    <a:lnTo>
                      <a:pt x="3230790" y="717172"/>
                    </a:lnTo>
                    <a:lnTo>
                      <a:pt x="3284225" y="770771"/>
                    </a:lnTo>
                    <a:lnTo>
                      <a:pt x="3308733" y="795395"/>
                    </a:lnTo>
                    <a:lnTo>
                      <a:pt x="3230790" y="873542"/>
                    </a:lnTo>
                    <a:lnTo>
                      <a:pt x="3230790" y="984074"/>
                    </a:lnTo>
                    <a:lnTo>
                      <a:pt x="3120452" y="984074"/>
                    </a:lnTo>
                    <a:lnTo>
                      <a:pt x="3042434" y="1062221"/>
                    </a:lnTo>
                    <a:lnTo>
                      <a:pt x="2964339" y="984074"/>
                    </a:lnTo>
                    <a:lnTo>
                      <a:pt x="2853988" y="984074"/>
                    </a:lnTo>
                    <a:lnTo>
                      <a:pt x="2853988" y="873542"/>
                    </a:lnTo>
                    <a:lnTo>
                      <a:pt x="2775969" y="795395"/>
                    </a:lnTo>
                    <a:lnTo>
                      <a:pt x="2800553" y="770771"/>
                    </a:lnTo>
                    <a:lnTo>
                      <a:pt x="2853988" y="717172"/>
                    </a:lnTo>
                    <a:lnTo>
                      <a:pt x="2853988" y="606639"/>
                    </a:lnTo>
                    <a:lnTo>
                      <a:pt x="2964339" y="606639"/>
                    </a:lnTo>
                    <a:lnTo>
                      <a:pt x="3042434" y="528505"/>
                    </a:lnTo>
                    <a:close/>
                    <a:moveTo>
                      <a:pt x="5942195" y="528505"/>
                    </a:moveTo>
                    <a:lnTo>
                      <a:pt x="6020201" y="606639"/>
                    </a:lnTo>
                    <a:lnTo>
                      <a:pt x="6130552" y="606639"/>
                    </a:lnTo>
                    <a:lnTo>
                      <a:pt x="6130552" y="717172"/>
                    </a:lnTo>
                    <a:lnTo>
                      <a:pt x="6208570" y="795395"/>
                    </a:lnTo>
                    <a:lnTo>
                      <a:pt x="6130552" y="873542"/>
                    </a:lnTo>
                    <a:lnTo>
                      <a:pt x="6130552" y="984074"/>
                    </a:lnTo>
                    <a:lnTo>
                      <a:pt x="6020201" y="984074"/>
                    </a:lnTo>
                    <a:lnTo>
                      <a:pt x="5942195" y="1062221"/>
                    </a:lnTo>
                    <a:lnTo>
                      <a:pt x="5864177" y="984074"/>
                    </a:lnTo>
                    <a:lnTo>
                      <a:pt x="5753902" y="984074"/>
                    </a:lnTo>
                    <a:lnTo>
                      <a:pt x="5753902" y="873542"/>
                    </a:lnTo>
                    <a:lnTo>
                      <a:pt x="5678336" y="792862"/>
                    </a:lnTo>
                    <a:lnTo>
                      <a:pt x="5753902" y="717172"/>
                    </a:lnTo>
                    <a:lnTo>
                      <a:pt x="5753902" y="606639"/>
                    </a:lnTo>
                    <a:lnTo>
                      <a:pt x="5864177" y="606639"/>
                    </a:lnTo>
                    <a:lnTo>
                      <a:pt x="5942195" y="528505"/>
                    </a:lnTo>
                    <a:close/>
                    <a:moveTo>
                      <a:pt x="1722221" y="579089"/>
                    </a:moveTo>
                    <a:cubicBezTo>
                      <a:pt x="1704676" y="584000"/>
                      <a:pt x="1687919" y="592476"/>
                      <a:pt x="1673220" y="604501"/>
                    </a:cubicBezTo>
                    <a:cubicBezTo>
                      <a:pt x="1658432" y="592476"/>
                      <a:pt x="1641674" y="584000"/>
                      <a:pt x="1624130" y="579089"/>
                    </a:cubicBezTo>
                    <a:cubicBezTo>
                      <a:pt x="1638829" y="571491"/>
                      <a:pt x="1655509" y="567063"/>
                      <a:pt x="1673220" y="567063"/>
                    </a:cubicBezTo>
                    <a:cubicBezTo>
                      <a:pt x="1690841" y="567063"/>
                      <a:pt x="1707522" y="571491"/>
                      <a:pt x="1722221" y="579089"/>
                    </a:cubicBezTo>
                    <a:close/>
                    <a:moveTo>
                      <a:pt x="7360487" y="579089"/>
                    </a:moveTo>
                    <a:cubicBezTo>
                      <a:pt x="7342942" y="584000"/>
                      <a:pt x="7326185" y="592476"/>
                      <a:pt x="7311409" y="604501"/>
                    </a:cubicBezTo>
                    <a:cubicBezTo>
                      <a:pt x="7296621" y="592476"/>
                      <a:pt x="7279940" y="584000"/>
                      <a:pt x="7262396" y="579089"/>
                    </a:cubicBezTo>
                    <a:cubicBezTo>
                      <a:pt x="7277094" y="571491"/>
                      <a:pt x="7293699" y="567063"/>
                      <a:pt x="7311409" y="567063"/>
                    </a:cubicBezTo>
                    <a:cubicBezTo>
                      <a:pt x="7329107" y="567063"/>
                      <a:pt x="7345787" y="571491"/>
                      <a:pt x="7360487" y="579089"/>
                    </a:cubicBezTo>
                    <a:close/>
                    <a:moveTo>
                      <a:pt x="1652982" y="625091"/>
                    </a:moveTo>
                    <a:cubicBezTo>
                      <a:pt x="1639388" y="642118"/>
                      <a:pt x="1630533" y="661676"/>
                      <a:pt x="1626340" y="682024"/>
                    </a:cubicBezTo>
                    <a:cubicBezTo>
                      <a:pt x="1609037" y="670622"/>
                      <a:pt x="1588951" y="663013"/>
                      <a:pt x="1567289" y="660646"/>
                    </a:cubicBezTo>
                    <a:cubicBezTo>
                      <a:pt x="1570059" y="638631"/>
                      <a:pt x="1579550" y="618677"/>
                      <a:pt x="1593613" y="602923"/>
                    </a:cubicBezTo>
                    <a:cubicBezTo>
                      <a:pt x="1614728" y="604107"/>
                      <a:pt x="1635437" y="611475"/>
                      <a:pt x="1652982" y="625091"/>
                    </a:cubicBezTo>
                    <a:close/>
                    <a:moveTo>
                      <a:pt x="1779061" y="660646"/>
                    </a:moveTo>
                    <a:cubicBezTo>
                      <a:pt x="1757400" y="663013"/>
                      <a:pt x="1737326" y="670622"/>
                      <a:pt x="1720010" y="682024"/>
                    </a:cubicBezTo>
                    <a:cubicBezTo>
                      <a:pt x="1715818" y="661676"/>
                      <a:pt x="1706963" y="642118"/>
                      <a:pt x="1693369" y="625091"/>
                    </a:cubicBezTo>
                    <a:cubicBezTo>
                      <a:pt x="1710914" y="611475"/>
                      <a:pt x="1731635" y="604107"/>
                      <a:pt x="1752737" y="602923"/>
                    </a:cubicBezTo>
                    <a:cubicBezTo>
                      <a:pt x="1766801" y="618677"/>
                      <a:pt x="1776291" y="638631"/>
                      <a:pt x="1779061" y="660646"/>
                    </a:cubicBezTo>
                    <a:close/>
                    <a:moveTo>
                      <a:pt x="7291171" y="625091"/>
                    </a:moveTo>
                    <a:cubicBezTo>
                      <a:pt x="7277654" y="642118"/>
                      <a:pt x="7268798" y="661676"/>
                      <a:pt x="7264606" y="682024"/>
                    </a:cubicBezTo>
                    <a:cubicBezTo>
                      <a:pt x="7247303" y="670622"/>
                      <a:pt x="7227140" y="663013"/>
                      <a:pt x="7205568" y="660646"/>
                    </a:cubicBezTo>
                    <a:cubicBezTo>
                      <a:pt x="7208325" y="638631"/>
                      <a:pt x="7217815" y="618677"/>
                      <a:pt x="7231879" y="602923"/>
                    </a:cubicBezTo>
                    <a:cubicBezTo>
                      <a:pt x="7252905" y="604107"/>
                      <a:pt x="7273703" y="611475"/>
                      <a:pt x="7291171" y="625091"/>
                    </a:cubicBezTo>
                    <a:close/>
                    <a:moveTo>
                      <a:pt x="7417327" y="660646"/>
                    </a:moveTo>
                    <a:cubicBezTo>
                      <a:pt x="7395666" y="663013"/>
                      <a:pt x="7375592" y="670622"/>
                      <a:pt x="7358276" y="682024"/>
                    </a:cubicBezTo>
                    <a:cubicBezTo>
                      <a:pt x="7354084" y="661676"/>
                      <a:pt x="7345241" y="642118"/>
                      <a:pt x="7331635" y="625091"/>
                    </a:cubicBezTo>
                    <a:cubicBezTo>
                      <a:pt x="7349192" y="611475"/>
                      <a:pt x="7369901" y="604107"/>
                      <a:pt x="7391003" y="602923"/>
                    </a:cubicBezTo>
                    <a:cubicBezTo>
                      <a:pt x="7405067" y="618677"/>
                      <a:pt x="7414557" y="638631"/>
                      <a:pt x="7417327" y="660646"/>
                    </a:cubicBezTo>
                    <a:close/>
                    <a:moveTo>
                      <a:pt x="1538438" y="660404"/>
                    </a:moveTo>
                    <a:cubicBezTo>
                      <a:pt x="1519470" y="662300"/>
                      <a:pt x="1501684" y="668166"/>
                      <a:pt x="1485879" y="677112"/>
                    </a:cubicBezTo>
                    <a:cubicBezTo>
                      <a:pt x="1490859" y="661358"/>
                      <a:pt x="1499549" y="646469"/>
                      <a:pt x="1512038" y="633960"/>
                    </a:cubicBezTo>
                    <a:cubicBezTo>
                      <a:pt x="1524526" y="621451"/>
                      <a:pt x="1539391" y="612747"/>
                      <a:pt x="1555119" y="607759"/>
                    </a:cubicBezTo>
                    <a:cubicBezTo>
                      <a:pt x="1546188" y="623589"/>
                      <a:pt x="1540344" y="641405"/>
                      <a:pt x="1538438" y="660404"/>
                    </a:cubicBezTo>
                    <a:close/>
                    <a:moveTo>
                      <a:pt x="1834313" y="633960"/>
                    </a:moveTo>
                    <a:cubicBezTo>
                      <a:pt x="1846801" y="646469"/>
                      <a:pt x="1855491" y="661358"/>
                      <a:pt x="1860471" y="677112"/>
                    </a:cubicBezTo>
                    <a:cubicBezTo>
                      <a:pt x="1844667" y="668166"/>
                      <a:pt x="1826880" y="662300"/>
                      <a:pt x="1807913" y="660404"/>
                    </a:cubicBezTo>
                    <a:cubicBezTo>
                      <a:pt x="1806007" y="641405"/>
                      <a:pt x="1800163" y="623589"/>
                      <a:pt x="1791232" y="607759"/>
                    </a:cubicBezTo>
                    <a:cubicBezTo>
                      <a:pt x="1806960" y="612747"/>
                      <a:pt x="1821824" y="621451"/>
                      <a:pt x="1834313" y="633960"/>
                    </a:cubicBezTo>
                    <a:close/>
                    <a:moveTo>
                      <a:pt x="7176716" y="660404"/>
                    </a:moveTo>
                    <a:cubicBezTo>
                      <a:pt x="7157735" y="662300"/>
                      <a:pt x="7139950" y="668166"/>
                      <a:pt x="7124145" y="677112"/>
                    </a:cubicBezTo>
                    <a:cubicBezTo>
                      <a:pt x="7129126" y="661358"/>
                      <a:pt x="7137739" y="646469"/>
                      <a:pt x="7150228" y="633960"/>
                    </a:cubicBezTo>
                    <a:cubicBezTo>
                      <a:pt x="7162716" y="621451"/>
                      <a:pt x="7177580" y="612747"/>
                      <a:pt x="7193385" y="607759"/>
                    </a:cubicBezTo>
                    <a:cubicBezTo>
                      <a:pt x="7184453" y="623589"/>
                      <a:pt x="7178609" y="641405"/>
                      <a:pt x="7176716" y="660404"/>
                    </a:cubicBezTo>
                    <a:close/>
                    <a:moveTo>
                      <a:pt x="7472579" y="633960"/>
                    </a:moveTo>
                    <a:cubicBezTo>
                      <a:pt x="7485067" y="646469"/>
                      <a:pt x="7493757" y="661358"/>
                      <a:pt x="7498737" y="677112"/>
                    </a:cubicBezTo>
                    <a:cubicBezTo>
                      <a:pt x="7482856" y="668166"/>
                      <a:pt x="7465070" y="662300"/>
                      <a:pt x="7446102" y="660404"/>
                    </a:cubicBezTo>
                    <a:cubicBezTo>
                      <a:pt x="7444197" y="641405"/>
                      <a:pt x="7438352" y="623589"/>
                      <a:pt x="7429498" y="607759"/>
                    </a:cubicBezTo>
                    <a:cubicBezTo>
                      <a:pt x="7445226" y="612747"/>
                      <a:pt x="7460090" y="621451"/>
                      <a:pt x="7472579" y="633960"/>
                    </a:cubicBezTo>
                    <a:close/>
                    <a:moveTo>
                      <a:pt x="1694080" y="704268"/>
                    </a:moveTo>
                    <a:cubicBezTo>
                      <a:pt x="1685785" y="713367"/>
                      <a:pt x="1678746" y="723662"/>
                      <a:pt x="1673220" y="734835"/>
                    </a:cubicBezTo>
                    <a:cubicBezTo>
                      <a:pt x="1667604" y="723662"/>
                      <a:pt x="1660566" y="713367"/>
                      <a:pt x="1652270" y="704268"/>
                    </a:cubicBezTo>
                    <a:cubicBezTo>
                      <a:pt x="1653299" y="683602"/>
                      <a:pt x="1660248" y="663254"/>
                      <a:pt x="1673220" y="645833"/>
                    </a:cubicBezTo>
                    <a:cubicBezTo>
                      <a:pt x="1686102" y="663254"/>
                      <a:pt x="1693051" y="683602"/>
                      <a:pt x="1694080" y="704268"/>
                    </a:cubicBezTo>
                    <a:close/>
                    <a:moveTo>
                      <a:pt x="7332270" y="704268"/>
                    </a:moveTo>
                    <a:cubicBezTo>
                      <a:pt x="7324050" y="713367"/>
                      <a:pt x="7317012" y="723662"/>
                      <a:pt x="7311409" y="734835"/>
                    </a:cubicBezTo>
                    <a:cubicBezTo>
                      <a:pt x="7305870" y="723662"/>
                      <a:pt x="7298832" y="713367"/>
                      <a:pt x="7290536" y="704268"/>
                    </a:cubicBezTo>
                    <a:cubicBezTo>
                      <a:pt x="7291565" y="683602"/>
                      <a:pt x="7298515" y="663254"/>
                      <a:pt x="7311409" y="645833"/>
                    </a:cubicBezTo>
                    <a:cubicBezTo>
                      <a:pt x="7324292" y="663254"/>
                      <a:pt x="7331241" y="683602"/>
                      <a:pt x="7332270" y="704268"/>
                    </a:cubicBezTo>
                    <a:close/>
                    <a:moveTo>
                      <a:pt x="1560023" y="748451"/>
                    </a:moveTo>
                    <a:cubicBezTo>
                      <a:pt x="1539708" y="752638"/>
                      <a:pt x="1520181" y="761507"/>
                      <a:pt x="1503196" y="775123"/>
                    </a:cubicBezTo>
                    <a:cubicBezTo>
                      <a:pt x="1489589" y="757550"/>
                      <a:pt x="1482246" y="736807"/>
                      <a:pt x="1481051" y="715670"/>
                    </a:cubicBezTo>
                    <a:cubicBezTo>
                      <a:pt x="1496792" y="701571"/>
                      <a:pt x="1516700" y="692077"/>
                      <a:pt x="1538679" y="689303"/>
                    </a:cubicBezTo>
                    <a:cubicBezTo>
                      <a:pt x="1541131" y="711000"/>
                      <a:pt x="1548639" y="731106"/>
                      <a:pt x="1560023" y="748451"/>
                    </a:cubicBezTo>
                    <a:close/>
                    <a:moveTo>
                      <a:pt x="1865299" y="715670"/>
                    </a:moveTo>
                    <a:cubicBezTo>
                      <a:pt x="1864105" y="736807"/>
                      <a:pt x="1856761" y="757550"/>
                      <a:pt x="1843168" y="775123"/>
                    </a:cubicBezTo>
                    <a:cubicBezTo>
                      <a:pt x="1826169" y="761507"/>
                      <a:pt x="1806642" y="752638"/>
                      <a:pt x="1786328" y="748451"/>
                    </a:cubicBezTo>
                    <a:cubicBezTo>
                      <a:pt x="1797711" y="731106"/>
                      <a:pt x="1805295" y="711000"/>
                      <a:pt x="1807671" y="689303"/>
                    </a:cubicBezTo>
                    <a:cubicBezTo>
                      <a:pt x="1829650" y="692077"/>
                      <a:pt x="1849558" y="701571"/>
                      <a:pt x="1865299" y="715670"/>
                    </a:cubicBezTo>
                    <a:close/>
                    <a:moveTo>
                      <a:pt x="7198288" y="748451"/>
                    </a:moveTo>
                    <a:cubicBezTo>
                      <a:pt x="7177974" y="752638"/>
                      <a:pt x="7158447" y="761507"/>
                      <a:pt x="7141462" y="775123"/>
                    </a:cubicBezTo>
                    <a:cubicBezTo>
                      <a:pt x="7127868" y="757550"/>
                      <a:pt x="7120511" y="736807"/>
                      <a:pt x="7119330" y="715670"/>
                    </a:cubicBezTo>
                    <a:cubicBezTo>
                      <a:pt x="7135058" y="701571"/>
                      <a:pt x="7154890" y="692077"/>
                      <a:pt x="7176869" y="689303"/>
                    </a:cubicBezTo>
                    <a:cubicBezTo>
                      <a:pt x="7179321" y="711000"/>
                      <a:pt x="7186905" y="731106"/>
                      <a:pt x="7198288" y="748451"/>
                    </a:cubicBezTo>
                    <a:close/>
                    <a:moveTo>
                      <a:pt x="7503565" y="715670"/>
                    </a:moveTo>
                    <a:cubicBezTo>
                      <a:pt x="7502370" y="736807"/>
                      <a:pt x="7494951" y="757550"/>
                      <a:pt x="7481345" y="775123"/>
                    </a:cubicBezTo>
                    <a:cubicBezTo>
                      <a:pt x="7464359" y="761507"/>
                      <a:pt x="7444832" y="752638"/>
                      <a:pt x="7424517" y="748451"/>
                    </a:cubicBezTo>
                    <a:cubicBezTo>
                      <a:pt x="7435977" y="731106"/>
                      <a:pt x="7443485" y="711000"/>
                      <a:pt x="7445937" y="689303"/>
                    </a:cubicBezTo>
                    <a:cubicBezTo>
                      <a:pt x="7467916" y="692077"/>
                      <a:pt x="7487748" y="701571"/>
                      <a:pt x="7503565" y="715670"/>
                    </a:cubicBezTo>
                    <a:close/>
                    <a:moveTo>
                      <a:pt x="1623812" y="716307"/>
                    </a:moveTo>
                    <a:cubicBezTo>
                      <a:pt x="1624371" y="728650"/>
                      <a:pt x="1626658" y="740930"/>
                      <a:pt x="1630609" y="752727"/>
                    </a:cubicBezTo>
                    <a:cubicBezTo>
                      <a:pt x="1618832" y="748769"/>
                      <a:pt x="1606585" y="746542"/>
                      <a:pt x="1594248" y="745918"/>
                    </a:cubicBezTo>
                    <a:cubicBezTo>
                      <a:pt x="1580337" y="730559"/>
                      <a:pt x="1570771" y="711153"/>
                      <a:pt x="1567607" y="689622"/>
                    </a:cubicBezTo>
                    <a:cubicBezTo>
                      <a:pt x="1589116" y="692790"/>
                      <a:pt x="1608477" y="702372"/>
                      <a:pt x="1623812" y="716307"/>
                    </a:cubicBezTo>
                    <a:close/>
                    <a:moveTo>
                      <a:pt x="1752102" y="745918"/>
                    </a:moveTo>
                    <a:cubicBezTo>
                      <a:pt x="1739766" y="746542"/>
                      <a:pt x="1727519" y="748769"/>
                      <a:pt x="1715742" y="752727"/>
                    </a:cubicBezTo>
                    <a:cubicBezTo>
                      <a:pt x="1719693" y="740930"/>
                      <a:pt x="1721980" y="728650"/>
                      <a:pt x="1722538" y="716307"/>
                    </a:cubicBezTo>
                    <a:cubicBezTo>
                      <a:pt x="1737873" y="702372"/>
                      <a:pt x="1757235" y="692790"/>
                      <a:pt x="1778743" y="689622"/>
                    </a:cubicBezTo>
                    <a:cubicBezTo>
                      <a:pt x="1775580" y="711153"/>
                      <a:pt x="1766013" y="730559"/>
                      <a:pt x="1752102" y="745918"/>
                    </a:cubicBezTo>
                    <a:close/>
                    <a:moveTo>
                      <a:pt x="7262078" y="716307"/>
                    </a:moveTo>
                    <a:cubicBezTo>
                      <a:pt x="7262637" y="728650"/>
                      <a:pt x="7264923" y="740930"/>
                      <a:pt x="7268875" y="752727"/>
                    </a:cubicBezTo>
                    <a:cubicBezTo>
                      <a:pt x="7257021" y="748769"/>
                      <a:pt x="7244851" y="746466"/>
                      <a:pt x="7232515" y="745918"/>
                    </a:cubicBezTo>
                    <a:cubicBezTo>
                      <a:pt x="7218527" y="730559"/>
                      <a:pt x="7209037" y="711153"/>
                      <a:pt x="7205873" y="689622"/>
                    </a:cubicBezTo>
                    <a:cubicBezTo>
                      <a:pt x="7227305" y="692790"/>
                      <a:pt x="7246667" y="702372"/>
                      <a:pt x="7262078" y="716307"/>
                    </a:cubicBezTo>
                    <a:close/>
                    <a:moveTo>
                      <a:pt x="7390368" y="745918"/>
                    </a:moveTo>
                    <a:cubicBezTo>
                      <a:pt x="7378044" y="746466"/>
                      <a:pt x="7365785" y="748769"/>
                      <a:pt x="7354008" y="752727"/>
                    </a:cubicBezTo>
                    <a:cubicBezTo>
                      <a:pt x="7357958" y="740930"/>
                      <a:pt x="7360169" y="728650"/>
                      <a:pt x="7360804" y="716307"/>
                    </a:cubicBezTo>
                    <a:cubicBezTo>
                      <a:pt x="7376139" y="702372"/>
                      <a:pt x="7395513" y="692790"/>
                      <a:pt x="7416933" y="689622"/>
                    </a:cubicBezTo>
                    <a:cubicBezTo>
                      <a:pt x="7413846" y="711153"/>
                      <a:pt x="7404279" y="730559"/>
                      <a:pt x="7390368" y="745918"/>
                    </a:cubicBezTo>
                    <a:close/>
                    <a:moveTo>
                      <a:pt x="1482639" y="795395"/>
                    </a:moveTo>
                    <a:cubicBezTo>
                      <a:pt x="1470621" y="810118"/>
                      <a:pt x="1462160" y="826903"/>
                      <a:pt x="1457269" y="844489"/>
                    </a:cubicBezTo>
                    <a:cubicBezTo>
                      <a:pt x="1449671" y="829754"/>
                      <a:pt x="1445250" y="813058"/>
                      <a:pt x="1445250" y="795395"/>
                    </a:cubicBezTo>
                    <a:cubicBezTo>
                      <a:pt x="1445250" y="777668"/>
                      <a:pt x="1449671" y="760960"/>
                      <a:pt x="1457269" y="746224"/>
                    </a:cubicBezTo>
                    <a:cubicBezTo>
                      <a:pt x="1462160" y="763810"/>
                      <a:pt x="1470621" y="780595"/>
                      <a:pt x="1482639" y="795395"/>
                    </a:cubicBezTo>
                    <a:close/>
                    <a:moveTo>
                      <a:pt x="1901100" y="795395"/>
                    </a:moveTo>
                    <a:cubicBezTo>
                      <a:pt x="1901100" y="813058"/>
                      <a:pt x="1896679" y="829754"/>
                      <a:pt x="1889082" y="844489"/>
                    </a:cubicBezTo>
                    <a:cubicBezTo>
                      <a:pt x="1884190" y="826903"/>
                      <a:pt x="1875729" y="810118"/>
                      <a:pt x="1863711" y="795395"/>
                    </a:cubicBezTo>
                    <a:cubicBezTo>
                      <a:pt x="1875729" y="780595"/>
                      <a:pt x="1884190" y="763810"/>
                      <a:pt x="1889082" y="746224"/>
                    </a:cubicBezTo>
                    <a:cubicBezTo>
                      <a:pt x="1896679" y="760960"/>
                      <a:pt x="1901100" y="777668"/>
                      <a:pt x="1901100" y="795395"/>
                    </a:cubicBezTo>
                    <a:close/>
                    <a:moveTo>
                      <a:pt x="7120905" y="795395"/>
                    </a:moveTo>
                    <a:cubicBezTo>
                      <a:pt x="7108811" y="810118"/>
                      <a:pt x="7100439" y="826903"/>
                      <a:pt x="7095534" y="844489"/>
                    </a:cubicBezTo>
                    <a:cubicBezTo>
                      <a:pt x="7087861" y="829754"/>
                      <a:pt x="7083516" y="813058"/>
                      <a:pt x="7083516" y="795395"/>
                    </a:cubicBezTo>
                    <a:cubicBezTo>
                      <a:pt x="7083516" y="777668"/>
                      <a:pt x="7087861" y="760960"/>
                      <a:pt x="7095534" y="746224"/>
                    </a:cubicBezTo>
                    <a:cubicBezTo>
                      <a:pt x="7100439" y="763810"/>
                      <a:pt x="7108811" y="780595"/>
                      <a:pt x="7120905" y="795395"/>
                    </a:cubicBezTo>
                    <a:close/>
                    <a:moveTo>
                      <a:pt x="7539366" y="795395"/>
                    </a:moveTo>
                    <a:cubicBezTo>
                      <a:pt x="7539366" y="813058"/>
                      <a:pt x="7534945" y="829754"/>
                      <a:pt x="7527271" y="844489"/>
                    </a:cubicBezTo>
                    <a:cubicBezTo>
                      <a:pt x="7522380" y="826903"/>
                      <a:pt x="7513996" y="810118"/>
                      <a:pt x="7501900" y="795395"/>
                    </a:cubicBezTo>
                    <a:cubicBezTo>
                      <a:pt x="7513996" y="780595"/>
                      <a:pt x="7522456" y="763810"/>
                      <a:pt x="7527271" y="746224"/>
                    </a:cubicBezTo>
                    <a:cubicBezTo>
                      <a:pt x="7534945" y="760960"/>
                      <a:pt x="7539366" y="777668"/>
                      <a:pt x="7539366" y="795395"/>
                    </a:cubicBezTo>
                    <a:close/>
                    <a:moveTo>
                      <a:pt x="1822447" y="795395"/>
                    </a:moveTo>
                    <a:cubicBezTo>
                      <a:pt x="1805067" y="808298"/>
                      <a:pt x="1784752" y="815272"/>
                      <a:pt x="1764120" y="816303"/>
                    </a:cubicBezTo>
                    <a:cubicBezTo>
                      <a:pt x="1755024" y="807980"/>
                      <a:pt x="1744746" y="800943"/>
                      <a:pt x="1733604" y="795395"/>
                    </a:cubicBezTo>
                    <a:cubicBezTo>
                      <a:pt x="1744746" y="789770"/>
                      <a:pt x="1755024" y="782733"/>
                      <a:pt x="1764120" y="774411"/>
                    </a:cubicBezTo>
                    <a:cubicBezTo>
                      <a:pt x="1784752" y="775441"/>
                      <a:pt x="1805067" y="782415"/>
                      <a:pt x="1822447" y="795395"/>
                    </a:cubicBezTo>
                    <a:close/>
                    <a:moveTo>
                      <a:pt x="7251012" y="795395"/>
                    </a:moveTo>
                    <a:cubicBezTo>
                      <a:pt x="7239870" y="800943"/>
                      <a:pt x="7229592" y="807980"/>
                      <a:pt x="7220509" y="816303"/>
                    </a:cubicBezTo>
                    <a:cubicBezTo>
                      <a:pt x="7199877" y="815272"/>
                      <a:pt x="7179473" y="808298"/>
                      <a:pt x="7162169" y="795395"/>
                    </a:cubicBezTo>
                    <a:cubicBezTo>
                      <a:pt x="7179473" y="782415"/>
                      <a:pt x="7199877" y="775441"/>
                      <a:pt x="7220509" y="774411"/>
                    </a:cubicBezTo>
                    <a:cubicBezTo>
                      <a:pt x="7229592" y="782733"/>
                      <a:pt x="7239870" y="789770"/>
                      <a:pt x="7251012" y="795395"/>
                    </a:cubicBezTo>
                    <a:close/>
                    <a:moveTo>
                      <a:pt x="7460725" y="795395"/>
                    </a:moveTo>
                    <a:cubicBezTo>
                      <a:pt x="7443333" y="808298"/>
                      <a:pt x="7423019" y="815272"/>
                      <a:pt x="7402386" y="816303"/>
                    </a:cubicBezTo>
                    <a:cubicBezTo>
                      <a:pt x="7393214" y="807980"/>
                      <a:pt x="7383025" y="800943"/>
                      <a:pt x="7371870" y="795395"/>
                    </a:cubicBezTo>
                    <a:cubicBezTo>
                      <a:pt x="7383025" y="789770"/>
                      <a:pt x="7393214" y="782733"/>
                      <a:pt x="7402386" y="774411"/>
                    </a:cubicBezTo>
                    <a:cubicBezTo>
                      <a:pt x="7423019" y="775441"/>
                      <a:pt x="7443333" y="782415"/>
                      <a:pt x="7460725" y="795395"/>
                    </a:cubicBezTo>
                    <a:close/>
                    <a:moveTo>
                      <a:pt x="1612746" y="795395"/>
                    </a:moveTo>
                    <a:cubicBezTo>
                      <a:pt x="1601605" y="800943"/>
                      <a:pt x="1591327" y="807980"/>
                      <a:pt x="1582230" y="816303"/>
                    </a:cubicBezTo>
                    <a:cubicBezTo>
                      <a:pt x="1561598" y="815272"/>
                      <a:pt x="1541283" y="808298"/>
                      <a:pt x="1523904" y="795395"/>
                    </a:cubicBezTo>
                    <a:cubicBezTo>
                      <a:pt x="1541283" y="782415"/>
                      <a:pt x="1561598" y="775441"/>
                      <a:pt x="1582230" y="774500"/>
                    </a:cubicBezTo>
                    <a:cubicBezTo>
                      <a:pt x="1591327" y="782733"/>
                      <a:pt x="1601605" y="789770"/>
                      <a:pt x="1612746" y="795395"/>
                    </a:cubicBezTo>
                    <a:close/>
                    <a:moveTo>
                      <a:pt x="1560023" y="842275"/>
                    </a:moveTo>
                    <a:cubicBezTo>
                      <a:pt x="1548639" y="859607"/>
                      <a:pt x="1541131" y="879713"/>
                      <a:pt x="1538679" y="901410"/>
                    </a:cubicBezTo>
                    <a:cubicBezTo>
                      <a:pt x="1516700" y="898636"/>
                      <a:pt x="1496792" y="889143"/>
                      <a:pt x="1481051" y="875043"/>
                    </a:cubicBezTo>
                    <a:cubicBezTo>
                      <a:pt x="1482246" y="853983"/>
                      <a:pt x="1489589" y="833164"/>
                      <a:pt x="1503196" y="815590"/>
                    </a:cubicBezTo>
                    <a:cubicBezTo>
                      <a:pt x="1520181" y="829206"/>
                      <a:pt x="1539708" y="838076"/>
                      <a:pt x="1560023" y="842275"/>
                    </a:cubicBezTo>
                    <a:close/>
                    <a:moveTo>
                      <a:pt x="1865299" y="875043"/>
                    </a:moveTo>
                    <a:cubicBezTo>
                      <a:pt x="1849558" y="889143"/>
                      <a:pt x="1829650" y="898636"/>
                      <a:pt x="1807671" y="901410"/>
                    </a:cubicBezTo>
                    <a:cubicBezTo>
                      <a:pt x="1805295" y="879713"/>
                      <a:pt x="1797711" y="859607"/>
                      <a:pt x="1786328" y="842275"/>
                    </a:cubicBezTo>
                    <a:cubicBezTo>
                      <a:pt x="1806642" y="838076"/>
                      <a:pt x="1826169" y="829206"/>
                      <a:pt x="1843168" y="815590"/>
                    </a:cubicBezTo>
                    <a:cubicBezTo>
                      <a:pt x="1856761" y="833164"/>
                      <a:pt x="1864105" y="853983"/>
                      <a:pt x="1865299" y="875043"/>
                    </a:cubicBezTo>
                    <a:close/>
                    <a:moveTo>
                      <a:pt x="7198288" y="842275"/>
                    </a:moveTo>
                    <a:cubicBezTo>
                      <a:pt x="7186905" y="859607"/>
                      <a:pt x="7179321" y="879713"/>
                      <a:pt x="7176869" y="901410"/>
                    </a:cubicBezTo>
                    <a:cubicBezTo>
                      <a:pt x="7154890" y="898636"/>
                      <a:pt x="7135058" y="889143"/>
                      <a:pt x="7119330" y="875043"/>
                    </a:cubicBezTo>
                    <a:cubicBezTo>
                      <a:pt x="7120511" y="853907"/>
                      <a:pt x="7127868" y="833164"/>
                      <a:pt x="7141462" y="815590"/>
                    </a:cubicBezTo>
                    <a:cubicBezTo>
                      <a:pt x="7158447" y="829206"/>
                      <a:pt x="7177974" y="838076"/>
                      <a:pt x="7198288" y="842275"/>
                    </a:cubicBezTo>
                    <a:close/>
                    <a:moveTo>
                      <a:pt x="7503565" y="875043"/>
                    </a:moveTo>
                    <a:cubicBezTo>
                      <a:pt x="7487748" y="889143"/>
                      <a:pt x="7467916" y="898636"/>
                      <a:pt x="7445937" y="901410"/>
                    </a:cubicBezTo>
                    <a:cubicBezTo>
                      <a:pt x="7443485" y="879713"/>
                      <a:pt x="7435977" y="859607"/>
                      <a:pt x="7424517" y="842275"/>
                    </a:cubicBezTo>
                    <a:cubicBezTo>
                      <a:pt x="7444832" y="838076"/>
                      <a:pt x="7464359" y="829206"/>
                      <a:pt x="7481345" y="815590"/>
                    </a:cubicBezTo>
                    <a:cubicBezTo>
                      <a:pt x="7494951" y="833164"/>
                      <a:pt x="7502370" y="853907"/>
                      <a:pt x="7503565" y="875043"/>
                    </a:cubicBezTo>
                    <a:close/>
                    <a:moveTo>
                      <a:pt x="1623812" y="874420"/>
                    </a:moveTo>
                    <a:cubicBezTo>
                      <a:pt x="1608477" y="888354"/>
                      <a:pt x="1589116" y="897923"/>
                      <a:pt x="1567607" y="901092"/>
                    </a:cubicBezTo>
                    <a:cubicBezTo>
                      <a:pt x="1570771" y="879561"/>
                      <a:pt x="1580337" y="860167"/>
                      <a:pt x="1594248" y="844808"/>
                    </a:cubicBezTo>
                    <a:cubicBezTo>
                      <a:pt x="1606585" y="844248"/>
                      <a:pt x="1618832" y="841957"/>
                      <a:pt x="1630609" y="838000"/>
                    </a:cubicBezTo>
                    <a:cubicBezTo>
                      <a:pt x="1626658" y="849796"/>
                      <a:pt x="1624447" y="862063"/>
                      <a:pt x="1623812" y="874420"/>
                    </a:cubicBezTo>
                    <a:close/>
                    <a:moveTo>
                      <a:pt x="1752102" y="844808"/>
                    </a:moveTo>
                    <a:cubicBezTo>
                      <a:pt x="1766013" y="860167"/>
                      <a:pt x="1775580" y="879561"/>
                      <a:pt x="1778743" y="901092"/>
                    </a:cubicBezTo>
                    <a:cubicBezTo>
                      <a:pt x="1757235" y="897923"/>
                      <a:pt x="1737873" y="888354"/>
                      <a:pt x="1722538" y="874420"/>
                    </a:cubicBezTo>
                    <a:cubicBezTo>
                      <a:pt x="1721980" y="862063"/>
                      <a:pt x="1719693" y="849872"/>
                      <a:pt x="1715742" y="838000"/>
                    </a:cubicBezTo>
                    <a:cubicBezTo>
                      <a:pt x="1727519" y="841957"/>
                      <a:pt x="1739766" y="844248"/>
                      <a:pt x="1752102" y="844808"/>
                    </a:cubicBezTo>
                    <a:close/>
                    <a:moveTo>
                      <a:pt x="7262078" y="874420"/>
                    </a:moveTo>
                    <a:cubicBezTo>
                      <a:pt x="7246667" y="888354"/>
                      <a:pt x="7227305" y="897923"/>
                      <a:pt x="7205873" y="901092"/>
                    </a:cubicBezTo>
                    <a:cubicBezTo>
                      <a:pt x="7209037" y="879561"/>
                      <a:pt x="7218527" y="860167"/>
                      <a:pt x="7232515" y="844808"/>
                    </a:cubicBezTo>
                    <a:cubicBezTo>
                      <a:pt x="7244851" y="844248"/>
                      <a:pt x="7257021" y="841957"/>
                      <a:pt x="7268875" y="838000"/>
                    </a:cubicBezTo>
                    <a:cubicBezTo>
                      <a:pt x="7264923" y="849796"/>
                      <a:pt x="7262637" y="862063"/>
                      <a:pt x="7262078" y="874420"/>
                    </a:cubicBezTo>
                    <a:close/>
                    <a:moveTo>
                      <a:pt x="7390368" y="844808"/>
                    </a:moveTo>
                    <a:cubicBezTo>
                      <a:pt x="7404279" y="860167"/>
                      <a:pt x="7413846" y="879561"/>
                      <a:pt x="7416933" y="901092"/>
                    </a:cubicBezTo>
                    <a:cubicBezTo>
                      <a:pt x="7395513" y="897923"/>
                      <a:pt x="7376139" y="888354"/>
                      <a:pt x="7360804" y="874420"/>
                    </a:cubicBezTo>
                    <a:cubicBezTo>
                      <a:pt x="7360169" y="862063"/>
                      <a:pt x="7357958" y="849796"/>
                      <a:pt x="7354008" y="838000"/>
                    </a:cubicBezTo>
                    <a:cubicBezTo>
                      <a:pt x="7365785" y="841957"/>
                      <a:pt x="7378044" y="844248"/>
                      <a:pt x="7390368" y="844808"/>
                    </a:cubicBezTo>
                    <a:close/>
                    <a:moveTo>
                      <a:pt x="1694080" y="886445"/>
                    </a:moveTo>
                    <a:cubicBezTo>
                      <a:pt x="1693051" y="907111"/>
                      <a:pt x="1686102" y="927535"/>
                      <a:pt x="1673220" y="944880"/>
                    </a:cubicBezTo>
                    <a:cubicBezTo>
                      <a:pt x="1660248" y="927535"/>
                      <a:pt x="1653299" y="907111"/>
                      <a:pt x="1652270" y="886445"/>
                    </a:cubicBezTo>
                    <a:cubicBezTo>
                      <a:pt x="1660566" y="877346"/>
                      <a:pt x="1667604" y="867052"/>
                      <a:pt x="1673220" y="855891"/>
                    </a:cubicBezTo>
                    <a:cubicBezTo>
                      <a:pt x="1678746" y="867052"/>
                      <a:pt x="1685785" y="877346"/>
                      <a:pt x="1694080" y="886445"/>
                    </a:cubicBezTo>
                    <a:close/>
                    <a:moveTo>
                      <a:pt x="7332270" y="886445"/>
                    </a:moveTo>
                    <a:cubicBezTo>
                      <a:pt x="7331241" y="907111"/>
                      <a:pt x="7324292" y="927459"/>
                      <a:pt x="7311409" y="944880"/>
                    </a:cubicBezTo>
                    <a:cubicBezTo>
                      <a:pt x="7298515" y="927459"/>
                      <a:pt x="7291565" y="907111"/>
                      <a:pt x="7290536" y="886445"/>
                    </a:cubicBezTo>
                    <a:cubicBezTo>
                      <a:pt x="7298832" y="877346"/>
                      <a:pt x="7305870" y="867052"/>
                      <a:pt x="7311409" y="855891"/>
                    </a:cubicBezTo>
                    <a:cubicBezTo>
                      <a:pt x="7317012" y="867052"/>
                      <a:pt x="7324050" y="877346"/>
                      <a:pt x="7332270" y="886445"/>
                    </a:cubicBezTo>
                    <a:close/>
                    <a:moveTo>
                      <a:pt x="1652982" y="965623"/>
                    </a:moveTo>
                    <a:cubicBezTo>
                      <a:pt x="1635437" y="979239"/>
                      <a:pt x="1614728" y="986607"/>
                      <a:pt x="1593613" y="987790"/>
                    </a:cubicBezTo>
                    <a:cubicBezTo>
                      <a:pt x="1579550" y="972036"/>
                      <a:pt x="1570059" y="952083"/>
                      <a:pt x="1567289" y="930081"/>
                    </a:cubicBezTo>
                    <a:cubicBezTo>
                      <a:pt x="1588951" y="927701"/>
                      <a:pt x="1609037" y="920104"/>
                      <a:pt x="1626340" y="908702"/>
                    </a:cubicBezTo>
                    <a:cubicBezTo>
                      <a:pt x="1630533" y="929050"/>
                      <a:pt x="1639388" y="948596"/>
                      <a:pt x="1652982" y="965623"/>
                    </a:cubicBezTo>
                    <a:close/>
                    <a:moveTo>
                      <a:pt x="1779061" y="930081"/>
                    </a:moveTo>
                    <a:cubicBezTo>
                      <a:pt x="1776291" y="952083"/>
                      <a:pt x="1766801" y="972036"/>
                      <a:pt x="1752737" y="987790"/>
                    </a:cubicBezTo>
                    <a:cubicBezTo>
                      <a:pt x="1731635" y="986607"/>
                      <a:pt x="1710914" y="979239"/>
                      <a:pt x="1693369" y="965623"/>
                    </a:cubicBezTo>
                    <a:cubicBezTo>
                      <a:pt x="1706963" y="948596"/>
                      <a:pt x="1715818" y="929050"/>
                      <a:pt x="1720010" y="908702"/>
                    </a:cubicBezTo>
                    <a:cubicBezTo>
                      <a:pt x="1737326" y="920104"/>
                      <a:pt x="1757400" y="927701"/>
                      <a:pt x="1779061" y="930081"/>
                    </a:cubicBezTo>
                    <a:close/>
                    <a:moveTo>
                      <a:pt x="7291171" y="965623"/>
                    </a:moveTo>
                    <a:cubicBezTo>
                      <a:pt x="7273703" y="979239"/>
                      <a:pt x="7252905" y="986607"/>
                      <a:pt x="7231879" y="987790"/>
                    </a:cubicBezTo>
                    <a:cubicBezTo>
                      <a:pt x="7217815" y="972036"/>
                      <a:pt x="7208325" y="952083"/>
                      <a:pt x="7205568" y="930081"/>
                    </a:cubicBezTo>
                    <a:cubicBezTo>
                      <a:pt x="7227140" y="927701"/>
                      <a:pt x="7247303" y="920104"/>
                      <a:pt x="7264606" y="908702"/>
                    </a:cubicBezTo>
                    <a:cubicBezTo>
                      <a:pt x="7268798" y="929050"/>
                      <a:pt x="7277654" y="948596"/>
                      <a:pt x="7291171" y="965623"/>
                    </a:cubicBezTo>
                    <a:close/>
                    <a:moveTo>
                      <a:pt x="7417327" y="930081"/>
                    </a:moveTo>
                    <a:cubicBezTo>
                      <a:pt x="7414557" y="952083"/>
                      <a:pt x="7405067" y="972036"/>
                      <a:pt x="7391003" y="987790"/>
                    </a:cubicBezTo>
                    <a:cubicBezTo>
                      <a:pt x="7369901" y="986607"/>
                      <a:pt x="7349192" y="979239"/>
                      <a:pt x="7331635" y="965623"/>
                    </a:cubicBezTo>
                    <a:cubicBezTo>
                      <a:pt x="7345241" y="948596"/>
                      <a:pt x="7354084" y="929050"/>
                      <a:pt x="7358276" y="908702"/>
                    </a:cubicBezTo>
                    <a:cubicBezTo>
                      <a:pt x="7375592" y="920104"/>
                      <a:pt x="7395666" y="927701"/>
                      <a:pt x="7417327" y="930081"/>
                    </a:cubicBezTo>
                    <a:close/>
                    <a:moveTo>
                      <a:pt x="1538438" y="930310"/>
                    </a:moveTo>
                    <a:cubicBezTo>
                      <a:pt x="1540344" y="949309"/>
                      <a:pt x="1546188" y="967124"/>
                      <a:pt x="1555119" y="982967"/>
                    </a:cubicBezTo>
                    <a:cubicBezTo>
                      <a:pt x="1539391" y="977979"/>
                      <a:pt x="1524526" y="969262"/>
                      <a:pt x="1512038" y="956753"/>
                    </a:cubicBezTo>
                    <a:cubicBezTo>
                      <a:pt x="1499549" y="944244"/>
                      <a:pt x="1490859" y="929444"/>
                      <a:pt x="1485879" y="913601"/>
                    </a:cubicBezTo>
                    <a:cubicBezTo>
                      <a:pt x="1501684" y="922547"/>
                      <a:pt x="1519470" y="928413"/>
                      <a:pt x="1538438" y="930310"/>
                    </a:cubicBezTo>
                    <a:close/>
                    <a:moveTo>
                      <a:pt x="1834313" y="956753"/>
                    </a:moveTo>
                    <a:cubicBezTo>
                      <a:pt x="1821824" y="969262"/>
                      <a:pt x="1806960" y="977979"/>
                      <a:pt x="1791232" y="982967"/>
                    </a:cubicBezTo>
                    <a:cubicBezTo>
                      <a:pt x="1800163" y="967124"/>
                      <a:pt x="1806007" y="949309"/>
                      <a:pt x="1807913" y="930310"/>
                    </a:cubicBezTo>
                    <a:cubicBezTo>
                      <a:pt x="1826880" y="928413"/>
                      <a:pt x="1844667" y="922547"/>
                      <a:pt x="1860471" y="913601"/>
                    </a:cubicBezTo>
                    <a:cubicBezTo>
                      <a:pt x="1855491" y="929368"/>
                      <a:pt x="1846801" y="944244"/>
                      <a:pt x="1834313" y="956753"/>
                    </a:cubicBezTo>
                    <a:close/>
                    <a:moveTo>
                      <a:pt x="7176716" y="930310"/>
                    </a:moveTo>
                    <a:cubicBezTo>
                      <a:pt x="7178609" y="949309"/>
                      <a:pt x="7184453" y="967124"/>
                      <a:pt x="7193385" y="982967"/>
                    </a:cubicBezTo>
                    <a:cubicBezTo>
                      <a:pt x="7177580" y="977979"/>
                      <a:pt x="7162716" y="969262"/>
                      <a:pt x="7150228" y="956753"/>
                    </a:cubicBezTo>
                    <a:cubicBezTo>
                      <a:pt x="7137739" y="944244"/>
                      <a:pt x="7129126" y="929368"/>
                      <a:pt x="7124145" y="913601"/>
                    </a:cubicBezTo>
                    <a:cubicBezTo>
                      <a:pt x="7139950" y="922547"/>
                      <a:pt x="7157735" y="928413"/>
                      <a:pt x="7176716" y="930310"/>
                    </a:cubicBezTo>
                    <a:close/>
                    <a:moveTo>
                      <a:pt x="7472579" y="956753"/>
                    </a:moveTo>
                    <a:cubicBezTo>
                      <a:pt x="7460090" y="969262"/>
                      <a:pt x="7445226" y="977979"/>
                      <a:pt x="7429498" y="982967"/>
                    </a:cubicBezTo>
                    <a:cubicBezTo>
                      <a:pt x="7438352" y="967124"/>
                      <a:pt x="7444197" y="949309"/>
                      <a:pt x="7446179" y="930310"/>
                    </a:cubicBezTo>
                    <a:cubicBezTo>
                      <a:pt x="7465070" y="928413"/>
                      <a:pt x="7482856" y="922547"/>
                      <a:pt x="7498737" y="913601"/>
                    </a:cubicBezTo>
                    <a:cubicBezTo>
                      <a:pt x="7493757" y="929368"/>
                      <a:pt x="7485067" y="944244"/>
                      <a:pt x="7472579" y="956753"/>
                    </a:cubicBezTo>
                    <a:close/>
                    <a:moveTo>
                      <a:pt x="1722221" y="1011625"/>
                    </a:moveTo>
                    <a:cubicBezTo>
                      <a:pt x="1707522" y="1019222"/>
                      <a:pt x="1690841" y="1023663"/>
                      <a:pt x="1673220" y="1023663"/>
                    </a:cubicBezTo>
                    <a:cubicBezTo>
                      <a:pt x="1655509" y="1023663"/>
                      <a:pt x="1638829" y="1019222"/>
                      <a:pt x="1624130" y="1011625"/>
                    </a:cubicBezTo>
                    <a:cubicBezTo>
                      <a:pt x="1641674" y="1006713"/>
                      <a:pt x="1658432" y="998238"/>
                      <a:pt x="1673220" y="986212"/>
                    </a:cubicBezTo>
                    <a:cubicBezTo>
                      <a:pt x="1687919" y="998238"/>
                      <a:pt x="1704676" y="1006713"/>
                      <a:pt x="1722221" y="1011625"/>
                    </a:cubicBezTo>
                    <a:close/>
                    <a:moveTo>
                      <a:pt x="7360487" y="1011625"/>
                    </a:moveTo>
                    <a:cubicBezTo>
                      <a:pt x="7345787" y="1019222"/>
                      <a:pt x="7329107" y="1023663"/>
                      <a:pt x="7311409" y="1023663"/>
                    </a:cubicBezTo>
                    <a:cubicBezTo>
                      <a:pt x="7293775" y="1023663"/>
                      <a:pt x="7277094" y="1019222"/>
                      <a:pt x="7262396" y="1011625"/>
                    </a:cubicBezTo>
                    <a:cubicBezTo>
                      <a:pt x="7279940" y="1006713"/>
                      <a:pt x="7296621" y="998238"/>
                      <a:pt x="7311409" y="986212"/>
                    </a:cubicBezTo>
                    <a:cubicBezTo>
                      <a:pt x="7326185" y="998238"/>
                      <a:pt x="7342942" y="1006713"/>
                      <a:pt x="7360487" y="1011625"/>
                    </a:cubicBezTo>
                    <a:close/>
                  </a:path>
                </a:pathLst>
              </a:custGeom>
              <a:solidFill>
                <a:srgbClr val="FFFFFF"/>
              </a:solidFill>
              <a:ln w="79047" cap="flat">
                <a:noFill/>
                <a:prstDash val="solid"/>
                <a:miter/>
              </a:ln>
            </p:spPr>
            <p:txBody>
              <a:bodyPr rtlCol="1" anchor="ctr"/>
              <a:lstStyle/>
              <a:p>
                <a:endParaRPr lang="fa-IR" dirty="0"/>
              </a:p>
            </p:txBody>
          </p:sp>
        </p:grpSp>
      </p:grpSp>
      <p:sp>
        <p:nvSpPr>
          <p:cNvPr id="8" name="Freeform: Shape 7">
            <a:extLst>
              <a:ext uri="{FF2B5EF4-FFF2-40B4-BE49-F238E27FC236}">
                <a16:creationId xmlns:a16="http://schemas.microsoft.com/office/drawing/2014/main" id="{159EA999-BF1F-5B05-2585-31719CDEB81D}"/>
              </a:ext>
            </a:extLst>
          </p:cNvPr>
          <p:cNvSpPr/>
          <p:nvPr/>
        </p:nvSpPr>
        <p:spPr>
          <a:xfrm>
            <a:off x="8414144" y="1080599"/>
            <a:ext cx="1811182" cy="2543067"/>
          </a:xfrm>
          <a:custGeom>
            <a:avLst/>
            <a:gdLst>
              <a:gd name="connsiteX0" fmla="*/ 4033304 w 4033303"/>
              <a:gd name="connsiteY0" fmla="*/ 4800600 h 4800600"/>
              <a:gd name="connsiteX1" fmla="*/ 0 w 4033303"/>
              <a:gd name="connsiteY1" fmla="*/ 4800600 h 4800600"/>
              <a:gd name="connsiteX2" fmla="*/ 0 w 4033303"/>
              <a:gd name="connsiteY2" fmla="*/ 1396262 h 4800600"/>
              <a:gd name="connsiteX3" fmla="*/ 242658 w 4033303"/>
              <a:gd name="connsiteY3" fmla="*/ 1115595 h 4800600"/>
              <a:gd name="connsiteX4" fmla="*/ 244999 w 4033303"/>
              <a:gd name="connsiteY4" fmla="*/ 870320 h 4800600"/>
              <a:gd name="connsiteX5" fmla="*/ 553947 w 4033303"/>
              <a:gd name="connsiteY5" fmla="*/ 870320 h 4800600"/>
              <a:gd name="connsiteX6" fmla="*/ 887149 w 4033303"/>
              <a:gd name="connsiteY6" fmla="*/ 573842 h 4800600"/>
              <a:gd name="connsiteX7" fmla="*/ 998274 w 4033303"/>
              <a:gd name="connsiteY7" fmla="*/ 573842 h 4800600"/>
              <a:gd name="connsiteX8" fmla="*/ 1292677 w 4033303"/>
              <a:gd name="connsiteY8" fmla="*/ 277697 h 4800600"/>
              <a:gd name="connsiteX9" fmla="*/ 1593714 w 4033303"/>
              <a:gd name="connsiteY9" fmla="*/ 240887 h 4800600"/>
              <a:gd name="connsiteX10" fmla="*/ 1987381 w 4033303"/>
              <a:gd name="connsiteY10" fmla="*/ 33250 h 4800600"/>
              <a:gd name="connsiteX11" fmla="*/ 2016652 w 4033303"/>
              <a:gd name="connsiteY11" fmla="*/ 0 h 4800600"/>
              <a:gd name="connsiteX12" fmla="*/ 2045923 w 4033303"/>
              <a:gd name="connsiteY12" fmla="*/ 33250 h 4800600"/>
              <a:gd name="connsiteX13" fmla="*/ 2439590 w 4033303"/>
              <a:gd name="connsiteY13" fmla="*/ 240887 h 4800600"/>
              <a:gd name="connsiteX14" fmla="*/ 2740627 w 4033303"/>
              <a:gd name="connsiteY14" fmla="*/ 277697 h 4800600"/>
              <a:gd name="connsiteX15" fmla="*/ 3035030 w 4033303"/>
              <a:gd name="connsiteY15" fmla="*/ 573842 h 4800600"/>
              <a:gd name="connsiteX16" fmla="*/ 3146155 w 4033303"/>
              <a:gd name="connsiteY16" fmla="*/ 573842 h 4800600"/>
              <a:gd name="connsiteX17" fmla="*/ 3479357 w 4033303"/>
              <a:gd name="connsiteY17" fmla="*/ 870320 h 4800600"/>
              <a:gd name="connsiteX18" fmla="*/ 3788305 w 4033303"/>
              <a:gd name="connsiteY18" fmla="*/ 870320 h 4800600"/>
              <a:gd name="connsiteX19" fmla="*/ 3790646 w 4033303"/>
              <a:gd name="connsiteY19" fmla="*/ 1115595 h 4800600"/>
              <a:gd name="connsiteX20" fmla="*/ 4033304 w 4033303"/>
              <a:gd name="connsiteY20" fmla="*/ 1396262 h 4800600"/>
              <a:gd name="connsiteX21" fmla="*/ 4033304 w 4033303"/>
              <a:gd name="connsiteY21" fmla="*/ 4800600 h 4800600"/>
              <a:gd name="connsiteX22" fmla="*/ 77979 w 4033303"/>
              <a:gd name="connsiteY22" fmla="*/ 4722621 h 4800600"/>
              <a:gd name="connsiteX23" fmla="*/ 3955325 w 4033303"/>
              <a:gd name="connsiteY23" fmla="*/ 4722621 h 4800600"/>
              <a:gd name="connsiteX24" fmla="*/ 3955325 w 4033303"/>
              <a:gd name="connsiteY24" fmla="*/ 1396263 h 4800600"/>
              <a:gd name="connsiteX25" fmla="*/ 3751628 w 4033303"/>
              <a:gd name="connsiteY25" fmla="*/ 1190605 h 4800600"/>
              <a:gd name="connsiteX26" fmla="*/ 3713381 w 4033303"/>
              <a:gd name="connsiteY26" fmla="*/ 1190234 h 4800600"/>
              <a:gd name="connsiteX27" fmla="*/ 3711068 w 4033303"/>
              <a:gd name="connsiteY27" fmla="*/ 948299 h 4800600"/>
              <a:gd name="connsiteX28" fmla="*/ 3403633 w 4033303"/>
              <a:gd name="connsiteY28" fmla="*/ 948299 h 4800600"/>
              <a:gd name="connsiteX29" fmla="*/ 3403633 w 4033303"/>
              <a:gd name="connsiteY29" fmla="*/ 909310 h 4800600"/>
              <a:gd name="connsiteX30" fmla="*/ 3146155 w 4033303"/>
              <a:gd name="connsiteY30" fmla="*/ 651822 h 4800600"/>
              <a:gd name="connsiteX31" fmla="*/ 2959297 w 4033303"/>
              <a:gd name="connsiteY31" fmla="*/ 651822 h 4800600"/>
              <a:gd name="connsiteX32" fmla="*/ 2959297 w 4033303"/>
              <a:gd name="connsiteY32" fmla="*/ 612832 h 4800600"/>
              <a:gd name="connsiteX33" fmla="*/ 2731165 w 4033303"/>
              <a:gd name="connsiteY33" fmla="*/ 355106 h 4800600"/>
              <a:gd name="connsiteX34" fmla="*/ 2430128 w 4033303"/>
              <a:gd name="connsiteY34" fmla="*/ 318296 h 4800600"/>
              <a:gd name="connsiteX35" fmla="*/ 2016652 w 4033303"/>
              <a:gd name="connsiteY35" fmla="*/ 116055 h 4800600"/>
              <a:gd name="connsiteX36" fmla="*/ 1603176 w 4033303"/>
              <a:gd name="connsiteY36" fmla="*/ 318296 h 4800600"/>
              <a:gd name="connsiteX37" fmla="*/ 1302139 w 4033303"/>
              <a:gd name="connsiteY37" fmla="*/ 355105 h 4800600"/>
              <a:gd name="connsiteX38" fmla="*/ 1074007 w 4033303"/>
              <a:gd name="connsiteY38" fmla="*/ 612832 h 4800600"/>
              <a:gd name="connsiteX39" fmla="*/ 1074007 w 4033303"/>
              <a:gd name="connsiteY39" fmla="*/ 651821 h 4800600"/>
              <a:gd name="connsiteX40" fmla="*/ 887149 w 4033303"/>
              <a:gd name="connsiteY40" fmla="*/ 651821 h 4800600"/>
              <a:gd name="connsiteX41" fmla="*/ 629671 w 4033303"/>
              <a:gd name="connsiteY41" fmla="*/ 909310 h 4800600"/>
              <a:gd name="connsiteX42" fmla="*/ 629671 w 4033303"/>
              <a:gd name="connsiteY42" fmla="*/ 948299 h 4800600"/>
              <a:gd name="connsiteX43" fmla="*/ 322236 w 4033303"/>
              <a:gd name="connsiteY43" fmla="*/ 948299 h 4800600"/>
              <a:gd name="connsiteX44" fmla="*/ 319923 w 4033303"/>
              <a:gd name="connsiteY44" fmla="*/ 1190234 h 4800600"/>
              <a:gd name="connsiteX45" fmla="*/ 281676 w 4033303"/>
              <a:gd name="connsiteY45" fmla="*/ 1190605 h 4800600"/>
              <a:gd name="connsiteX46" fmla="*/ 77979 w 4033303"/>
              <a:gd name="connsiteY46" fmla="*/ 1396262 h 4800600"/>
              <a:gd name="connsiteX47" fmla="*/ 77979 w 4033303"/>
              <a:gd name="connsiteY47" fmla="*/ 4722621 h 480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4033303" h="4800600">
                <a:moveTo>
                  <a:pt x="4033304" y="4800600"/>
                </a:moveTo>
                <a:lnTo>
                  <a:pt x="0" y="4800600"/>
                </a:lnTo>
                <a:lnTo>
                  <a:pt x="0" y="1396262"/>
                </a:lnTo>
                <a:cubicBezTo>
                  <a:pt x="0" y="1254334"/>
                  <a:pt x="105794" y="1135633"/>
                  <a:pt x="242658" y="1115595"/>
                </a:cubicBezTo>
                <a:lnTo>
                  <a:pt x="244999" y="870320"/>
                </a:lnTo>
                <a:lnTo>
                  <a:pt x="553947" y="870320"/>
                </a:lnTo>
                <a:cubicBezTo>
                  <a:pt x="573318" y="703643"/>
                  <a:pt x="715361" y="573842"/>
                  <a:pt x="887149" y="573842"/>
                </a:cubicBezTo>
                <a:lnTo>
                  <a:pt x="998274" y="573842"/>
                </a:lnTo>
                <a:cubicBezTo>
                  <a:pt x="1015989" y="420910"/>
                  <a:pt x="1136623" y="296783"/>
                  <a:pt x="1292677" y="277697"/>
                </a:cubicBezTo>
                <a:lnTo>
                  <a:pt x="1593714" y="240887"/>
                </a:lnTo>
                <a:cubicBezTo>
                  <a:pt x="1746123" y="222249"/>
                  <a:pt x="1885928" y="148506"/>
                  <a:pt x="1987381" y="33250"/>
                </a:cubicBezTo>
                <a:lnTo>
                  <a:pt x="2016652" y="0"/>
                </a:lnTo>
                <a:lnTo>
                  <a:pt x="2045923" y="33250"/>
                </a:lnTo>
                <a:cubicBezTo>
                  <a:pt x="2147376" y="148506"/>
                  <a:pt x="2287182" y="222249"/>
                  <a:pt x="2439590" y="240887"/>
                </a:cubicBezTo>
                <a:lnTo>
                  <a:pt x="2740627" y="277697"/>
                </a:lnTo>
                <a:cubicBezTo>
                  <a:pt x="2896681" y="296783"/>
                  <a:pt x="3017315" y="420910"/>
                  <a:pt x="3035030" y="573842"/>
                </a:cubicBezTo>
                <a:lnTo>
                  <a:pt x="3146155" y="573842"/>
                </a:lnTo>
                <a:cubicBezTo>
                  <a:pt x="3317944" y="573842"/>
                  <a:pt x="3459986" y="703643"/>
                  <a:pt x="3479357" y="870320"/>
                </a:cubicBezTo>
                <a:lnTo>
                  <a:pt x="3788305" y="870320"/>
                </a:lnTo>
                <a:lnTo>
                  <a:pt x="3790646" y="1115595"/>
                </a:lnTo>
                <a:cubicBezTo>
                  <a:pt x="3927510" y="1135633"/>
                  <a:pt x="4033304" y="1254334"/>
                  <a:pt x="4033304" y="1396262"/>
                </a:cubicBezTo>
                <a:lnTo>
                  <a:pt x="4033304" y="4800600"/>
                </a:lnTo>
                <a:close/>
                <a:moveTo>
                  <a:pt x="77979" y="4722621"/>
                </a:moveTo>
                <a:lnTo>
                  <a:pt x="3955325" y="4722621"/>
                </a:lnTo>
                <a:lnTo>
                  <a:pt x="3955325" y="1396263"/>
                </a:lnTo>
                <a:cubicBezTo>
                  <a:pt x="3955325" y="1283939"/>
                  <a:pt x="3863943" y="1191681"/>
                  <a:pt x="3751628" y="1190605"/>
                </a:cubicBezTo>
                <a:lnTo>
                  <a:pt x="3713381" y="1190234"/>
                </a:lnTo>
                <a:lnTo>
                  <a:pt x="3711068" y="948299"/>
                </a:lnTo>
                <a:lnTo>
                  <a:pt x="3403633" y="948299"/>
                </a:lnTo>
                <a:lnTo>
                  <a:pt x="3403633" y="909310"/>
                </a:lnTo>
                <a:cubicBezTo>
                  <a:pt x="3403633" y="767334"/>
                  <a:pt x="3288130" y="651822"/>
                  <a:pt x="3146155" y="651822"/>
                </a:cubicBezTo>
                <a:lnTo>
                  <a:pt x="2959297" y="651822"/>
                </a:lnTo>
                <a:lnTo>
                  <a:pt x="2959297" y="612832"/>
                </a:lnTo>
                <a:cubicBezTo>
                  <a:pt x="2959297" y="481803"/>
                  <a:pt x="2861223" y="371002"/>
                  <a:pt x="2731165" y="355106"/>
                </a:cubicBezTo>
                <a:lnTo>
                  <a:pt x="2430128" y="318296"/>
                </a:lnTo>
                <a:cubicBezTo>
                  <a:pt x="2272932" y="299067"/>
                  <a:pt x="2127662" y="227732"/>
                  <a:pt x="2016652" y="116055"/>
                </a:cubicBezTo>
                <a:cubicBezTo>
                  <a:pt x="1905642" y="227732"/>
                  <a:pt x="1760373" y="299067"/>
                  <a:pt x="1603176" y="318296"/>
                </a:cubicBezTo>
                <a:lnTo>
                  <a:pt x="1302139" y="355105"/>
                </a:lnTo>
                <a:cubicBezTo>
                  <a:pt x="1172081" y="371002"/>
                  <a:pt x="1074007" y="481803"/>
                  <a:pt x="1074007" y="612832"/>
                </a:cubicBezTo>
                <a:lnTo>
                  <a:pt x="1074007" y="651821"/>
                </a:lnTo>
                <a:lnTo>
                  <a:pt x="887149" y="651821"/>
                </a:lnTo>
                <a:cubicBezTo>
                  <a:pt x="745174" y="651821"/>
                  <a:pt x="629671" y="767334"/>
                  <a:pt x="629671" y="909310"/>
                </a:cubicBezTo>
                <a:lnTo>
                  <a:pt x="629671" y="948299"/>
                </a:lnTo>
                <a:lnTo>
                  <a:pt x="322236" y="948299"/>
                </a:lnTo>
                <a:lnTo>
                  <a:pt x="319923" y="1190234"/>
                </a:lnTo>
                <a:lnTo>
                  <a:pt x="281676" y="1190605"/>
                </a:lnTo>
                <a:cubicBezTo>
                  <a:pt x="169362" y="1191681"/>
                  <a:pt x="77979" y="1283938"/>
                  <a:pt x="77979" y="1396262"/>
                </a:cubicBezTo>
                <a:lnTo>
                  <a:pt x="77979" y="4722621"/>
                </a:lnTo>
                <a:close/>
              </a:path>
            </a:pathLst>
          </a:custGeom>
          <a:solidFill>
            <a:schemeClr val="bg1"/>
          </a:solidFill>
          <a:ln w="9525" cap="flat">
            <a:noFill/>
            <a:prstDash val="solid"/>
            <a:miter/>
          </a:ln>
        </p:spPr>
        <p:txBody>
          <a:bodyPr rtlCol="0" anchor="ctr"/>
          <a:lstStyle/>
          <a:p>
            <a:endParaRPr lang="en-US"/>
          </a:p>
        </p:txBody>
      </p:sp>
      <p:sp>
        <p:nvSpPr>
          <p:cNvPr id="9" name="Freeform: Shape 8">
            <a:extLst>
              <a:ext uri="{FF2B5EF4-FFF2-40B4-BE49-F238E27FC236}">
                <a16:creationId xmlns:a16="http://schemas.microsoft.com/office/drawing/2014/main" id="{D9FD6983-FF4B-68A4-B2AB-6DB9375DEC02}"/>
              </a:ext>
            </a:extLst>
          </p:cNvPr>
          <p:cNvSpPr/>
          <p:nvPr/>
        </p:nvSpPr>
        <p:spPr>
          <a:xfrm>
            <a:off x="5239434" y="1080599"/>
            <a:ext cx="1811182" cy="2543067"/>
          </a:xfrm>
          <a:custGeom>
            <a:avLst/>
            <a:gdLst>
              <a:gd name="connsiteX0" fmla="*/ 4033304 w 4033303"/>
              <a:gd name="connsiteY0" fmla="*/ 4800600 h 4800600"/>
              <a:gd name="connsiteX1" fmla="*/ 0 w 4033303"/>
              <a:gd name="connsiteY1" fmla="*/ 4800600 h 4800600"/>
              <a:gd name="connsiteX2" fmla="*/ 0 w 4033303"/>
              <a:gd name="connsiteY2" fmla="*/ 1396262 h 4800600"/>
              <a:gd name="connsiteX3" fmla="*/ 242658 w 4033303"/>
              <a:gd name="connsiteY3" fmla="*/ 1115595 h 4800600"/>
              <a:gd name="connsiteX4" fmla="*/ 244999 w 4033303"/>
              <a:gd name="connsiteY4" fmla="*/ 870320 h 4800600"/>
              <a:gd name="connsiteX5" fmla="*/ 553947 w 4033303"/>
              <a:gd name="connsiteY5" fmla="*/ 870320 h 4800600"/>
              <a:gd name="connsiteX6" fmla="*/ 887149 w 4033303"/>
              <a:gd name="connsiteY6" fmla="*/ 573842 h 4800600"/>
              <a:gd name="connsiteX7" fmla="*/ 998274 w 4033303"/>
              <a:gd name="connsiteY7" fmla="*/ 573842 h 4800600"/>
              <a:gd name="connsiteX8" fmla="*/ 1292677 w 4033303"/>
              <a:gd name="connsiteY8" fmla="*/ 277697 h 4800600"/>
              <a:gd name="connsiteX9" fmla="*/ 1593714 w 4033303"/>
              <a:gd name="connsiteY9" fmla="*/ 240887 h 4800600"/>
              <a:gd name="connsiteX10" fmla="*/ 1987381 w 4033303"/>
              <a:gd name="connsiteY10" fmla="*/ 33250 h 4800600"/>
              <a:gd name="connsiteX11" fmla="*/ 2016652 w 4033303"/>
              <a:gd name="connsiteY11" fmla="*/ 0 h 4800600"/>
              <a:gd name="connsiteX12" fmla="*/ 2045923 w 4033303"/>
              <a:gd name="connsiteY12" fmla="*/ 33250 h 4800600"/>
              <a:gd name="connsiteX13" fmla="*/ 2439590 w 4033303"/>
              <a:gd name="connsiteY13" fmla="*/ 240887 h 4800600"/>
              <a:gd name="connsiteX14" fmla="*/ 2740627 w 4033303"/>
              <a:gd name="connsiteY14" fmla="*/ 277697 h 4800600"/>
              <a:gd name="connsiteX15" fmla="*/ 3035030 w 4033303"/>
              <a:gd name="connsiteY15" fmla="*/ 573842 h 4800600"/>
              <a:gd name="connsiteX16" fmla="*/ 3146155 w 4033303"/>
              <a:gd name="connsiteY16" fmla="*/ 573842 h 4800600"/>
              <a:gd name="connsiteX17" fmla="*/ 3479357 w 4033303"/>
              <a:gd name="connsiteY17" fmla="*/ 870320 h 4800600"/>
              <a:gd name="connsiteX18" fmla="*/ 3788305 w 4033303"/>
              <a:gd name="connsiteY18" fmla="*/ 870320 h 4800600"/>
              <a:gd name="connsiteX19" fmla="*/ 3790646 w 4033303"/>
              <a:gd name="connsiteY19" fmla="*/ 1115595 h 4800600"/>
              <a:gd name="connsiteX20" fmla="*/ 4033304 w 4033303"/>
              <a:gd name="connsiteY20" fmla="*/ 1396262 h 4800600"/>
              <a:gd name="connsiteX21" fmla="*/ 4033304 w 4033303"/>
              <a:gd name="connsiteY21" fmla="*/ 4800600 h 4800600"/>
              <a:gd name="connsiteX22" fmla="*/ 77979 w 4033303"/>
              <a:gd name="connsiteY22" fmla="*/ 4722621 h 4800600"/>
              <a:gd name="connsiteX23" fmla="*/ 3955325 w 4033303"/>
              <a:gd name="connsiteY23" fmla="*/ 4722621 h 4800600"/>
              <a:gd name="connsiteX24" fmla="*/ 3955325 w 4033303"/>
              <a:gd name="connsiteY24" fmla="*/ 1396263 h 4800600"/>
              <a:gd name="connsiteX25" fmla="*/ 3751628 w 4033303"/>
              <a:gd name="connsiteY25" fmla="*/ 1190605 h 4800600"/>
              <a:gd name="connsiteX26" fmla="*/ 3713381 w 4033303"/>
              <a:gd name="connsiteY26" fmla="*/ 1190234 h 4800600"/>
              <a:gd name="connsiteX27" fmla="*/ 3711068 w 4033303"/>
              <a:gd name="connsiteY27" fmla="*/ 948299 h 4800600"/>
              <a:gd name="connsiteX28" fmla="*/ 3403633 w 4033303"/>
              <a:gd name="connsiteY28" fmla="*/ 948299 h 4800600"/>
              <a:gd name="connsiteX29" fmla="*/ 3403633 w 4033303"/>
              <a:gd name="connsiteY29" fmla="*/ 909310 h 4800600"/>
              <a:gd name="connsiteX30" fmla="*/ 3146155 w 4033303"/>
              <a:gd name="connsiteY30" fmla="*/ 651822 h 4800600"/>
              <a:gd name="connsiteX31" fmla="*/ 2959297 w 4033303"/>
              <a:gd name="connsiteY31" fmla="*/ 651822 h 4800600"/>
              <a:gd name="connsiteX32" fmla="*/ 2959297 w 4033303"/>
              <a:gd name="connsiteY32" fmla="*/ 612832 h 4800600"/>
              <a:gd name="connsiteX33" fmla="*/ 2731165 w 4033303"/>
              <a:gd name="connsiteY33" fmla="*/ 355106 h 4800600"/>
              <a:gd name="connsiteX34" fmla="*/ 2430128 w 4033303"/>
              <a:gd name="connsiteY34" fmla="*/ 318296 h 4800600"/>
              <a:gd name="connsiteX35" fmla="*/ 2016652 w 4033303"/>
              <a:gd name="connsiteY35" fmla="*/ 116055 h 4800600"/>
              <a:gd name="connsiteX36" fmla="*/ 1603176 w 4033303"/>
              <a:gd name="connsiteY36" fmla="*/ 318296 h 4800600"/>
              <a:gd name="connsiteX37" fmla="*/ 1302139 w 4033303"/>
              <a:gd name="connsiteY37" fmla="*/ 355105 h 4800600"/>
              <a:gd name="connsiteX38" fmla="*/ 1074007 w 4033303"/>
              <a:gd name="connsiteY38" fmla="*/ 612832 h 4800600"/>
              <a:gd name="connsiteX39" fmla="*/ 1074007 w 4033303"/>
              <a:gd name="connsiteY39" fmla="*/ 651821 h 4800600"/>
              <a:gd name="connsiteX40" fmla="*/ 887149 w 4033303"/>
              <a:gd name="connsiteY40" fmla="*/ 651821 h 4800600"/>
              <a:gd name="connsiteX41" fmla="*/ 629671 w 4033303"/>
              <a:gd name="connsiteY41" fmla="*/ 909310 h 4800600"/>
              <a:gd name="connsiteX42" fmla="*/ 629671 w 4033303"/>
              <a:gd name="connsiteY42" fmla="*/ 948299 h 4800600"/>
              <a:gd name="connsiteX43" fmla="*/ 322236 w 4033303"/>
              <a:gd name="connsiteY43" fmla="*/ 948299 h 4800600"/>
              <a:gd name="connsiteX44" fmla="*/ 319923 w 4033303"/>
              <a:gd name="connsiteY44" fmla="*/ 1190234 h 4800600"/>
              <a:gd name="connsiteX45" fmla="*/ 281676 w 4033303"/>
              <a:gd name="connsiteY45" fmla="*/ 1190605 h 4800600"/>
              <a:gd name="connsiteX46" fmla="*/ 77979 w 4033303"/>
              <a:gd name="connsiteY46" fmla="*/ 1396262 h 4800600"/>
              <a:gd name="connsiteX47" fmla="*/ 77979 w 4033303"/>
              <a:gd name="connsiteY47" fmla="*/ 4722621 h 480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4033303" h="4800600">
                <a:moveTo>
                  <a:pt x="4033304" y="4800600"/>
                </a:moveTo>
                <a:lnTo>
                  <a:pt x="0" y="4800600"/>
                </a:lnTo>
                <a:lnTo>
                  <a:pt x="0" y="1396262"/>
                </a:lnTo>
                <a:cubicBezTo>
                  <a:pt x="0" y="1254334"/>
                  <a:pt x="105794" y="1135633"/>
                  <a:pt x="242658" y="1115595"/>
                </a:cubicBezTo>
                <a:lnTo>
                  <a:pt x="244999" y="870320"/>
                </a:lnTo>
                <a:lnTo>
                  <a:pt x="553947" y="870320"/>
                </a:lnTo>
                <a:cubicBezTo>
                  <a:pt x="573318" y="703643"/>
                  <a:pt x="715361" y="573842"/>
                  <a:pt x="887149" y="573842"/>
                </a:cubicBezTo>
                <a:lnTo>
                  <a:pt x="998274" y="573842"/>
                </a:lnTo>
                <a:cubicBezTo>
                  <a:pt x="1015989" y="420910"/>
                  <a:pt x="1136623" y="296783"/>
                  <a:pt x="1292677" y="277697"/>
                </a:cubicBezTo>
                <a:lnTo>
                  <a:pt x="1593714" y="240887"/>
                </a:lnTo>
                <a:cubicBezTo>
                  <a:pt x="1746123" y="222249"/>
                  <a:pt x="1885928" y="148506"/>
                  <a:pt x="1987381" y="33250"/>
                </a:cubicBezTo>
                <a:lnTo>
                  <a:pt x="2016652" y="0"/>
                </a:lnTo>
                <a:lnTo>
                  <a:pt x="2045923" y="33250"/>
                </a:lnTo>
                <a:cubicBezTo>
                  <a:pt x="2147376" y="148506"/>
                  <a:pt x="2287182" y="222249"/>
                  <a:pt x="2439590" y="240887"/>
                </a:cubicBezTo>
                <a:lnTo>
                  <a:pt x="2740627" y="277697"/>
                </a:lnTo>
                <a:cubicBezTo>
                  <a:pt x="2896681" y="296783"/>
                  <a:pt x="3017315" y="420910"/>
                  <a:pt x="3035030" y="573842"/>
                </a:cubicBezTo>
                <a:lnTo>
                  <a:pt x="3146155" y="573842"/>
                </a:lnTo>
                <a:cubicBezTo>
                  <a:pt x="3317944" y="573842"/>
                  <a:pt x="3459986" y="703643"/>
                  <a:pt x="3479357" y="870320"/>
                </a:cubicBezTo>
                <a:lnTo>
                  <a:pt x="3788305" y="870320"/>
                </a:lnTo>
                <a:lnTo>
                  <a:pt x="3790646" y="1115595"/>
                </a:lnTo>
                <a:cubicBezTo>
                  <a:pt x="3927510" y="1135633"/>
                  <a:pt x="4033304" y="1254334"/>
                  <a:pt x="4033304" y="1396262"/>
                </a:cubicBezTo>
                <a:lnTo>
                  <a:pt x="4033304" y="4800600"/>
                </a:lnTo>
                <a:close/>
                <a:moveTo>
                  <a:pt x="77979" y="4722621"/>
                </a:moveTo>
                <a:lnTo>
                  <a:pt x="3955325" y="4722621"/>
                </a:lnTo>
                <a:lnTo>
                  <a:pt x="3955325" y="1396263"/>
                </a:lnTo>
                <a:cubicBezTo>
                  <a:pt x="3955325" y="1283939"/>
                  <a:pt x="3863943" y="1191681"/>
                  <a:pt x="3751628" y="1190605"/>
                </a:cubicBezTo>
                <a:lnTo>
                  <a:pt x="3713381" y="1190234"/>
                </a:lnTo>
                <a:lnTo>
                  <a:pt x="3711068" y="948299"/>
                </a:lnTo>
                <a:lnTo>
                  <a:pt x="3403633" y="948299"/>
                </a:lnTo>
                <a:lnTo>
                  <a:pt x="3403633" y="909310"/>
                </a:lnTo>
                <a:cubicBezTo>
                  <a:pt x="3403633" y="767334"/>
                  <a:pt x="3288130" y="651822"/>
                  <a:pt x="3146155" y="651822"/>
                </a:cubicBezTo>
                <a:lnTo>
                  <a:pt x="2959297" y="651822"/>
                </a:lnTo>
                <a:lnTo>
                  <a:pt x="2959297" y="612832"/>
                </a:lnTo>
                <a:cubicBezTo>
                  <a:pt x="2959297" y="481803"/>
                  <a:pt x="2861223" y="371002"/>
                  <a:pt x="2731165" y="355106"/>
                </a:cubicBezTo>
                <a:lnTo>
                  <a:pt x="2430128" y="318296"/>
                </a:lnTo>
                <a:cubicBezTo>
                  <a:pt x="2272932" y="299067"/>
                  <a:pt x="2127662" y="227732"/>
                  <a:pt x="2016652" y="116055"/>
                </a:cubicBezTo>
                <a:cubicBezTo>
                  <a:pt x="1905642" y="227732"/>
                  <a:pt x="1760373" y="299067"/>
                  <a:pt x="1603176" y="318296"/>
                </a:cubicBezTo>
                <a:lnTo>
                  <a:pt x="1302139" y="355105"/>
                </a:lnTo>
                <a:cubicBezTo>
                  <a:pt x="1172081" y="371002"/>
                  <a:pt x="1074007" y="481803"/>
                  <a:pt x="1074007" y="612832"/>
                </a:cubicBezTo>
                <a:lnTo>
                  <a:pt x="1074007" y="651821"/>
                </a:lnTo>
                <a:lnTo>
                  <a:pt x="887149" y="651821"/>
                </a:lnTo>
                <a:cubicBezTo>
                  <a:pt x="745174" y="651821"/>
                  <a:pt x="629671" y="767334"/>
                  <a:pt x="629671" y="909310"/>
                </a:cubicBezTo>
                <a:lnTo>
                  <a:pt x="629671" y="948299"/>
                </a:lnTo>
                <a:lnTo>
                  <a:pt x="322236" y="948299"/>
                </a:lnTo>
                <a:lnTo>
                  <a:pt x="319923" y="1190234"/>
                </a:lnTo>
                <a:lnTo>
                  <a:pt x="281676" y="1190605"/>
                </a:lnTo>
                <a:cubicBezTo>
                  <a:pt x="169362" y="1191681"/>
                  <a:pt x="77979" y="1283938"/>
                  <a:pt x="77979" y="1396262"/>
                </a:cubicBezTo>
                <a:lnTo>
                  <a:pt x="77979" y="4722621"/>
                </a:lnTo>
                <a:close/>
              </a:path>
            </a:pathLst>
          </a:custGeom>
          <a:solidFill>
            <a:schemeClr val="bg1"/>
          </a:solidFill>
          <a:ln w="9525" cap="flat">
            <a:noFill/>
            <a:prstDash val="solid"/>
            <a:miter/>
          </a:ln>
        </p:spPr>
        <p:txBody>
          <a:bodyPr rtlCol="0" anchor="ctr"/>
          <a:lstStyle/>
          <a:p>
            <a:endParaRPr lang="en-US"/>
          </a:p>
        </p:txBody>
      </p:sp>
      <p:sp>
        <p:nvSpPr>
          <p:cNvPr id="10" name="Freeform: Shape 9">
            <a:extLst>
              <a:ext uri="{FF2B5EF4-FFF2-40B4-BE49-F238E27FC236}">
                <a16:creationId xmlns:a16="http://schemas.microsoft.com/office/drawing/2014/main" id="{FFD28DBA-BC7B-0453-13E5-C605FC8B4BE7}"/>
              </a:ext>
            </a:extLst>
          </p:cNvPr>
          <p:cNvSpPr/>
          <p:nvPr/>
        </p:nvSpPr>
        <p:spPr>
          <a:xfrm>
            <a:off x="2064725" y="1080599"/>
            <a:ext cx="1811182" cy="2543067"/>
          </a:xfrm>
          <a:custGeom>
            <a:avLst/>
            <a:gdLst>
              <a:gd name="connsiteX0" fmla="*/ 4033304 w 4033303"/>
              <a:gd name="connsiteY0" fmla="*/ 4800600 h 4800600"/>
              <a:gd name="connsiteX1" fmla="*/ 0 w 4033303"/>
              <a:gd name="connsiteY1" fmla="*/ 4800600 h 4800600"/>
              <a:gd name="connsiteX2" fmla="*/ 0 w 4033303"/>
              <a:gd name="connsiteY2" fmla="*/ 1396262 h 4800600"/>
              <a:gd name="connsiteX3" fmla="*/ 242658 w 4033303"/>
              <a:gd name="connsiteY3" fmla="*/ 1115595 h 4800600"/>
              <a:gd name="connsiteX4" fmla="*/ 244999 w 4033303"/>
              <a:gd name="connsiteY4" fmla="*/ 870320 h 4800600"/>
              <a:gd name="connsiteX5" fmla="*/ 553947 w 4033303"/>
              <a:gd name="connsiteY5" fmla="*/ 870320 h 4800600"/>
              <a:gd name="connsiteX6" fmla="*/ 887149 w 4033303"/>
              <a:gd name="connsiteY6" fmla="*/ 573842 h 4800600"/>
              <a:gd name="connsiteX7" fmla="*/ 998274 w 4033303"/>
              <a:gd name="connsiteY7" fmla="*/ 573842 h 4800600"/>
              <a:gd name="connsiteX8" fmla="*/ 1292677 w 4033303"/>
              <a:gd name="connsiteY8" fmla="*/ 277697 h 4800600"/>
              <a:gd name="connsiteX9" fmla="*/ 1593714 w 4033303"/>
              <a:gd name="connsiteY9" fmla="*/ 240887 h 4800600"/>
              <a:gd name="connsiteX10" fmla="*/ 1987381 w 4033303"/>
              <a:gd name="connsiteY10" fmla="*/ 33250 h 4800600"/>
              <a:gd name="connsiteX11" fmla="*/ 2016652 w 4033303"/>
              <a:gd name="connsiteY11" fmla="*/ 0 h 4800600"/>
              <a:gd name="connsiteX12" fmla="*/ 2045923 w 4033303"/>
              <a:gd name="connsiteY12" fmla="*/ 33250 h 4800600"/>
              <a:gd name="connsiteX13" fmla="*/ 2439590 w 4033303"/>
              <a:gd name="connsiteY13" fmla="*/ 240887 h 4800600"/>
              <a:gd name="connsiteX14" fmla="*/ 2740627 w 4033303"/>
              <a:gd name="connsiteY14" fmla="*/ 277697 h 4800600"/>
              <a:gd name="connsiteX15" fmla="*/ 3035030 w 4033303"/>
              <a:gd name="connsiteY15" fmla="*/ 573842 h 4800600"/>
              <a:gd name="connsiteX16" fmla="*/ 3146155 w 4033303"/>
              <a:gd name="connsiteY16" fmla="*/ 573842 h 4800600"/>
              <a:gd name="connsiteX17" fmla="*/ 3479357 w 4033303"/>
              <a:gd name="connsiteY17" fmla="*/ 870320 h 4800600"/>
              <a:gd name="connsiteX18" fmla="*/ 3788305 w 4033303"/>
              <a:gd name="connsiteY18" fmla="*/ 870320 h 4800600"/>
              <a:gd name="connsiteX19" fmla="*/ 3790646 w 4033303"/>
              <a:gd name="connsiteY19" fmla="*/ 1115595 h 4800600"/>
              <a:gd name="connsiteX20" fmla="*/ 4033304 w 4033303"/>
              <a:gd name="connsiteY20" fmla="*/ 1396262 h 4800600"/>
              <a:gd name="connsiteX21" fmla="*/ 4033304 w 4033303"/>
              <a:gd name="connsiteY21" fmla="*/ 4800600 h 4800600"/>
              <a:gd name="connsiteX22" fmla="*/ 77979 w 4033303"/>
              <a:gd name="connsiteY22" fmla="*/ 4722621 h 4800600"/>
              <a:gd name="connsiteX23" fmla="*/ 3955325 w 4033303"/>
              <a:gd name="connsiteY23" fmla="*/ 4722621 h 4800600"/>
              <a:gd name="connsiteX24" fmla="*/ 3955325 w 4033303"/>
              <a:gd name="connsiteY24" fmla="*/ 1396263 h 4800600"/>
              <a:gd name="connsiteX25" fmla="*/ 3751628 w 4033303"/>
              <a:gd name="connsiteY25" fmla="*/ 1190605 h 4800600"/>
              <a:gd name="connsiteX26" fmla="*/ 3713381 w 4033303"/>
              <a:gd name="connsiteY26" fmla="*/ 1190234 h 4800600"/>
              <a:gd name="connsiteX27" fmla="*/ 3711068 w 4033303"/>
              <a:gd name="connsiteY27" fmla="*/ 948299 h 4800600"/>
              <a:gd name="connsiteX28" fmla="*/ 3403633 w 4033303"/>
              <a:gd name="connsiteY28" fmla="*/ 948299 h 4800600"/>
              <a:gd name="connsiteX29" fmla="*/ 3403633 w 4033303"/>
              <a:gd name="connsiteY29" fmla="*/ 909310 h 4800600"/>
              <a:gd name="connsiteX30" fmla="*/ 3146155 w 4033303"/>
              <a:gd name="connsiteY30" fmla="*/ 651822 h 4800600"/>
              <a:gd name="connsiteX31" fmla="*/ 2959297 w 4033303"/>
              <a:gd name="connsiteY31" fmla="*/ 651822 h 4800600"/>
              <a:gd name="connsiteX32" fmla="*/ 2959297 w 4033303"/>
              <a:gd name="connsiteY32" fmla="*/ 612832 h 4800600"/>
              <a:gd name="connsiteX33" fmla="*/ 2731165 w 4033303"/>
              <a:gd name="connsiteY33" fmla="*/ 355106 h 4800600"/>
              <a:gd name="connsiteX34" fmla="*/ 2430128 w 4033303"/>
              <a:gd name="connsiteY34" fmla="*/ 318296 h 4800600"/>
              <a:gd name="connsiteX35" fmla="*/ 2016652 w 4033303"/>
              <a:gd name="connsiteY35" fmla="*/ 116055 h 4800600"/>
              <a:gd name="connsiteX36" fmla="*/ 1603176 w 4033303"/>
              <a:gd name="connsiteY36" fmla="*/ 318296 h 4800600"/>
              <a:gd name="connsiteX37" fmla="*/ 1302139 w 4033303"/>
              <a:gd name="connsiteY37" fmla="*/ 355105 h 4800600"/>
              <a:gd name="connsiteX38" fmla="*/ 1074007 w 4033303"/>
              <a:gd name="connsiteY38" fmla="*/ 612832 h 4800600"/>
              <a:gd name="connsiteX39" fmla="*/ 1074007 w 4033303"/>
              <a:gd name="connsiteY39" fmla="*/ 651821 h 4800600"/>
              <a:gd name="connsiteX40" fmla="*/ 887149 w 4033303"/>
              <a:gd name="connsiteY40" fmla="*/ 651821 h 4800600"/>
              <a:gd name="connsiteX41" fmla="*/ 629671 w 4033303"/>
              <a:gd name="connsiteY41" fmla="*/ 909310 h 4800600"/>
              <a:gd name="connsiteX42" fmla="*/ 629671 w 4033303"/>
              <a:gd name="connsiteY42" fmla="*/ 948299 h 4800600"/>
              <a:gd name="connsiteX43" fmla="*/ 322236 w 4033303"/>
              <a:gd name="connsiteY43" fmla="*/ 948299 h 4800600"/>
              <a:gd name="connsiteX44" fmla="*/ 319923 w 4033303"/>
              <a:gd name="connsiteY44" fmla="*/ 1190234 h 4800600"/>
              <a:gd name="connsiteX45" fmla="*/ 281676 w 4033303"/>
              <a:gd name="connsiteY45" fmla="*/ 1190605 h 4800600"/>
              <a:gd name="connsiteX46" fmla="*/ 77979 w 4033303"/>
              <a:gd name="connsiteY46" fmla="*/ 1396262 h 4800600"/>
              <a:gd name="connsiteX47" fmla="*/ 77979 w 4033303"/>
              <a:gd name="connsiteY47" fmla="*/ 4722621 h 480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4033303" h="4800600">
                <a:moveTo>
                  <a:pt x="4033304" y="4800600"/>
                </a:moveTo>
                <a:lnTo>
                  <a:pt x="0" y="4800600"/>
                </a:lnTo>
                <a:lnTo>
                  <a:pt x="0" y="1396262"/>
                </a:lnTo>
                <a:cubicBezTo>
                  <a:pt x="0" y="1254334"/>
                  <a:pt x="105794" y="1135633"/>
                  <a:pt x="242658" y="1115595"/>
                </a:cubicBezTo>
                <a:lnTo>
                  <a:pt x="244999" y="870320"/>
                </a:lnTo>
                <a:lnTo>
                  <a:pt x="553947" y="870320"/>
                </a:lnTo>
                <a:cubicBezTo>
                  <a:pt x="573318" y="703643"/>
                  <a:pt x="715361" y="573842"/>
                  <a:pt x="887149" y="573842"/>
                </a:cubicBezTo>
                <a:lnTo>
                  <a:pt x="998274" y="573842"/>
                </a:lnTo>
                <a:cubicBezTo>
                  <a:pt x="1015989" y="420910"/>
                  <a:pt x="1136623" y="296783"/>
                  <a:pt x="1292677" y="277697"/>
                </a:cubicBezTo>
                <a:lnTo>
                  <a:pt x="1593714" y="240887"/>
                </a:lnTo>
                <a:cubicBezTo>
                  <a:pt x="1746123" y="222249"/>
                  <a:pt x="1885928" y="148506"/>
                  <a:pt x="1987381" y="33250"/>
                </a:cubicBezTo>
                <a:lnTo>
                  <a:pt x="2016652" y="0"/>
                </a:lnTo>
                <a:lnTo>
                  <a:pt x="2045923" y="33250"/>
                </a:lnTo>
                <a:cubicBezTo>
                  <a:pt x="2147376" y="148506"/>
                  <a:pt x="2287182" y="222249"/>
                  <a:pt x="2439590" y="240887"/>
                </a:cubicBezTo>
                <a:lnTo>
                  <a:pt x="2740627" y="277697"/>
                </a:lnTo>
                <a:cubicBezTo>
                  <a:pt x="2896681" y="296783"/>
                  <a:pt x="3017315" y="420910"/>
                  <a:pt x="3035030" y="573842"/>
                </a:cubicBezTo>
                <a:lnTo>
                  <a:pt x="3146155" y="573842"/>
                </a:lnTo>
                <a:cubicBezTo>
                  <a:pt x="3317944" y="573842"/>
                  <a:pt x="3459986" y="703643"/>
                  <a:pt x="3479357" y="870320"/>
                </a:cubicBezTo>
                <a:lnTo>
                  <a:pt x="3788305" y="870320"/>
                </a:lnTo>
                <a:lnTo>
                  <a:pt x="3790646" y="1115595"/>
                </a:lnTo>
                <a:cubicBezTo>
                  <a:pt x="3927510" y="1135633"/>
                  <a:pt x="4033304" y="1254334"/>
                  <a:pt x="4033304" y="1396262"/>
                </a:cubicBezTo>
                <a:lnTo>
                  <a:pt x="4033304" y="4800600"/>
                </a:lnTo>
                <a:close/>
                <a:moveTo>
                  <a:pt x="77979" y="4722621"/>
                </a:moveTo>
                <a:lnTo>
                  <a:pt x="3955325" y="4722621"/>
                </a:lnTo>
                <a:lnTo>
                  <a:pt x="3955325" y="1396263"/>
                </a:lnTo>
                <a:cubicBezTo>
                  <a:pt x="3955325" y="1283939"/>
                  <a:pt x="3863943" y="1191681"/>
                  <a:pt x="3751628" y="1190605"/>
                </a:cubicBezTo>
                <a:lnTo>
                  <a:pt x="3713381" y="1190234"/>
                </a:lnTo>
                <a:lnTo>
                  <a:pt x="3711068" y="948299"/>
                </a:lnTo>
                <a:lnTo>
                  <a:pt x="3403633" y="948299"/>
                </a:lnTo>
                <a:lnTo>
                  <a:pt x="3403633" y="909310"/>
                </a:lnTo>
                <a:cubicBezTo>
                  <a:pt x="3403633" y="767334"/>
                  <a:pt x="3288130" y="651822"/>
                  <a:pt x="3146155" y="651822"/>
                </a:cubicBezTo>
                <a:lnTo>
                  <a:pt x="2959297" y="651822"/>
                </a:lnTo>
                <a:lnTo>
                  <a:pt x="2959297" y="612832"/>
                </a:lnTo>
                <a:cubicBezTo>
                  <a:pt x="2959297" y="481803"/>
                  <a:pt x="2861223" y="371002"/>
                  <a:pt x="2731165" y="355106"/>
                </a:cubicBezTo>
                <a:lnTo>
                  <a:pt x="2430128" y="318296"/>
                </a:lnTo>
                <a:cubicBezTo>
                  <a:pt x="2272932" y="299067"/>
                  <a:pt x="2127662" y="227732"/>
                  <a:pt x="2016652" y="116055"/>
                </a:cubicBezTo>
                <a:cubicBezTo>
                  <a:pt x="1905642" y="227732"/>
                  <a:pt x="1760373" y="299067"/>
                  <a:pt x="1603176" y="318296"/>
                </a:cubicBezTo>
                <a:lnTo>
                  <a:pt x="1302139" y="355105"/>
                </a:lnTo>
                <a:cubicBezTo>
                  <a:pt x="1172081" y="371002"/>
                  <a:pt x="1074007" y="481803"/>
                  <a:pt x="1074007" y="612832"/>
                </a:cubicBezTo>
                <a:lnTo>
                  <a:pt x="1074007" y="651821"/>
                </a:lnTo>
                <a:lnTo>
                  <a:pt x="887149" y="651821"/>
                </a:lnTo>
                <a:cubicBezTo>
                  <a:pt x="745174" y="651821"/>
                  <a:pt x="629671" y="767334"/>
                  <a:pt x="629671" y="909310"/>
                </a:cubicBezTo>
                <a:lnTo>
                  <a:pt x="629671" y="948299"/>
                </a:lnTo>
                <a:lnTo>
                  <a:pt x="322236" y="948299"/>
                </a:lnTo>
                <a:lnTo>
                  <a:pt x="319923" y="1190234"/>
                </a:lnTo>
                <a:lnTo>
                  <a:pt x="281676" y="1190605"/>
                </a:lnTo>
                <a:cubicBezTo>
                  <a:pt x="169362" y="1191681"/>
                  <a:pt x="77979" y="1283938"/>
                  <a:pt x="77979" y="1396262"/>
                </a:cubicBezTo>
                <a:lnTo>
                  <a:pt x="77979" y="4722621"/>
                </a:lnTo>
                <a:close/>
              </a:path>
            </a:pathLst>
          </a:custGeom>
          <a:solidFill>
            <a:schemeClr val="bg1"/>
          </a:solidFill>
          <a:ln w="9525" cap="flat">
            <a:noFill/>
            <a:prstDash val="solid"/>
            <a:miter/>
          </a:ln>
        </p:spPr>
        <p:txBody>
          <a:bodyPr rtlCol="0" anchor="ctr"/>
          <a:lstStyle/>
          <a:p>
            <a:endParaRPr lang="en-US"/>
          </a:p>
        </p:txBody>
      </p:sp>
      <p:grpSp>
        <p:nvGrpSpPr>
          <p:cNvPr id="12" name="Group 11">
            <a:extLst>
              <a:ext uri="{FF2B5EF4-FFF2-40B4-BE49-F238E27FC236}">
                <a16:creationId xmlns:a16="http://schemas.microsoft.com/office/drawing/2014/main" id="{E7B823AA-4A48-97CA-28CF-D47BCDEAEC86}"/>
              </a:ext>
            </a:extLst>
          </p:cNvPr>
          <p:cNvGrpSpPr/>
          <p:nvPr/>
        </p:nvGrpSpPr>
        <p:grpSpPr>
          <a:xfrm>
            <a:off x="-498042" y="4377023"/>
            <a:ext cx="13371133" cy="2667594"/>
            <a:chOff x="-498042" y="4377023"/>
            <a:chExt cx="13371133" cy="2667594"/>
          </a:xfrm>
        </p:grpSpPr>
        <p:grpSp>
          <p:nvGrpSpPr>
            <p:cNvPr id="14" name="Google Shape;1389;p48">
              <a:extLst>
                <a:ext uri="{FF2B5EF4-FFF2-40B4-BE49-F238E27FC236}">
                  <a16:creationId xmlns:a16="http://schemas.microsoft.com/office/drawing/2014/main" id="{BDB10CF3-0CDF-8853-2ED4-5E0AB8EEC2A6}"/>
                </a:ext>
              </a:extLst>
            </p:cNvPr>
            <p:cNvGrpSpPr/>
            <p:nvPr/>
          </p:nvGrpSpPr>
          <p:grpSpPr>
            <a:xfrm rot="20678364">
              <a:off x="-498042" y="4462799"/>
              <a:ext cx="2448133" cy="2574207"/>
              <a:chOff x="-3486725" y="3714975"/>
              <a:chExt cx="1612175" cy="1695300"/>
            </a:xfrm>
          </p:grpSpPr>
          <p:sp>
            <p:nvSpPr>
              <p:cNvPr id="15" name="Google Shape;1390;p48">
                <a:extLst>
                  <a:ext uri="{FF2B5EF4-FFF2-40B4-BE49-F238E27FC236}">
                    <a16:creationId xmlns:a16="http://schemas.microsoft.com/office/drawing/2014/main" id="{2D12A1FE-5D53-56E9-83AE-4773C769D882}"/>
                  </a:ext>
                </a:extLst>
              </p:cNvPr>
              <p:cNvSpPr/>
              <p:nvPr/>
            </p:nvSpPr>
            <p:spPr>
              <a:xfrm>
                <a:off x="-3007400" y="3714975"/>
                <a:ext cx="1132850" cy="1245425"/>
              </a:xfrm>
              <a:custGeom>
                <a:avLst/>
                <a:gdLst/>
                <a:ahLst/>
                <a:cxnLst/>
                <a:rect l="l" t="t" r="r" b="b"/>
                <a:pathLst>
                  <a:path w="45314" h="49817" extrusionOk="0">
                    <a:moveTo>
                      <a:pt x="37274" y="1"/>
                    </a:moveTo>
                    <a:cubicBezTo>
                      <a:pt x="36637" y="1"/>
                      <a:pt x="35646" y="257"/>
                      <a:pt x="33760" y="769"/>
                    </a:cubicBezTo>
                    <a:cubicBezTo>
                      <a:pt x="30527" y="1671"/>
                      <a:pt x="19925" y="9942"/>
                      <a:pt x="19925" y="9942"/>
                    </a:cubicBezTo>
                    <a:cubicBezTo>
                      <a:pt x="19925" y="9942"/>
                      <a:pt x="20602" y="7210"/>
                      <a:pt x="20201" y="6257"/>
                    </a:cubicBezTo>
                    <a:cubicBezTo>
                      <a:pt x="20045" y="5876"/>
                      <a:pt x="19899" y="5677"/>
                      <a:pt x="19658" y="5677"/>
                    </a:cubicBezTo>
                    <a:cubicBezTo>
                      <a:pt x="19282" y="5677"/>
                      <a:pt x="18672" y="6161"/>
                      <a:pt x="17419" y="7185"/>
                    </a:cubicBezTo>
                    <a:cubicBezTo>
                      <a:pt x="15364" y="8839"/>
                      <a:pt x="6742" y="16558"/>
                      <a:pt x="5840" y="19866"/>
                    </a:cubicBezTo>
                    <a:cubicBezTo>
                      <a:pt x="4963" y="23150"/>
                      <a:pt x="5615" y="28363"/>
                      <a:pt x="5289" y="31170"/>
                    </a:cubicBezTo>
                    <a:cubicBezTo>
                      <a:pt x="4963" y="33952"/>
                      <a:pt x="0" y="38588"/>
                      <a:pt x="0" y="38588"/>
                    </a:cubicBezTo>
                    <a:lnTo>
                      <a:pt x="12858" y="49816"/>
                    </a:lnTo>
                    <a:cubicBezTo>
                      <a:pt x="12858" y="49816"/>
                      <a:pt x="14662" y="48338"/>
                      <a:pt x="17068" y="45982"/>
                    </a:cubicBezTo>
                    <a:cubicBezTo>
                      <a:pt x="19474" y="43626"/>
                      <a:pt x="21078" y="44553"/>
                      <a:pt x="26392" y="38438"/>
                    </a:cubicBezTo>
                    <a:cubicBezTo>
                      <a:pt x="31680" y="32323"/>
                      <a:pt x="31830" y="26633"/>
                      <a:pt x="32156" y="25681"/>
                    </a:cubicBezTo>
                    <a:cubicBezTo>
                      <a:pt x="32482" y="24729"/>
                      <a:pt x="40076" y="19440"/>
                      <a:pt x="40728" y="18388"/>
                    </a:cubicBezTo>
                    <a:cubicBezTo>
                      <a:pt x="40953" y="18037"/>
                      <a:pt x="41204" y="17711"/>
                      <a:pt x="41179" y="17485"/>
                    </a:cubicBezTo>
                    <a:cubicBezTo>
                      <a:pt x="41129" y="17084"/>
                      <a:pt x="40301" y="16383"/>
                      <a:pt x="40301" y="16383"/>
                    </a:cubicBezTo>
                    <a:lnTo>
                      <a:pt x="43134" y="13551"/>
                    </a:lnTo>
                    <a:cubicBezTo>
                      <a:pt x="43910" y="12648"/>
                      <a:pt x="44712" y="11621"/>
                      <a:pt x="44261" y="10543"/>
                    </a:cubicBezTo>
                    <a:cubicBezTo>
                      <a:pt x="44086" y="10117"/>
                      <a:pt x="43359" y="9841"/>
                      <a:pt x="42808" y="9741"/>
                    </a:cubicBezTo>
                    <a:cubicBezTo>
                      <a:pt x="42755" y="9731"/>
                      <a:pt x="42698" y="9727"/>
                      <a:pt x="42637" y="9727"/>
                    </a:cubicBezTo>
                    <a:cubicBezTo>
                      <a:pt x="42229" y="9727"/>
                      <a:pt x="41680" y="9916"/>
                      <a:pt x="41680" y="9916"/>
                    </a:cubicBezTo>
                    <a:cubicBezTo>
                      <a:pt x="41680" y="9916"/>
                      <a:pt x="42733" y="8939"/>
                      <a:pt x="43484" y="8162"/>
                    </a:cubicBezTo>
                    <a:cubicBezTo>
                      <a:pt x="44387" y="7210"/>
                      <a:pt x="45314" y="6332"/>
                      <a:pt x="45314" y="5405"/>
                    </a:cubicBezTo>
                    <a:cubicBezTo>
                      <a:pt x="45314" y="4489"/>
                      <a:pt x="44459" y="2547"/>
                      <a:pt x="42989" y="2547"/>
                    </a:cubicBezTo>
                    <a:cubicBezTo>
                      <a:pt x="42970" y="2547"/>
                      <a:pt x="42952" y="2547"/>
                      <a:pt x="42933" y="2548"/>
                    </a:cubicBezTo>
                    <a:cubicBezTo>
                      <a:pt x="42632" y="2548"/>
                      <a:pt x="42256" y="2648"/>
                      <a:pt x="41830" y="2774"/>
                    </a:cubicBezTo>
                    <a:cubicBezTo>
                      <a:pt x="39951" y="3350"/>
                      <a:pt x="37169" y="4804"/>
                      <a:pt x="37169" y="4804"/>
                    </a:cubicBezTo>
                    <a:cubicBezTo>
                      <a:pt x="37169" y="4804"/>
                      <a:pt x="37895" y="3977"/>
                      <a:pt x="38672" y="3049"/>
                    </a:cubicBezTo>
                    <a:cubicBezTo>
                      <a:pt x="38722" y="3024"/>
                      <a:pt x="38748" y="2974"/>
                      <a:pt x="38773" y="2949"/>
                    </a:cubicBezTo>
                    <a:cubicBezTo>
                      <a:pt x="39424" y="2047"/>
                      <a:pt x="38973" y="969"/>
                      <a:pt x="38296" y="393"/>
                    </a:cubicBezTo>
                    <a:cubicBezTo>
                      <a:pt x="38004" y="132"/>
                      <a:pt x="37729" y="1"/>
                      <a:pt x="37274" y="1"/>
                    </a:cubicBezTo>
                    <a:close/>
                  </a:path>
                </a:pathLst>
              </a:custGeom>
              <a:solidFill>
                <a:srgbClr val="EE978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1391;p48">
                <a:extLst>
                  <a:ext uri="{FF2B5EF4-FFF2-40B4-BE49-F238E27FC236}">
                    <a16:creationId xmlns:a16="http://schemas.microsoft.com/office/drawing/2014/main" id="{997C48B1-7E58-337F-1EC1-D33BE762DAD3}"/>
                  </a:ext>
                </a:extLst>
              </p:cNvPr>
              <p:cNvSpPr/>
              <p:nvPr/>
            </p:nvSpPr>
            <p:spPr>
              <a:xfrm>
                <a:off x="-2394000" y="3835050"/>
                <a:ext cx="317075" cy="238125"/>
              </a:xfrm>
              <a:custGeom>
                <a:avLst/>
                <a:gdLst/>
                <a:ahLst/>
                <a:cxnLst/>
                <a:rect l="l" t="t" r="r" b="b"/>
                <a:pathLst>
                  <a:path w="12683" h="9525" fill="none" extrusionOk="0">
                    <a:moveTo>
                      <a:pt x="12683" y="1"/>
                    </a:moveTo>
                    <a:lnTo>
                      <a:pt x="1" y="9525"/>
                    </a:lnTo>
                  </a:path>
                </a:pathLst>
              </a:custGeom>
              <a:noFill/>
              <a:ln w="10650" cap="rnd" cmpd="sng">
                <a:solidFill>
                  <a:srgbClr val="C97F7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1392;p48">
                <a:extLst>
                  <a:ext uri="{FF2B5EF4-FFF2-40B4-BE49-F238E27FC236}">
                    <a16:creationId xmlns:a16="http://schemas.microsoft.com/office/drawing/2014/main" id="{D816C08B-911E-0F65-8E8F-C5A1D7B94E21}"/>
                  </a:ext>
                </a:extLst>
              </p:cNvPr>
              <p:cNvSpPr/>
              <p:nvPr/>
            </p:nvSpPr>
            <p:spPr>
              <a:xfrm>
                <a:off x="-2284975" y="3959125"/>
                <a:ext cx="325225" cy="224325"/>
              </a:xfrm>
              <a:custGeom>
                <a:avLst/>
                <a:gdLst/>
                <a:ahLst/>
                <a:cxnLst/>
                <a:rect l="l" t="t" r="r" b="b"/>
                <a:pathLst>
                  <a:path w="13009" h="8973" fill="none" extrusionOk="0">
                    <a:moveTo>
                      <a:pt x="13008" y="0"/>
                    </a:moveTo>
                    <a:lnTo>
                      <a:pt x="1" y="8973"/>
                    </a:lnTo>
                  </a:path>
                </a:pathLst>
              </a:custGeom>
              <a:noFill/>
              <a:ln w="10650" cap="rnd" cmpd="sng">
                <a:solidFill>
                  <a:srgbClr val="C97F7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1393;p48">
                <a:extLst>
                  <a:ext uri="{FF2B5EF4-FFF2-40B4-BE49-F238E27FC236}">
                    <a16:creationId xmlns:a16="http://schemas.microsoft.com/office/drawing/2014/main" id="{3591D48C-0D54-E775-A59C-E96CEFE5A15E}"/>
                  </a:ext>
                </a:extLst>
              </p:cNvPr>
              <p:cNvSpPr/>
              <p:nvPr/>
            </p:nvSpPr>
            <p:spPr>
              <a:xfrm>
                <a:off x="-2237975" y="4125775"/>
                <a:ext cx="238125" cy="166075"/>
              </a:xfrm>
              <a:custGeom>
                <a:avLst/>
                <a:gdLst/>
                <a:ahLst/>
                <a:cxnLst/>
                <a:rect l="l" t="t" r="r" b="b"/>
                <a:pathLst>
                  <a:path w="9525" h="6643" fill="none" extrusionOk="0">
                    <a:moveTo>
                      <a:pt x="9524" y="1"/>
                    </a:moveTo>
                    <a:lnTo>
                      <a:pt x="1" y="6642"/>
                    </a:lnTo>
                  </a:path>
                </a:pathLst>
              </a:custGeom>
              <a:noFill/>
              <a:ln w="10650" cap="rnd" cmpd="sng">
                <a:solidFill>
                  <a:srgbClr val="C97F7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1394;p48">
                <a:extLst>
                  <a:ext uri="{FF2B5EF4-FFF2-40B4-BE49-F238E27FC236}">
                    <a16:creationId xmlns:a16="http://schemas.microsoft.com/office/drawing/2014/main" id="{83885B6F-6AC9-FB74-D416-32C83EBA78D7}"/>
                  </a:ext>
                </a:extLst>
              </p:cNvPr>
              <p:cNvSpPr/>
              <p:nvPr/>
            </p:nvSpPr>
            <p:spPr>
              <a:xfrm>
                <a:off x="-3486725" y="4566875"/>
                <a:ext cx="936125" cy="843400"/>
              </a:xfrm>
              <a:custGeom>
                <a:avLst/>
                <a:gdLst/>
                <a:ahLst/>
                <a:cxnLst/>
                <a:rect l="l" t="t" r="r" b="b"/>
                <a:pathLst>
                  <a:path w="37445" h="33736" extrusionOk="0">
                    <a:moveTo>
                      <a:pt x="23209" y="1"/>
                    </a:moveTo>
                    <a:cubicBezTo>
                      <a:pt x="21579" y="1755"/>
                      <a:pt x="0" y="23986"/>
                      <a:pt x="0" y="23986"/>
                    </a:cubicBezTo>
                    <a:lnTo>
                      <a:pt x="18271" y="33736"/>
                    </a:lnTo>
                    <a:cubicBezTo>
                      <a:pt x="27194" y="22783"/>
                      <a:pt x="37444" y="10928"/>
                      <a:pt x="37444" y="10928"/>
                    </a:cubicBezTo>
                    <a:lnTo>
                      <a:pt x="23209" y="1"/>
                    </a:lnTo>
                    <a:close/>
                  </a:path>
                </a:pathLst>
              </a:custGeom>
              <a:solidFill>
                <a:srgbClr val="EE978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1395;p48">
                <a:extLst>
                  <a:ext uri="{FF2B5EF4-FFF2-40B4-BE49-F238E27FC236}">
                    <a16:creationId xmlns:a16="http://schemas.microsoft.com/office/drawing/2014/main" id="{ACC33F2B-DBFE-E12E-69A6-98D258A9773E}"/>
                  </a:ext>
                </a:extLst>
              </p:cNvPr>
              <p:cNvSpPr/>
              <p:nvPr/>
            </p:nvSpPr>
            <p:spPr>
              <a:xfrm>
                <a:off x="-3245500" y="4062800"/>
                <a:ext cx="1147900" cy="915875"/>
              </a:xfrm>
              <a:custGeom>
                <a:avLst/>
                <a:gdLst/>
                <a:ahLst/>
                <a:cxnLst/>
                <a:rect l="l" t="t" r="r" b="b"/>
                <a:pathLst>
                  <a:path w="45916" h="36635" extrusionOk="0">
                    <a:moveTo>
                      <a:pt x="25689" y="579"/>
                    </a:moveTo>
                    <a:cubicBezTo>
                      <a:pt x="26728" y="579"/>
                      <a:pt x="27818" y="686"/>
                      <a:pt x="28923" y="941"/>
                    </a:cubicBezTo>
                    <a:cubicBezTo>
                      <a:pt x="32858" y="1818"/>
                      <a:pt x="36016" y="4324"/>
                      <a:pt x="38322" y="8359"/>
                    </a:cubicBezTo>
                    <a:cubicBezTo>
                      <a:pt x="45916" y="21568"/>
                      <a:pt x="36342" y="30039"/>
                      <a:pt x="31880" y="33046"/>
                    </a:cubicBezTo>
                    <a:cubicBezTo>
                      <a:pt x="28628" y="35246"/>
                      <a:pt x="24918" y="36047"/>
                      <a:pt x="21237" y="36047"/>
                    </a:cubicBezTo>
                    <a:cubicBezTo>
                      <a:pt x="17033" y="36047"/>
                      <a:pt x="12869" y="35001"/>
                      <a:pt x="9474" y="33798"/>
                    </a:cubicBezTo>
                    <a:cubicBezTo>
                      <a:pt x="6417" y="32720"/>
                      <a:pt x="3986" y="32219"/>
                      <a:pt x="2908" y="32019"/>
                    </a:cubicBezTo>
                    <a:cubicBezTo>
                      <a:pt x="2908" y="32019"/>
                      <a:pt x="2858" y="32019"/>
                      <a:pt x="2758" y="31994"/>
                    </a:cubicBezTo>
                    <a:cubicBezTo>
                      <a:pt x="2657" y="31994"/>
                      <a:pt x="2582" y="31969"/>
                      <a:pt x="2507" y="31969"/>
                    </a:cubicBezTo>
                    <a:cubicBezTo>
                      <a:pt x="2056" y="31868"/>
                      <a:pt x="1229" y="31793"/>
                      <a:pt x="978" y="31167"/>
                    </a:cubicBezTo>
                    <a:cubicBezTo>
                      <a:pt x="853" y="30891"/>
                      <a:pt x="1053" y="30715"/>
                      <a:pt x="1755" y="30390"/>
                    </a:cubicBezTo>
                    <a:cubicBezTo>
                      <a:pt x="1855" y="30339"/>
                      <a:pt x="1981" y="30264"/>
                      <a:pt x="2156" y="30189"/>
                    </a:cubicBezTo>
                    <a:cubicBezTo>
                      <a:pt x="2732" y="29913"/>
                      <a:pt x="3685" y="29487"/>
                      <a:pt x="5013" y="28886"/>
                    </a:cubicBezTo>
                    <a:lnTo>
                      <a:pt x="7745" y="27658"/>
                    </a:lnTo>
                    <a:cubicBezTo>
                      <a:pt x="11605" y="25928"/>
                      <a:pt x="11930" y="18159"/>
                      <a:pt x="12156" y="13021"/>
                    </a:cubicBezTo>
                    <a:cubicBezTo>
                      <a:pt x="12181" y="12420"/>
                      <a:pt x="12206" y="11868"/>
                      <a:pt x="12256" y="11367"/>
                    </a:cubicBezTo>
                    <a:cubicBezTo>
                      <a:pt x="12507" y="6580"/>
                      <a:pt x="16492" y="3848"/>
                      <a:pt x="18622" y="2394"/>
                    </a:cubicBezTo>
                    <a:cubicBezTo>
                      <a:pt x="19848" y="1565"/>
                      <a:pt x="22534" y="579"/>
                      <a:pt x="25689" y="579"/>
                    </a:cubicBezTo>
                    <a:close/>
                    <a:moveTo>
                      <a:pt x="25753" y="1"/>
                    </a:moveTo>
                    <a:cubicBezTo>
                      <a:pt x="22427" y="1"/>
                      <a:pt x="19586" y="1046"/>
                      <a:pt x="18296" y="1918"/>
                    </a:cubicBezTo>
                    <a:cubicBezTo>
                      <a:pt x="16091" y="3447"/>
                      <a:pt x="11956" y="6254"/>
                      <a:pt x="11680" y="11317"/>
                    </a:cubicBezTo>
                    <a:cubicBezTo>
                      <a:pt x="11630" y="11818"/>
                      <a:pt x="11605" y="12395"/>
                      <a:pt x="11580" y="12996"/>
                    </a:cubicBezTo>
                    <a:cubicBezTo>
                      <a:pt x="11379" y="17683"/>
                      <a:pt x="11028" y="25552"/>
                      <a:pt x="7494" y="27131"/>
                    </a:cubicBezTo>
                    <a:lnTo>
                      <a:pt x="4788" y="28360"/>
                    </a:lnTo>
                    <a:cubicBezTo>
                      <a:pt x="3409" y="28961"/>
                      <a:pt x="1003" y="30089"/>
                      <a:pt x="828" y="30214"/>
                    </a:cubicBezTo>
                    <a:cubicBezTo>
                      <a:pt x="502" y="30440"/>
                      <a:pt x="1" y="31141"/>
                      <a:pt x="552" y="31718"/>
                    </a:cubicBezTo>
                    <a:cubicBezTo>
                      <a:pt x="978" y="32119"/>
                      <a:pt x="1179" y="32269"/>
                      <a:pt x="2732" y="32595"/>
                    </a:cubicBezTo>
                    <a:cubicBezTo>
                      <a:pt x="3735" y="32771"/>
                      <a:pt x="6166" y="33247"/>
                      <a:pt x="9274" y="34350"/>
                    </a:cubicBezTo>
                    <a:cubicBezTo>
                      <a:pt x="12732" y="35573"/>
                      <a:pt x="16959" y="36634"/>
                      <a:pt x="21237" y="36634"/>
                    </a:cubicBezTo>
                    <a:cubicBezTo>
                      <a:pt x="25020" y="36634"/>
                      <a:pt x="28842" y="35804"/>
                      <a:pt x="32206" y="33522"/>
                    </a:cubicBezTo>
                    <a:cubicBezTo>
                      <a:pt x="41906" y="26956"/>
                      <a:pt x="44337" y="17658"/>
                      <a:pt x="38823" y="8059"/>
                    </a:cubicBezTo>
                    <a:cubicBezTo>
                      <a:pt x="36417" y="3898"/>
                      <a:pt x="33134" y="1292"/>
                      <a:pt x="29073" y="364"/>
                    </a:cubicBezTo>
                    <a:cubicBezTo>
                      <a:pt x="27940" y="108"/>
                      <a:pt x="26822" y="1"/>
                      <a:pt x="25753" y="1"/>
                    </a:cubicBezTo>
                    <a:close/>
                  </a:path>
                </a:pathLst>
              </a:custGeom>
              <a:solidFill>
                <a:srgbClr val="6AB3D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1396;p48">
                <a:extLst>
                  <a:ext uri="{FF2B5EF4-FFF2-40B4-BE49-F238E27FC236}">
                    <a16:creationId xmlns:a16="http://schemas.microsoft.com/office/drawing/2014/main" id="{DB1019BF-E1D2-95AC-F06A-CB3C7A031174}"/>
                  </a:ext>
                </a:extLst>
              </p:cNvPr>
              <p:cNvSpPr/>
              <p:nvPr/>
            </p:nvSpPr>
            <p:spPr>
              <a:xfrm>
                <a:off x="-3179700" y="4840100"/>
                <a:ext cx="82725" cy="78650"/>
              </a:xfrm>
              <a:custGeom>
                <a:avLst/>
                <a:gdLst/>
                <a:ahLst/>
                <a:cxnLst/>
                <a:rect l="l" t="t" r="r" b="b"/>
                <a:pathLst>
                  <a:path w="3309" h="3146" extrusionOk="0">
                    <a:moveTo>
                      <a:pt x="1442" y="0"/>
                    </a:moveTo>
                    <a:cubicBezTo>
                      <a:pt x="1042" y="0"/>
                      <a:pt x="650" y="159"/>
                      <a:pt x="401" y="501"/>
                    </a:cubicBezTo>
                    <a:cubicBezTo>
                      <a:pt x="151" y="852"/>
                      <a:pt x="0" y="1177"/>
                      <a:pt x="0" y="1628"/>
                    </a:cubicBezTo>
                    <a:cubicBezTo>
                      <a:pt x="25" y="2055"/>
                      <a:pt x="251" y="2506"/>
                      <a:pt x="577" y="2756"/>
                    </a:cubicBezTo>
                    <a:cubicBezTo>
                      <a:pt x="889" y="3008"/>
                      <a:pt x="1270" y="3146"/>
                      <a:pt x="1646" y="3146"/>
                    </a:cubicBezTo>
                    <a:cubicBezTo>
                      <a:pt x="2055" y="3146"/>
                      <a:pt x="2457" y="2983"/>
                      <a:pt x="2757" y="2631"/>
                    </a:cubicBezTo>
                    <a:cubicBezTo>
                      <a:pt x="3308" y="1979"/>
                      <a:pt x="3258" y="1077"/>
                      <a:pt x="2657" y="476"/>
                    </a:cubicBezTo>
                    <a:cubicBezTo>
                      <a:pt x="2506" y="325"/>
                      <a:pt x="2331" y="225"/>
                      <a:pt x="2156" y="175"/>
                    </a:cubicBezTo>
                    <a:cubicBezTo>
                      <a:pt x="1936" y="60"/>
                      <a:pt x="1688" y="0"/>
                      <a:pt x="144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1397;p48">
                <a:extLst>
                  <a:ext uri="{FF2B5EF4-FFF2-40B4-BE49-F238E27FC236}">
                    <a16:creationId xmlns:a16="http://schemas.microsoft.com/office/drawing/2014/main" id="{C0C584B1-65D8-98E6-0CB1-5F056390542E}"/>
                  </a:ext>
                </a:extLst>
              </p:cNvPr>
              <p:cNvSpPr/>
              <p:nvPr/>
            </p:nvSpPr>
            <p:spPr>
              <a:xfrm>
                <a:off x="-3266175" y="4807350"/>
                <a:ext cx="82725" cy="78350"/>
              </a:xfrm>
              <a:custGeom>
                <a:avLst/>
                <a:gdLst/>
                <a:ahLst/>
                <a:cxnLst/>
                <a:rect l="l" t="t" r="r" b="b"/>
                <a:pathLst>
                  <a:path w="3309" h="3134" extrusionOk="0">
                    <a:moveTo>
                      <a:pt x="1423" y="0"/>
                    </a:moveTo>
                    <a:cubicBezTo>
                      <a:pt x="1030" y="0"/>
                      <a:pt x="646" y="156"/>
                      <a:pt x="402" y="507"/>
                    </a:cubicBezTo>
                    <a:cubicBezTo>
                      <a:pt x="151" y="858"/>
                      <a:pt x="1" y="1184"/>
                      <a:pt x="26" y="1635"/>
                    </a:cubicBezTo>
                    <a:cubicBezTo>
                      <a:pt x="26" y="2036"/>
                      <a:pt x="251" y="2512"/>
                      <a:pt x="577" y="2763"/>
                    </a:cubicBezTo>
                    <a:cubicBezTo>
                      <a:pt x="889" y="3003"/>
                      <a:pt x="1269" y="3134"/>
                      <a:pt x="1644" y="3134"/>
                    </a:cubicBezTo>
                    <a:cubicBezTo>
                      <a:pt x="2053" y="3134"/>
                      <a:pt x="2457" y="2978"/>
                      <a:pt x="2757" y="2638"/>
                    </a:cubicBezTo>
                    <a:cubicBezTo>
                      <a:pt x="3309" y="1986"/>
                      <a:pt x="3259" y="1059"/>
                      <a:pt x="2657" y="457"/>
                    </a:cubicBezTo>
                    <a:cubicBezTo>
                      <a:pt x="2507" y="332"/>
                      <a:pt x="2331" y="232"/>
                      <a:pt x="2156" y="182"/>
                    </a:cubicBezTo>
                    <a:cubicBezTo>
                      <a:pt x="1931" y="64"/>
                      <a:pt x="1675" y="0"/>
                      <a:pt x="142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1398;p48">
                <a:extLst>
                  <a:ext uri="{FF2B5EF4-FFF2-40B4-BE49-F238E27FC236}">
                    <a16:creationId xmlns:a16="http://schemas.microsoft.com/office/drawing/2014/main" id="{29EF6FF8-1429-E6D9-679C-4F41C54ABAAA}"/>
                  </a:ext>
                </a:extLst>
              </p:cNvPr>
              <p:cNvSpPr/>
              <p:nvPr/>
            </p:nvSpPr>
            <p:spPr>
              <a:xfrm>
                <a:off x="-3097625" y="4853250"/>
                <a:ext cx="83350" cy="78650"/>
              </a:xfrm>
              <a:custGeom>
                <a:avLst/>
                <a:gdLst/>
                <a:ahLst/>
                <a:cxnLst/>
                <a:rect l="l" t="t" r="r" b="b"/>
                <a:pathLst>
                  <a:path w="3334" h="3146" extrusionOk="0">
                    <a:moveTo>
                      <a:pt x="1442" y="1"/>
                    </a:moveTo>
                    <a:cubicBezTo>
                      <a:pt x="1042" y="1"/>
                      <a:pt x="650" y="159"/>
                      <a:pt x="401" y="501"/>
                    </a:cubicBezTo>
                    <a:cubicBezTo>
                      <a:pt x="151" y="852"/>
                      <a:pt x="0" y="1178"/>
                      <a:pt x="25" y="1629"/>
                    </a:cubicBezTo>
                    <a:cubicBezTo>
                      <a:pt x="25" y="2055"/>
                      <a:pt x="251" y="2506"/>
                      <a:pt x="577" y="2757"/>
                    </a:cubicBezTo>
                    <a:cubicBezTo>
                      <a:pt x="901" y="3009"/>
                      <a:pt x="1283" y="3146"/>
                      <a:pt x="1656" y="3146"/>
                    </a:cubicBezTo>
                    <a:cubicBezTo>
                      <a:pt x="2062" y="3146"/>
                      <a:pt x="2457" y="2984"/>
                      <a:pt x="2757" y="2631"/>
                    </a:cubicBezTo>
                    <a:cubicBezTo>
                      <a:pt x="3334" y="1980"/>
                      <a:pt x="3259" y="1052"/>
                      <a:pt x="2657" y="476"/>
                    </a:cubicBezTo>
                    <a:cubicBezTo>
                      <a:pt x="2507" y="326"/>
                      <a:pt x="2356" y="225"/>
                      <a:pt x="2156" y="175"/>
                    </a:cubicBezTo>
                    <a:cubicBezTo>
                      <a:pt x="1936" y="61"/>
                      <a:pt x="1688" y="1"/>
                      <a:pt x="1442"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1399;p48">
                <a:extLst>
                  <a:ext uri="{FF2B5EF4-FFF2-40B4-BE49-F238E27FC236}">
                    <a16:creationId xmlns:a16="http://schemas.microsoft.com/office/drawing/2014/main" id="{F671CB8B-788A-9E48-EF29-D4F0D5A01216}"/>
                  </a:ext>
                </a:extLst>
              </p:cNvPr>
              <p:cNvSpPr/>
              <p:nvPr/>
            </p:nvSpPr>
            <p:spPr>
              <a:xfrm>
                <a:off x="-3019925" y="4883325"/>
                <a:ext cx="83350" cy="78650"/>
              </a:xfrm>
              <a:custGeom>
                <a:avLst/>
                <a:gdLst/>
                <a:ahLst/>
                <a:cxnLst/>
                <a:rect l="l" t="t" r="r" b="b"/>
                <a:pathLst>
                  <a:path w="3334" h="3146" extrusionOk="0">
                    <a:moveTo>
                      <a:pt x="1467" y="1"/>
                    </a:moveTo>
                    <a:cubicBezTo>
                      <a:pt x="1067" y="1"/>
                      <a:pt x="675" y="159"/>
                      <a:pt x="426" y="501"/>
                    </a:cubicBezTo>
                    <a:cubicBezTo>
                      <a:pt x="176" y="852"/>
                      <a:pt x="0" y="1178"/>
                      <a:pt x="25" y="1629"/>
                    </a:cubicBezTo>
                    <a:cubicBezTo>
                      <a:pt x="50" y="2055"/>
                      <a:pt x="276" y="2506"/>
                      <a:pt x="602" y="2757"/>
                    </a:cubicBezTo>
                    <a:cubicBezTo>
                      <a:pt x="914" y="3009"/>
                      <a:pt x="1289" y="3146"/>
                      <a:pt x="1662" y="3146"/>
                    </a:cubicBezTo>
                    <a:cubicBezTo>
                      <a:pt x="2067" y="3146"/>
                      <a:pt x="2469" y="2984"/>
                      <a:pt x="2782" y="2631"/>
                    </a:cubicBezTo>
                    <a:cubicBezTo>
                      <a:pt x="3334" y="1980"/>
                      <a:pt x="3283" y="1052"/>
                      <a:pt x="2682" y="451"/>
                    </a:cubicBezTo>
                    <a:cubicBezTo>
                      <a:pt x="2532" y="326"/>
                      <a:pt x="2356" y="225"/>
                      <a:pt x="2181" y="175"/>
                    </a:cubicBezTo>
                    <a:cubicBezTo>
                      <a:pt x="1961" y="61"/>
                      <a:pt x="1713" y="1"/>
                      <a:pt x="146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1400;p48">
                <a:extLst>
                  <a:ext uri="{FF2B5EF4-FFF2-40B4-BE49-F238E27FC236}">
                    <a16:creationId xmlns:a16="http://schemas.microsoft.com/office/drawing/2014/main" id="{1251E76B-16FE-5D15-05F4-A3A7604A9F52}"/>
                  </a:ext>
                </a:extLst>
              </p:cNvPr>
              <p:cNvSpPr/>
              <p:nvPr/>
            </p:nvSpPr>
            <p:spPr>
              <a:xfrm>
                <a:off x="-2939725" y="4904625"/>
                <a:ext cx="83350" cy="78650"/>
              </a:xfrm>
              <a:custGeom>
                <a:avLst/>
                <a:gdLst/>
                <a:ahLst/>
                <a:cxnLst/>
                <a:rect l="l" t="t" r="r" b="b"/>
                <a:pathLst>
                  <a:path w="3334" h="3146" extrusionOk="0">
                    <a:moveTo>
                      <a:pt x="1459" y="1"/>
                    </a:moveTo>
                    <a:cubicBezTo>
                      <a:pt x="1052" y="1"/>
                      <a:pt x="650" y="160"/>
                      <a:pt x="401" y="501"/>
                    </a:cubicBezTo>
                    <a:cubicBezTo>
                      <a:pt x="151" y="852"/>
                      <a:pt x="0" y="1178"/>
                      <a:pt x="25" y="1629"/>
                    </a:cubicBezTo>
                    <a:cubicBezTo>
                      <a:pt x="50" y="2055"/>
                      <a:pt x="251" y="2506"/>
                      <a:pt x="602" y="2757"/>
                    </a:cubicBezTo>
                    <a:cubicBezTo>
                      <a:pt x="914" y="3009"/>
                      <a:pt x="1289" y="3146"/>
                      <a:pt x="1659" y="3146"/>
                    </a:cubicBezTo>
                    <a:cubicBezTo>
                      <a:pt x="2061" y="3146"/>
                      <a:pt x="2457" y="2984"/>
                      <a:pt x="2757" y="2631"/>
                    </a:cubicBezTo>
                    <a:cubicBezTo>
                      <a:pt x="3334" y="1980"/>
                      <a:pt x="3258" y="1078"/>
                      <a:pt x="2657" y="476"/>
                    </a:cubicBezTo>
                    <a:cubicBezTo>
                      <a:pt x="2532" y="326"/>
                      <a:pt x="2356" y="225"/>
                      <a:pt x="2181" y="175"/>
                    </a:cubicBezTo>
                    <a:cubicBezTo>
                      <a:pt x="1961" y="61"/>
                      <a:pt x="1709" y="1"/>
                      <a:pt x="1459"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1401;p48">
                <a:extLst>
                  <a:ext uri="{FF2B5EF4-FFF2-40B4-BE49-F238E27FC236}">
                    <a16:creationId xmlns:a16="http://schemas.microsoft.com/office/drawing/2014/main" id="{A6BEDC10-ED72-C5E7-471E-845D594090C8}"/>
                  </a:ext>
                </a:extLst>
              </p:cNvPr>
              <p:cNvSpPr/>
              <p:nvPr/>
            </p:nvSpPr>
            <p:spPr>
              <a:xfrm>
                <a:off x="-2857650" y="4920125"/>
                <a:ext cx="83350" cy="78825"/>
              </a:xfrm>
              <a:custGeom>
                <a:avLst/>
                <a:gdLst/>
                <a:ahLst/>
                <a:cxnLst/>
                <a:rect l="l" t="t" r="r" b="b"/>
                <a:pathLst>
                  <a:path w="3334" h="3153" extrusionOk="0">
                    <a:moveTo>
                      <a:pt x="1440" y="0"/>
                    </a:moveTo>
                    <a:cubicBezTo>
                      <a:pt x="1039" y="0"/>
                      <a:pt x="646" y="156"/>
                      <a:pt x="401" y="508"/>
                    </a:cubicBezTo>
                    <a:cubicBezTo>
                      <a:pt x="151" y="859"/>
                      <a:pt x="0" y="1184"/>
                      <a:pt x="26" y="1635"/>
                    </a:cubicBezTo>
                    <a:cubicBezTo>
                      <a:pt x="51" y="2062"/>
                      <a:pt x="251" y="2513"/>
                      <a:pt x="577" y="2763"/>
                    </a:cubicBezTo>
                    <a:cubicBezTo>
                      <a:pt x="901" y="3015"/>
                      <a:pt x="1283" y="3153"/>
                      <a:pt x="1656" y="3153"/>
                    </a:cubicBezTo>
                    <a:cubicBezTo>
                      <a:pt x="2062" y="3153"/>
                      <a:pt x="2457" y="2990"/>
                      <a:pt x="2757" y="2638"/>
                    </a:cubicBezTo>
                    <a:cubicBezTo>
                      <a:pt x="3334" y="1986"/>
                      <a:pt x="3259" y="1059"/>
                      <a:pt x="2657" y="458"/>
                    </a:cubicBezTo>
                    <a:cubicBezTo>
                      <a:pt x="2507" y="332"/>
                      <a:pt x="2356" y="232"/>
                      <a:pt x="2181" y="182"/>
                    </a:cubicBezTo>
                    <a:cubicBezTo>
                      <a:pt x="1956" y="64"/>
                      <a:pt x="1696" y="0"/>
                      <a:pt x="1440"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1402;p48">
                <a:extLst>
                  <a:ext uri="{FF2B5EF4-FFF2-40B4-BE49-F238E27FC236}">
                    <a16:creationId xmlns:a16="http://schemas.microsoft.com/office/drawing/2014/main" id="{70C2C03F-1EE4-E778-AE86-9F8FC08211BF}"/>
                  </a:ext>
                </a:extLst>
              </p:cNvPr>
              <p:cNvSpPr/>
              <p:nvPr/>
            </p:nvSpPr>
            <p:spPr>
              <a:xfrm>
                <a:off x="-2774950" y="4933900"/>
                <a:ext cx="82750" cy="78375"/>
              </a:xfrm>
              <a:custGeom>
                <a:avLst/>
                <a:gdLst/>
                <a:ahLst/>
                <a:cxnLst/>
                <a:rect l="l" t="t" r="r" b="b"/>
                <a:pathLst>
                  <a:path w="3310" h="3135" extrusionOk="0">
                    <a:moveTo>
                      <a:pt x="1424" y="1"/>
                    </a:moveTo>
                    <a:cubicBezTo>
                      <a:pt x="1030" y="1"/>
                      <a:pt x="646" y="157"/>
                      <a:pt x="402" y="508"/>
                    </a:cubicBezTo>
                    <a:cubicBezTo>
                      <a:pt x="151" y="859"/>
                      <a:pt x="1" y="1185"/>
                      <a:pt x="1" y="1636"/>
                    </a:cubicBezTo>
                    <a:cubicBezTo>
                      <a:pt x="26" y="2037"/>
                      <a:pt x="251" y="2513"/>
                      <a:pt x="577" y="2764"/>
                    </a:cubicBezTo>
                    <a:cubicBezTo>
                      <a:pt x="889" y="3003"/>
                      <a:pt x="1269" y="3134"/>
                      <a:pt x="1644" y="3134"/>
                    </a:cubicBezTo>
                    <a:cubicBezTo>
                      <a:pt x="2054" y="3134"/>
                      <a:pt x="2457" y="2978"/>
                      <a:pt x="2758" y="2638"/>
                    </a:cubicBezTo>
                    <a:cubicBezTo>
                      <a:pt x="3309" y="1987"/>
                      <a:pt x="3259" y="1059"/>
                      <a:pt x="2657" y="458"/>
                    </a:cubicBezTo>
                    <a:cubicBezTo>
                      <a:pt x="2507" y="333"/>
                      <a:pt x="2332" y="232"/>
                      <a:pt x="2156" y="182"/>
                    </a:cubicBezTo>
                    <a:cubicBezTo>
                      <a:pt x="1931" y="65"/>
                      <a:pt x="1675" y="1"/>
                      <a:pt x="142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1403;p48">
                <a:extLst>
                  <a:ext uri="{FF2B5EF4-FFF2-40B4-BE49-F238E27FC236}">
                    <a16:creationId xmlns:a16="http://schemas.microsoft.com/office/drawing/2014/main" id="{DD0EC51A-0723-3F83-4FA1-BBA04348F7C3}"/>
                  </a:ext>
                </a:extLst>
              </p:cNvPr>
              <p:cNvSpPr/>
              <p:nvPr/>
            </p:nvSpPr>
            <p:spPr>
              <a:xfrm>
                <a:off x="-2689725" y="4929075"/>
                <a:ext cx="83350" cy="78650"/>
              </a:xfrm>
              <a:custGeom>
                <a:avLst/>
                <a:gdLst/>
                <a:ahLst/>
                <a:cxnLst/>
                <a:rect l="l" t="t" r="r" b="b"/>
                <a:pathLst>
                  <a:path w="3334" h="3146" extrusionOk="0">
                    <a:moveTo>
                      <a:pt x="1467" y="0"/>
                    </a:moveTo>
                    <a:cubicBezTo>
                      <a:pt x="1067" y="0"/>
                      <a:pt x="675" y="159"/>
                      <a:pt x="426" y="501"/>
                    </a:cubicBezTo>
                    <a:cubicBezTo>
                      <a:pt x="176" y="851"/>
                      <a:pt x="0" y="1177"/>
                      <a:pt x="25" y="1628"/>
                    </a:cubicBezTo>
                    <a:cubicBezTo>
                      <a:pt x="50" y="2054"/>
                      <a:pt x="251" y="2506"/>
                      <a:pt x="602" y="2756"/>
                    </a:cubicBezTo>
                    <a:cubicBezTo>
                      <a:pt x="914" y="3008"/>
                      <a:pt x="1289" y="3145"/>
                      <a:pt x="1659" y="3145"/>
                    </a:cubicBezTo>
                    <a:cubicBezTo>
                      <a:pt x="2061" y="3145"/>
                      <a:pt x="2457" y="2983"/>
                      <a:pt x="2757" y="2631"/>
                    </a:cubicBezTo>
                    <a:cubicBezTo>
                      <a:pt x="3334" y="1979"/>
                      <a:pt x="3258" y="1077"/>
                      <a:pt x="2657" y="475"/>
                    </a:cubicBezTo>
                    <a:cubicBezTo>
                      <a:pt x="2532" y="325"/>
                      <a:pt x="2356" y="225"/>
                      <a:pt x="2181" y="175"/>
                    </a:cubicBezTo>
                    <a:cubicBezTo>
                      <a:pt x="1961" y="60"/>
                      <a:pt x="1713" y="0"/>
                      <a:pt x="1467"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1404;p48">
                <a:extLst>
                  <a:ext uri="{FF2B5EF4-FFF2-40B4-BE49-F238E27FC236}">
                    <a16:creationId xmlns:a16="http://schemas.microsoft.com/office/drawing/2014/main" id="{ED949692-6AC3-5D03-F7D3-E79AAC157D7E}"/>
                  </a:ext>
                </a:extLst>
              </p:cNvPr>
              <p:cNvSpPr/>
              <p:nvPr/>
            </p:nvSpPr>
            <p:spPr>
              <a:xfrm>
                <a:off x="-2608275" y="4910100"/>
                <a:ext cx="82725" cy="78350"/>
              </a:xfrm>
              <a:custGeom>
                <a:avLst/>
                <a:gdLst/>
                <a:ahLst/>
                <a:cxnLst/>
                <a:rect l="l" t="t" r="r" b="b"/>
                <a:pathLst>
                  <a:path w="3309" h="3134" extrusionOk="0">
                    <a:moveTo>
                      <a:pt x="1423" y="0"/>
                    </a:moveTo>
                    <a:cubicBezTo>
                      <a:pt x="1030" y="0"/>
                      <a:pt x="646" y="156"/>
                      <a:pt x="401" y="508"/>
                    </a:cubicBezTo>
                    <a:cubicBezTo>
                      <a:pt x="151" y="859"/>
                      <a:pt x="0" y="1184"/>
                      <a:pt x="26" y="1635"/>
                    </a:cubicBezTo>
                    <a:cubicBezTo>
                      <a:pt x="26" y="2036"/>
                      <a:pt x="251" y="2513"/>
                      <a:pt x="577" y="2763"/>
                    </a:cubicBezTo>
                    <a:cubicBezTo>
                      <a:pt x="900" y="3003"/>
                      <a:pt x="1281" y="3134"/>
                      <a:pt x="1654" y="3134"/>
                    </a:cubicBezTo>
                    <a:cubicBezTo>
                      <a:pt x="2060" y="3134"/>
                      <a:pt x="2457" y="2978"/>
                      <a:pt x="2757" y="2638"/>
                    </a:cubicBezTo>
                    <a:cubicBezTo>
                      <a:pt x="3309" y="1986"/>
                      <a:pt x="3259" y="1059"/>
                      <a:pt x="2657" y="458"/>
                    </a:cubicBezTo>
                    <a:cubicBezTo>
                      <a:pt x="2507" y="332"/>
                      <a:pt x="2356" y="232"/>
                      <a:pt x="2156" y="182"/>
                    </a:cubicBezTo>
                    <a:cubicBezTo>
                      <a:pt x="1931" y="64"/>
                      <a:pt x="1675" y="0"/>
                      <a:pt x="142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1405;p48">
                <a:extLst>
                  <a:ext uri="{FF2B5EF4-FFF2-40B4-BE49-F238E27FC236}">
                    <a16:creationId xmlns:a16="http://schemas.microsoft.com/office/drawing/2014/main" id="{039211D4-5473-552C-453E-55EB436444F3}"/>
                  </a:ext>
                </a:extLst>
              </p:cNvPr>
              <p:cNvSpPr/>
              <p:nvPr/>
            </p:nvSpPr>
            <p:spPr>
              <a:xfrm>
                <a:off x="-2528700" y="4883550"/>
                <a:ext cx="83350" cy="77000"/>
              </a:xfrm>
              <a:custGeom>
                <a:avLst/>
                <a:gdLst/>
                <a:ahLst/>
                <a:cxnLst/>
                <a:rect l="l" t="t" r="r" b="b"/>
                <a:pathLst>
                  <a:path w="3334" h="3080" extrusionOk="0">
                    <a:moveTo>
                      <a:pt x="1681" y="1"/>
                    </a:moveTo>
                    <a:cubicBezTo>
                      <a:pt x="1611" y="1"/>
                      <a:pt x="1543" y="7"/>
                      <a:pt x="1479" y="16"/>
                    </a:cubicBezTo>
                    <a:cubicBezTo>
                      <a:pt x="828" y="16"/>
                      <a:pt x="176" y="442"/>
                      <a:pt x="76" y="1119"/>
                    </a:cubicBezTo>
                    <a:cubicBezTo>
                      <a:pt x="0" y="1545"/>
                      <a:pt x="26" y="1921"/>
                      <a:pt x="251" y="2296"/>
                    </a:cubicBezTo>
                    <a:cubicBezTo>
                      <a:pt x="452" y="2672"/>
                      <a:pt x="853" y="2973"/>
                      <a:pt x="1254" y="3048"/>
                    </a:cubicBezTo>
                    <a:cubicBezTo>
                      <a:pt x="1368" y="3069"/>
                      <a:pt x="1482" y="3079"/>
                      <a:pt x="1596" y="3079"/>
                    </a:cubicBezTo>
                    <a:cubicBezTo>
                      <a:pt x="2304" y="3079"/>
                      <a:pt x="2960" y="2680"/>
                      <a:pt x="3133" y="1946"/>
                    </a:cubicBezTo>
                    <a:cubicBezTo>
                      <a:pt x="3334" y="1093"/>
                      <a:pt x="2858" y="317"/>
                      <a:pt x="2056" y="66"/>
                    </a:cubicBezTo>
                    <a:cubicBezTo>
                      <a:pt x="1928" y="18"/>
                      <a:pt x="1801" y="1"/>
                      <a:pt x="1681"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1406;p48">
                <a:extLst>
                  <a:ext uri="{FF2B5EF4-FFF2-40B4-BE49-F238E27FC236}">
                    <a16:creationId xmlns:a16="http://schemas.microsoft.com/office/drawing/2014/main" id="{DFAAD6D7-4CE7-24B1-1037-EE6C94186562}"/>
                  </a:ext>
                </a:extLst>
              </p:cNvPr>
              <p:cNvSpPr/>
              <p:nvPr/>
            </p:nvSpPr>
            <p:spPr>
              <a:xfrm>
                <a:off x="-2452250" y="4835900"/>
                <a:ext cx="83350" cy="77025"/>
              </a:xfrm>
              <a:custGeom>
                <a:avLst/>
                <a:gdLst/>
                <a:ahLst/>
                <a:cxnLst/>
                <a:rect l="l" t="t" r="r" b="b"/>
                <a:pathLst>
                  <a:path w="3334" h="3081" extrusionOk="0">
                    <a:moveTo>
                      <a:pt x="1706" y="1"/>
                    </a:moveTo>
                    <a:cubicBezTo>
                      <a:pt x="1628" y="1"/>
                      <a:pt x="1551" y="7"/>
                      <a:pt x="1479" y="17"/>
                    </a:cubicBezTo>
                    <a:cubicBezTo>
                      <a:pt x="827" y="17"/>
                      <a:pt x="150" y="418"/>
                      <a:pt x="50" y="1120"/>
                    </a:cubicBezTo>
                    <a:cubicBezTo>
                      <a:pt x="0" y="1546"/>
                      <a:pt x="0" y="1922"/>
                      <a:pt x="226" y="2298"/>
                    </a:cubicBezTo>
                    <a:cubicBezTo>
                      <a:pt x="426" y="2649"/>
                      <a:pt x="852" y="2974"/>
                      <a:pt x="1253" y="3050"/>
                    </a:cubicBezTo>
                    <a:cubicBezTo>
                      <a:pt x="1367" y="3070"/>
                      <a:pt x="1481" y="3081"/>
                      <a:pt x="1593" y="3081"/>
                    </a:cubicBezTo>
                    <a:cubicBezTo>
                      <a:pt x="2297" y="3081"/>
                      <a:pt x="2938" y="2678"/>
                      <a:pt x="3133" y="1922"/>
                    </a:cubicBezTo>
                    <a:cubicBezTo>
                      <a:pt x="3333" y="1095"/>
                      <a:pt x="2857" y="318"/>
                      <a:pt x="2030" y="42"/>
                    </a:cubicBezTo>
                    <a:cubicBezTo>
                      <a:pt x="1927" y="13"/>
                      <a:pt x="1816" y="1"/>
                      <a:pt x="170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1407;p48">
                <a:extLst>
                  <a:ext uri="{FF2B5EF4-FFF2-40B4-BE49-F238E27FC236}">
                    <a16:creationId xmlns:a16="http://schemas.microsoft.com/office/drawing/2014/main" id="{1B896DFF-D8CB-E7A7-9368-97A37366A2DD}"/>
                  </a:ext>
                </a:extLst>
              </p:cNvPr>
              <p:cNvSpPr/>
              <p:nvPr/>
            </p:nvSpPr>
            <p:spPr>
              <a:xfrm>
                <a:off x="-2387725" y="4779250"/>
                <a:ext cx="83350" cy="76650"/>
              </a:xfrm>
              <a:custGeom>
                <a:avLst/>
                <a:gdLst/>
                <a:ahLst/>
                <a:cxnLst/>
                <a:rect l="l" t="t" r="r" b="b"/>
                <a:pathLst>
                  <a:path w="3334" h="3066" extrusionOk="0">
                    <a:moveTo>
                      <a:pt x="1701" y="0"/>
                    </a:moveTo>
                    <a:cubicBezTo>
                      <a:pt x="1629" y="0"/>
                      <a:pt x="1556" y="8"/>
                      <a:pt x="1479" y="27"/>
                    </a:cubicBezTo>
                    <a:cubicBezTo>
                      <a:pt x="828" y="27"/>
                      <a:pt x="176" y="428"/>
                      <a:pt x="76" y="1105"/>
                    </a:cubicBezTo>
                    <a:cubicBezTo>
                      <a:pt x="1" y="1556"/>
                      <a:pt x="26" y="1907"/>
                      <a:pt x="251" y="2308"/>
                    </a:cubicBezTo>
                    <a:cubicBezTo>
                      <a:pt x="452" y="2659"/>
                      <a:pt x="853" y="2960"/>
                      <a:pt x="1279" y="3035"/>
                    </a:cubicBezTo>
                    <a:cubicBezTo>
                      <a:pt x="1390" y="3056"/>
                      <a:pt x="1501" y="3066"/>
                      <a:pt x="1612" y="3066"/>
                    </a:cubicBezTo>
                    <a:cubicBezTo>
                      <a:pt x="2304" y="3066"/>
                      <a:pt x="2961" y="2667"/>
                      <a:pt x="3133" y="1932"/>
                    </a:cubicBezTo>
                    <a:cubicBezTo>
                      <a:pt x="3334" y="1105"/>
                      <a:pt x="2858" y="303"/>
                      <a:pt x="2056" y="52"/>
                    </a:cubicBezTo>
                    <a:cubicBezTo>
                      <a:pt x="1932" y="21"/>
                      <a:pt x="1817" y="0"/>
                      <a:pt x="1701"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1408;p48">
                <a:extLst>
                  <a:ext uri="{FF2B5EF4-FFF2-40B4-BE49-F238E27FC236}">
                    <a16:creationId xmlns:a16="http://schemas.microsoft.com/office/drawing/2014/main" id="{01E6BFA2-7F88-60A9-1737-F8123B6450F9}"/>
                  </a:ext>
                </a:extLst>
              </p:cNvPr>
              <p:cNvSpPr/>
              <p:nvPr/>
            </p:nvSpPr>
            <p:spPr>
              <a:xfrm>
                <a:off x="-2294375" y="4645100"/>
                <a:ext cx="90250" cy="77600"/>
              </a:xfrm>
              <a:custGeom>
                <a:avLst/>
                <a:gdLst/>
                <a:ahLst/>
                <a:cxnLst/>
                <a:rect l="l" t="t" r="r" b="b"/>
                <a:pathLst>
                  <a:path w="3610" h="3104" extrusionOk="0">
                    <a:moveTo>
                      <a:pt x="1829" y="1"/>
                    </a:moveTo>
                    <a:cubicBezTo>
                      <a:pt x="1577" y="1"/>
                      <a:pt x="1320" y="60"/>
                      <a:pt x="1079" y="180"/>
                    </a:cubicBezTo>
                    <a:cubicBezTo>
                      <a:pt x="903" y="255"/>
                      <a:pt x="753" y="406"/>
                      <a:pt x="653" y="556"/>
                    </a:cubicBezTo>
                    <a:cubicBezTo>
                      <a:pt x="176" y="1007"/>
                      <a:pt x="1" y="1759"/>
                      <a:pt x="402" y="2311"/>
                    </a:cubicBezTo>
                    <a:cubicBezTo>
                      <a:pt x="653" y="2661"/>
                      <a:pt x="928" y="2937"/>
                      <a:pt x="1354" y="3037"/>
                    </a:cubicBezTo>
                    <a:cubicBezTo>
                      <a:pt x="1494" y="3081"/>
                      <a:pt x="1646" y="3103"/>
                      <a:pt x="1799" y="3103"/>
                    </a:cubicBezTo>
                    <a:cubicBezTo>
                      <a:pt x="2086" y="3103"/>
                      <a:pt x="2379" y="3025"/>
                      <a:pt x="2607" y="2862"/>
                    </a:cubicBezTo>
                    <a:cubicBezTo>
                      <a:pt x="3309" y="2411"/>
                      <a:pt x="3610" y="1534"/>
                      <a:pt x="3184" y="757"/>
                    </a:cubicBezTo>
                    <a:cubicBezTo>
                      <a:pt x="2878" y="263"/>
                      <a:pt x="2363" y="1"/>
                      <a:pt x="1829"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1409;p48">
                <a:extLst>
                  <a:ext uri="{FF2B5EF4-FFF2-40B4-BE49-F238E27FC236}">
                    <a16:creationId xmlns:a16="http://schemas.microsoft.com/office/drawing/2014/main" id="{5A459201-8123-9482-1C95-EB9E474C8C0B}"/>
                  </a:ext>
                </a:extLst>
              </p:cNvPr>
              <p:cNvSpPr/>
              <p:nvPr/>
            </p:nvSpPr>
            <p:spPr>
              <a:xfrm>
                <a:off x="-2334475" y="4718450"/>
                <a:ext cx="90900" cy="78050"/>
              </a:xfrm>
              <a:custGeom>
                <a:avLst/>
                <a:gdLst/>
                <a:ahLst/>
                <a:cxnLst/>
                <a:rect l="l" t="t" r="r" b="b"/>
                <a:pathLst>
                  <a:path w="3636" h="3122" extrusionOk="0">
                    <a:moveTo>
                      <a:pt x="1835" y="0"/>
                    </a:moveTo>
                    <a:cubicBezTo>
                      <a:pt x="1584" y="0"/>
                      <a:pt x="1326" y="59"/>
                      <a:pt x="1079" y="179"/>
                    </a:cubicBezTo>
                    <a:cubicBezTo>
                      <a:pt x="903" y="279"/>
                      <a:pt x="778" y="404"/>
                      <a:pt x="653" y="555"/>
                    </a:cubicBezTo>
                    <a:cubicBezTo>
                      <a:pt x="201" y="1006"/>
                      <a:pt x="1" y="1783"/>
                      <a:pt x="402" y="2334"/>
                    </a:cubicBezTo>
                    <a:cubicBezTo>
                      <a:pt x="678" y="2685"/>
                      <a:pt x="928" y="2936"/>
                      <a:pt x="1354" y="3061"/>
                    </a:cubicBezTo>
                    <a:cubicBezTo>
                      <a:pt x="1485" y="3102"/>
                      <a:pt x="1626" y="3121"/>
                      <a:pt x="1769" y="3121"/>
                    </a:cubicBezTo>
                    <a:cubicBezTo>
                      <a:pt x="2066" y="3121"/>
                      <a:pt x="2371" y="3037"/>
                      <a:pt x="2607" y="2885"/>
                    </a:cubicBezTo>
                    <a:cubicBezTo>
                      <a:pt x="3309" y="2409"/>
                      <a:pt x="3635" y="1532"/>
                      <a:pt x="3184" y="780"/>
                    </a:cubicBezTo>
                    <a:cubicBezTo>
                      <a:pt x="2877" y="268"/>
                      <a:pt x="2372" y="0"/>
                      <a:pt x="1835"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1410;p48">
                <a:extLst>
                  <a:ext uri="{FF2B5EF4-FFF2-40B4-BE49-F238E27FC236}">
                    <a16:creationId xmlns:a16="http://schemas.microsoft.com/office/drawing/2014/main" id="{5C606BC8-E42E-25A5-B9D7-7CC2D6CB5126}"/>
                  </a:ext>
                </a:extLst>
              </p:cNvPr>
              <p:cNvSpPr/>
              <p:nvPr/>
            </p:nvSpPr>
            <p:spPr>
              <a:xfrm>
                <a:off x="-2263025" y="4563700"/>
                <a:ext cx="85225" cy="78675"/>
              </a:xfrm>
              <a:custGeom>
                <a:avLst/>
                <a:gdLst/>
                <a:ahLst/>
                <a:cxnLst/>
                <a:rect l="l" t="t" r="r" b="b"/>
                <a:pathLst>
                  <a:path w="3409" h="3147" extrusionOk="0">
                    <a:moveTo>
                      <a:pt x="1699" y="0"/>
                    </a:moveTo>
                    <a:cubicBezTo>
                      <a:pt x="1203" y="0"/>
                      <a:pt x="720" y="248"/>
                      <a:pt x="401" y="679"/>
                    </a:cubicBezTo>
                    <a:cubicBezTo>
                      <a:pt x="301" y="855"/>
                      <a:pt x="226" y="1030"/>
                      <a:pt x="201" y="1206"/>
                    </a:cubicBezTo>
                    <a:cubicBezTo>
                      <a:pt x="0" y="1832"/>
                      <a:pt x="176" y="2584"/>
                      <a:pt x="802" y="2910"/>
                    </a:cubicBezTo>
                    <a:cubicBezTo>
                      <a:pt x="1086" y="3042"/>
                      <a:pt x="1355" y="3146"/>
                      <a:pt x="1653" y="3146"/>
                    </a:cubicBezTo>
                    <a:cubicBezTo>
                      <a:pt x="1750" y="3146"/>
                      <a:pt x="1850" y="3135"/>
                      <a:pt x="1955" y="3110"/>
                    </a:cubicBezTo>
                    <a:cubicBezTo>
                      <a:pt x="2381" y="3035"/>
                      <a:pt x="2807" y="2735"/>
                      <a:pt x="3008" y="2384"/>
                    </a:cubicBezTo>
                    <a:cubicBezTo>
                      <a:pt x="3409" y="1632"/>
                      <a:pt x="3283" y="730"/>
                      <a:pt x="2531" y="253"/>
                    </a:cubicBezTo>
                    <a:cubicBezTo>
                      <a:pt x="2268" y="81"/>
                      <a:pt x="1981" y="0"/>
                      <a:pt x="1699"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1411;p48">
                <a:extLst>
                  <a:ext uri="{FF2B5EF4-FFF2-40B4-BE49-F238E27FC236}">
                    <a16:creationId xmlns:a16="http://schemas.microsoft.com/office/drawing/2014/main" id="{97B6FF87-3424-F5EC-6292-339A1FA8BA90}"/>
                  </a:ext>
                </a:extLst>
              </p:cNvPr>
              <p:cNvSpPr/>
              <p:nvPr/>
            </p:nvSpPr>
            <p:spPr>
              <a:xfrm>
                <a:off x="-2251125" y="4479375"/>
                <a:ext cx="85225" cy="78500"/>
              </a:xfrm>
              <a:custGeom>
                <a:avLst/>
                <a:gdLst/>
                <a:ahLst/>
                <a:cxnLst/>
                <a:rect l="l" t="t" r="r" b="b"/>
                <a:pathLst>
                  <a:path w="3409" h="3140" extrusionOk="0">
                    <a:moveTo>
                      <a:pt x="1721" y="1"/>
                    </a:moveTo>
                    <a:cubicBezTo>
                      <a:pt x="1226" y="1"/>
                      <a:pt x="745" y="239"/>
                      <a:pt x="426" y="669"/>
                    </a:cubicBezTo>
                    <a:cubicBezTo>
                      <a:pt x="301" y="844"/>
                      <a:pt x="251" y="1020"/>
                      <a:pt x="201" y="1220"/>
                    </a:cubicBezTo>
                    <a:cubicBezTo>
                      <a:pt x="0" y="1822"/>
                      <a:pt x="176" y="2599"/>
                      <a:pt x="802" y="2899"/>
                    </a:cubicBezTo>
                    <a:cubicBezTo>
                      <a:pt x="1096" y="3046"/>
                      <a:pt x="1363" y="3139"/>
                      <a:pt x="1652" y="3139"/>
                    </a:cubicBezTo>
                    <a:cubicBezTo>
                      <a:pt x="1757" y="3139"/>
                      <a:pt x="1866" y="3127"/>
                      <a:pt x="1980" y="3100"/>
                    </a:cubicBezTo>
                    <a:cubicBezTo>
                      <a:pt x="2381" y="3025"/>
                      <a:pt x="2807" y="2749"/>
                      <a:pt x="3008" y="2373"/>
                    </a:cubicBezTo>
                    <a:cubicBezTo>
                      <a:pt x="3409" y="1646"/>
                      <a:pt x="3309" y="719"/>
                      <a:pt x="2557" y="243"/>
                    </a:cubicBezTo>
                    <a:cubicBezTo>
                      <a:pt x="2292" y="79"/>
                      <a:pt x="2004" y="1"/>
                      <a:pt x="1721"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1412;p48">
                <a:extLst>
                  <a:ext uri="{FF2B5EF4-FFF2-40B4-BE49-F238E27FC236}">
                    <a16:creationId xmlns:a16="http://schemas.microsoft.com/office/drawing/2014/main" id="{5C4285E7-CFDB-CFCD-2C90-1648C2784E04}"/>
                  </a:ext>
                </a:extLst>
              </p:cNvPr>
              <p:cNvSpPr/>
              <p:nvPr/>
            </p:nvSpPr>
            <p:spPr>
              <a:xfrm>
                <a:off x="-2259275" y="4394800"/>
                <a:ext cx="85225" cy="78475"/>
              </a:xfrm>
              <a:custGeom>
                <a:avLst/>
                <a:gdLst/>
                <a:ahLst/>
                <a:cxnLst/>
                <a:rect l="l" t="t" r="r" b="b"/>
                <a:pathLst>
                  <a:path w="3409" h="3139" extrusionOk="0">
                    <a:moveTo>
                      <a:pt x="1721" y="0"/>
                    </a:moveTo>
                    <a:cubicBezTo>
                      <a:pt x="1226" y="0"/>
                      <a:pt x="745" y="238"/>
                      <a:pt x="427" y="668"/>
                    </a:cubicBezTo>
                    <a:cubicBezTo>
                      <a:pt x="301" y="844"/>
                      <a:pt x="251" y="1019"/>
                      <a:pt x="201" y="1195"/>
                    </a:cubicBezTo>
                    <a:cubicBezTo>
                      <a:pt x="0" y="1821"/>
                      <a:pt x="201" y="2598"/>
                      <a:pt x="802" y="2899"/>
                    </a:cubicBezTo>
                    <a:cubicBezTo>
                      <a:pt x="1096" y="3046"/>
                      <a:pt x="1363" y="3139"/>
                      <a:pt x="1652" y="3139"/>
                    </a:cubicBezTo>
                    <a:cubicBezTo>
                      <a:pt x="1757" y="3139"/>
                      <a:pt x="1866" y="3126"/>
                      <a:pt x="1980" y="3100"/>
                    </a:cubicBezTo>
                    <a:cubicBezTo>
                      <a:pt x="2381" y="3024"/>
                      <a:pt x="2807" y="2749"/>
                      <a:pt x="3008" y="2373"/>
                    </a:cubicBezTo>
                    <a:cubicBezTo>
                      <a:pt x="3409" y="1646"/>
                      <a:pt x="3309" y="719"/>
                      <a:pt x="2557" y="242"/>
                    </a:cubicBezTo>
                    <a:cubicBezTo>
                      <a:pt x="2292" y="78"/>
                      <a:pt x="2004" y="0"/>
                      <a:pt x="1721"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1413;p48">
                <a:extLst>
                  <a:ext uri="{FF2B5EF4-FFF2-40B4-BE49-F238E27FC236}">
                    <a16:creationId xmlns:a16="http://schemas.microsoft.com/office/drawing/2014/main" id="{E8534AE8-8D73-2FF0-1680-EF970A0BB36E}"/>
                  </a:ext>
                </a:extLst>
              </p:cNvPr>
              <p:cNvSpPr/>
              <p:nvPr/>
            </p:nvSpPr>
            <p:spPr>
              <a:xfrm>
                <a:off x="-2286850" y="4304925"/>
                <a:ext cx="85250" cy="78575"/>
              </a:xfrm>
              <a:custGeom>
                <a:avLst/>
                <a:gdLst/>
                <a:ahLst/>
                <a:cxnLst/>
                <a:rect l="l" t="t" r="r" b="b"/>
                <a:pathLst>
                  <a:path w="3410" h="3143" extrusionOk="0">
                    <a:moveTo>
                      <a:pt x="1704" y="1"/>
                    </a:moveTo>
                    <a:cubicBezTo>
                      <a:pt x="1178" y="1"/>
                      <a:pt x="673" y="280"/>
                      <a:pt x="352" y="755"/>
                    </a:cubicBezTo>
                    <a:cubicBezTo>
                      <a:pt x="251" y="930"/>
                      <a:pt x="201" y="1106"/>
                      <a:pt x="176" y="1306"/>
                    </a:cubicBezTo>
                    <a:cubicBezTo>
                      <a:pt x="1" y="1933"/>
                      <a:pt x="251" y="2684"/>
                      <a:pt x="878" y="2960"/>
                    </a:cubicBezTo>
                    <a:cubicBezTo>
                      <a:pt x="1152" y="3063"/>
                      <a:pt x="1402" y="3142"/>
                      <a:pt x="1670" y="3142"/>
                    </a:cubicBezTo>
                    <a:cubicBezTo>
                      <a:pt x="1793" y="3142"/>
                      <a:pt x="1921" y="3125"/>
                      <a:pt x="2056" y="3085"/>
                    </a:cubicBezTo>
                    <a:cubicBezTo>
                      <a:pt x="2457" y="2985"/>
                      <a:pt x="2858" y="2659"/>
                      <a:pt x="3058" y="2283"/>
                    </a:cubicBezTo>
                    <a:cubicBezTo>
                      <a:pt x="3409" y="1532"/>
                      <a:pt x="3234" y="629"/>
                      <a:pt x="2457" y="203"/>
                    </a:cubicBezTo>
                    <a:cubicBezTo>
                      <a:pt x="2213" y="65"/>
                      <a:pt x="1956" y="1"/>
                      <a:pt x="170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1414;p48">
                <a:extLst>
                  <a:ext uri="{FF2B5EF4-FFF2-40B4-BE49-F238E27FC236}">
                    <a16:creationId xmlns:a16="http://schemas.microsoft.com/office/drawing/2014/main" id="{4DEBA92A-9B61-4367-2158-7055A96A99C6}"/>
                  </a:ext>
                </a:extLst>
              </p:cNvPr>
              <p:cNvSpPr/>
              <p:nvPr/>
            </p:nvSpPr>
            <p:spPr>
              <a:xfrm>
                <a:off x="-2323825" y="4225400"/>
                <a:ext cx="78350" cy="79150"/>
              </a:xfrm>
              <a:custGeom>
                <a:avLst/>
                <a:gdLst/>
                <a:ahLst/>
                <a:cxnLst/>
                <a:rect l="l" t="t" r="r" b="b"/>
                <a:pathLst>
                  <a:path w="3134" h="3166" extrusionOk="0">
                    <a:moveTo>
                      <a:pt x="1583" y="0"/>
                    </a:moveTo>
                    <a:cubicBezTo>
                      <a:pt x="753" y="0"/>
                      <a:pt x="100" y="643"/>
                      <a:pt x="26" y="1454"/>
                    </a:cubicBezTo>
                    <a:cubicBezTo>
                      <a:pt x="1" y="1655"/>
                      <a:pt x="51" y="1855"/>
                      <a:pt x="126" y="2031"/>
                    </a:cubicBezTo>
                    <a:cubicBezTo>
                      <a:pt x="244" y="2620"/>
                      <a:pt x="739" y="3165"/>
                      <a:pt x="1382" y="3165"/>
                    </a:cubicBezTo>
                    <a:cubicBezTo>
                      <a:pt x="1422" y="3165"/>
                      <a:pt x="1463" y="3163"/>
                      <a:pt x="1505" y="3159"/>
                    </a:cubicBezTo>
                    <a:cubicBezTo>
                      <a:pt x="1931" y="3134"/>
                      <a:pt x="2282" y="3058"/>
                      <a:pt x="2608" y="2758"/>
                    </a:cubicBezTo>
                    <a:cubicBezTo>
                      <a:pt x="2908" y="2457"/>
                      <a:pt x="3134" y="2006"/>
                      <a:pt x="3109" y="1580"/>
                    </a:cubicBezTo>
                    <a:cubicBezTo>
                      <a:pt x="3084" y="753"/>
                      <a:pt x="2507" y="26"/>
                      <a:pt x="1630" y="1"/>
                    </a:cubicBezTo>
                    <a:cubicBezTo>
                      <a:pt x="1614" y="0"/>
                      <a:pt x="1598" y="0"/>
                      <a:pt x="158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1415;p48">
                <a:extLst>
                  <a:ext uri="{FF2B5EF4-FFF2-40B4-BE49-F238E27FC236}">
                    <a16:creationId xmlns:a16="http://schemas.microsoft.com/office/drawing/2014/main" id="{50E1D054-BA0B-9167-C043-51F49A3DEF63}"/>
                  </a:ext>
                </a:extLst>
              </p:cNvPr>
              <p:cNvSpPr/>
              <p:nvPr/>
            </p:nvSpPr>
            <p:spPr>
              <a:xfrm>
                <a:off x="-2379575" y="4155725"/>
                <a:ext cx="81475" cy="80100"/>
              </a:xfrm>
              <a:custGeom>
                <a:avLst/>
                <a:gdLst/>
                <a:ahLst/>
                <a:cxnLst/>
                <a:rect l="l" t="t" r="r" b="b"/>
                <a:pathLst>
                  <a:path w="3259" h="3204" extrusionOk="0">
                    <a:moveTo>
                      <a:pt x="1681" y="0"/>
                    </a:moveTo>
                    <a:cubicBezTo>
                      <a:pt x="1583" y="0"/>
                      <a:pt x="1482" y="10"/>
                      <a:pt x="1379" y="31"/>
                    </a:cubicBezTo>
                    <a:cubicBezTo>
                      <a:pt x="527" y="181"/>
                      <a:pt x="0" y="933"/>
                      <a:pt x="101" y="1785"/>
                    </a:cubicBezTo>
                    <a:cubicBezTo>
                      <a:pt x="126" y="1986"/>
                      <a:pt x="201" y="2161"/>
                      <a:pt x="301" y="2312"/>
                    </a:cubicBezTo>
                    <a:cubicBezTo>
                      <a:pt x="513" y="2820"/>
                      <a:pt x="1012" y="3204"/>
                      <a:pt x="1570" y="3204"/>
                    </a:cubicBezTo>
                    <a:cubicBezTo>
                      <a:pt x="1672" y="3204"/>
                      <a:pt x="1776" y="3191"/>
                      <a:pt x="1880" y="3164"/>
                    </a:cubicBezTo>
                    <a:cubicBezTo>
                      <a:pt x="2281" y="3038"/>
                      <a:pt x="2632" y="2888"/>
                      <a:pt x="2883" y="2512"/>
                    </a:cubicBezTo>
                    <a:cubicBezTo>
                      <a:pt x="3133" y="2186"/>
                      <a:pt x="3259" y="1685"/>
                      <a:pt x="3158" y="1284"/>
                    </a:cubicBezTo>
                    <a:cubicBezTo>
                      <a:pt x="2981" y="554"/>
                      <a:pt x="2414" y="0"/>
                      <a:pt x="1681"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1416;p48">
                <a:extLst>
                  <a:ext uri="{FF2B5EF4-FFF2-40B4-BE49-F238E27FC236}">
                    <a16:creationId xmlns:a16="http://schemas.microsoft.com/office/drawing/2014/main" id="{245D2BBF-006E-E92B-5425-BB0107C10CC9}"/>
                  </a:ext>
                </a:extLst>
              </p:cNvPr>
              <p:cNvSpPr/>
              <p:nvPr/>
            </p:nvSpPr>
            <p:spPr>
              <a:xfrm>
                <a:off x="-2442225" y="4095750"/>
                <a:ext cx="81475" cy="79925"/>
              </a:xfrm>
              <a:custGeom>
                <a:avLst/>
                <a:gdLst/>
                <a:ahLst/>
                <a:cxnLst/>
                <a:rect l="l" t="t" r="r" b="b"/>
                <a:pathLst>
                  <a:path w="3259" h="3197" extrusionOk="0">
                    <a:moveTo>
                      <a:pt x="1646" y="1"/>
                    </a:moveTo>
                    <a:cubicBezTo>
                      <a:pt x="1559" y="1"/>
                      <a:pt x="1470" y="8"/>
                      <a:pt x="1379" y="24"/>
                    </a:cubicBezTo>
                    <a:cubicBezTo>
                      <a:pt x="526" y="174"/>
                      <a:pt x="0" y="926"/>
                      <a:pt x="100" y="1778"/>
                    </a:cubicBezTo>
                    <a:cubicBezTo>
                      <a:pt x="125" y="1979"/>
                      <a:pt x="201" y="2154"/>
                      <a:pt x="301" y="2305"/>
                    </a:cubicBezTo>
                    <a:cubicBezTo>
                      <a:pt x="534" y="2813"/>
                      <a:pt x="1036" y="3196"/>
                      <a:pt x="1580" y="3196"/>
                    </a:cubicBezTo>
                    <a:cubicBezTo>
                      <a:pt x="1679" y="3196"/>
                      <a:pt x="1779" y="3184"/>
                      <a:pt x="1880" y="3157"/>
                    </a:cubicBezTo>
                    <a:cubicBezTo>
                      <a:pt x="2306" y="3031"/>
                      <a:pt x="2632" y="2881"/>
                      <a:pt x="2907" y="2505"/>
                    </a:cubicBezTo>
                    <a:cubicBezTo>
                      <a:pt x="3133" y="2179"/>
                      <a:pt x="3258" y="1678"/>
                      <a:pt x="3158" y="1277"/>
                    </a:cubicBezTo>
                    <a:cubicBezTo>
                      <a:pt x="2978" y="558"/>
                      <a:pt x="2396" y="1"/>
                      <a:pt x="164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1417;p48">
                <a:extLst>
                  <a:ext uri="{FF2B5EF4-FFF2-40B4-BE49-F238E27FC236}">
                    <a16:creationId xmlns:a16="http://schemas.microsoft.com/office/drawing/2014/main" id="{1A908C12-C033-2494-ADB2-C3FB2D74AF67}"/>
                  </a:ext>
                </a:extLst>
              </p:cNvPr>
              <p:cNvSpPr/>
              <p:nvPr/>
            </p:nvSpPr>
            <p:spPr>
              <a:xfrm>
                <a:off x="-2528075" y="4049875"/>
                <a:ext cx="83350" cy="80300"/>
              </a:xfrm>
              <a:custGeom>
                <a:avLst/>
                <a:gdLst/>
                <a:ahLst/>
                <a:cxnLst/>
                <a:rect l="l" t="t" r="r" b="b"/>
                <a:pathLst>
                  <a:path w="3334" h="3212" extrusionOk="0">
                    <a:moveTo>
                      <a:pt x="1690" y="1"/>
                    </a:moveTo>
                    <a:cubicBezTo>
                      <a:pt x="1532" y="1"/>
                      <a:pt x="1369" y="26"/>
                      <a:pt x="1204" y="79"/>
                    </a:cubicBezTo>
                    <a:cubicBezTo>
                      <a:pt x="402" y="380"/>
                      <a:pt x="1" y="1207"/>
                      <a:pt x="226" y="2034"/>
                    </a:cubicBezTo>
                    <a:cubicBezTo>
                      <a:pt x="276" y="2210"/>
                      <a:pt x="376" y="2385"/>
                      <a:pt x="502" y="2510"/>
                    </a:cubicBezTo>
                    <a:cubicBezTo>
                      <a:pt x="765" y="2925"/>
                      <a:pt x="1241" y="3212"/>
                      <a:pt x="1728" y="3212"/>
                    </a:cubicBezTo>
                    <a:cubicBezTo>
                      <a:pt x="1888" y="3212"/>
                      <a:pt x="2050" y="3180"/>
                      <a:pt x="2206" y="3112"/>
                    </a:cubicBezTo>
                    <a:cubicBezTo>
                      <a:pt x="2607" y="2911"/>
                      <a:pt x="2908" y="2711"/>
                      <a:pt x="3108" y="2310"/>
                    </a:cubicBezTo>
                    <a:cubicBezTo>
                      <a:pt x="3284" y="1934"/>
                      <a:pt x="3334" y="1433"/>
                      <a:pt x="3158" y="1057"/>
                    </a:cubicBezTo>
                    <a:cubicBezTo>
                      <a:pt x="2896" y="431"/>
                      <a:pt x="2341" y="1"/>
                      <a:pt x="1690"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 name="Google Shape;1418;p48">
                <a:extLst>
                  <a:ext uri="{FF2B5EF4-FFF2-40B4-BE49-F238E27FC236}">
                    <a16:creationId xmlns:a16="http://schemas.microsoft.com/office/drawing/2014/main" id="{2DDBE723-2AAB-5802-4CD5-6B2F0A2547AC}"/>
                  </a:ext>
                </a:extLst>
              </p:cNvPr>
              <p:cNvSpPr/>
              <p:nvPr/>
            </p:nvSpPr>
            <p:spPr>
              <a:xfrm>
                <a:off x="-2621425" y="4032650"/>
                <a:ext cx="82725" cy="78850"/>
              </a:xfrm>
              <a:custGeom>
                <a:avLst/>
                <a:gdLst/>
                <a:ahLst/>
                <a:cxnLst/>
                <a:rect l="l" t="t" r="r" b="b"/>
                <a:pathLst>
                  <a:path w="3309" h="3154" extrusionOk="0">
                    <a:moveTo>
                      <a:pt x="1661" y="1"/>
                    </a:moveTo>
                    <a:cubicBezTo>
                      <a:pt x="1277" y="1"/>
                      <a:pt x="899" y="145"/>
                      <a:pt x="602" y="468"/>
                    </a:cubicBezTo>
                    <a:cubicBezTo>
                      <a:pt x="0" y="1094"/>
                      <a:pt x="25" y="2022"/>
                      <a:pt x="602" y="2623"/>
                    </a:cubicBezTo>
                    <a:cubicBezTo>
                      <a:pt x="752" y="2773"/>
                      <a:pt x="902" y="2874"/>
                      <a:pt x="1078" y="2949"/>
                    </a:cubicBezTo>
                    <a:cubicBezTo>
                      <a:pt x="1315" y="3083"/>
                      <a:pt x="1585" y="3153"/>
                      <a:pt x="1852" y="3153"/>
                    </a:cubicBezTo>
                    <a:cubicBezTo>
                      <a:pt x="2233" y="3153"/>
                      <a:pt x="2606" y="3008"/>
                      <a:pt x="2857" y="2698"/>
                    </a:cubicBezTo>
                    <a:cubicBezTo>
                      <a:pt x="3133" y="2347"/>
                      <a:pt x="3308" y="2022"/>
                      <a:pt x="3308" y="1570"/>
                    </a:cubicBezTo>
                    <a:cubicBezTo>
                      <a:pt x="3283" y="1169"/>
                      <a:pt x="3108" y="693"/>
                      <a:pt x="2782" y="417"/>
                    </a:cubicBezTo>
                    <a:cubicBezTo>
                      <a:pt x="2453" y="152"/>
                      <a:pt x="2053" y="1"/>
                      <a:pt x="1661" y="1"/>
                    </a:cubicBezTo>
                    <a:close/>
                  </a:path>
                </a:pathLst>
              </a:custGeom>
              <a:solidFill>
                <a:srgbClr val="69768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1419;p48">
                <a:extLst>
                  <a:ext uri="{FF2B5EF4-FFF2-40B4-BE49-F238E27FC236}">
                    <a16:creationId xmlns:a16="http://schemas.microsoft.com/office/drawing/2014/main" id="{95FFF81B-E70D-D144-4ADC-62F5060CB08A}"/>
                  </a:ext>
                </a:extLst>
              </p:cNvPr>
              <p:cNvSpPr/>
              <p:nvPr/>
            </p:nvSpPr>
            <p:spPr>
              <a:xfrm>
                <a:off x="-2716050" y="4031725"/>
                <a:ext cx="82100" cy="78700"/>
              </a:xfrm>
              <a:custGeom>
                <a:avLst/>
                <a:gdLst/>
                <a:ahLst/>
                <a:cxnLst/>
                <a:rect l="l" t="t" r="r" b="b"/>
                <a:pathLst>
                  <a:path w="3284" h="3148" extrusionOk="0">
                    <a:moveTo>
                      <a:pt x="1655" y="0"/>
                    </a:moveTo>
                    <a:cubicBezTo>
                      <a:pt x="1271" y="0"/>
                      <a:pt x="887" y="145"/>
                      <a:pt x="577" y="454"/>
                    </a:cubicBezTo>
                    <a:cubicBezTo>
                      <a:pt x="1" y="1081"/>
                      <a:pt x="26" y="2008"/>
                      <a:pt x="602" y="2635"/>
                    </a:cubicBezTo>
                    <a:cubicBezTo>
                      <a:pt x="727" y="2785"/>
                      <a:pt x="903" y="2886"/>
                      <a:pt x="1078" y="2936"/>
                    </a:cubicBezTo>
                    <a:cubicBezTo>
                      <a:pt x="1310" y="3073"/>
                      <a:pt x="1586" y="3148"/>
                      <a:pt x="1860" y="3148"/>
                    </a:cubicBezTo>
                    <a:cubicBezTo>
                      <a:pt x="2237" y="3148"/>
                      <a:pt x="2611" y="3005"/>
                      <a:pt x="2858" y="2685"/>
                    </a:cubicBezTo>
                    <a:cubicBezTo>
                      <a:pt x="3108" y="2359"/>
                      <a:pt x="3284" y="2033"/>
                      <a:pt x="3284" y="1582"/>
                    </a:cubicBezTo>
                    <a:cubicBezTo>
                      <a:pt x="3284" y="1156"/>
                      <a:pt x="3083" y="705"/>
                      <a:pt x="2758" y="429"/>
                    </a:cubicBezTo>
                    <a:cubicBezTo>
                      <a:pt x="2441" y="151"/>
                      <a:pt x="2048" y="0"/>
                      <a:pt x="1655" y="0"/>
                    </a:cubicBezTo>
                    <a:close/>
                  </a:path>
                </a:pathLst>
              </a:custGeom>
              <a:solidFill>
                <a:srgbClr val="69768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1420;p48">
                <a:extLst>
                  <a:ext uri="{FF2B5EF4-FFF2-40B4-BE49-F238E27FC236}">
                    <a16:creationId xmlns:a16="http://schemas.microsoft.com/office/drawing/2014/main" id="{2FEEDEC9-B4EC-373D-A1DC-2444687F3A51}"/>
                  </a:ext>
                </a:extLst>
              </p:cNvPr>
              <p:cNvSpPr/>
              <p:nvPr/>
            </p:nvSpPr>
            <p:spPr>
              <a:xfrm>
                <a:off x="-2804400" y="4060425"/>
                <a:ext cx="85250" cy="77150"/>
              </a:xfrm>
              <a:custGeom>
                <a:avLst/>
                <a:gdLst/>
                <a:ahLst/>
                <a:cxnLst/>
                <a:rect l="l" t="t" r="r" b="b"/>
                <a:pathLst>
                  <a:path w="3410" h="3086" extrusionOk="0">
                    <a:moveTo>
                      <a:pt x="1762" y="1"/>
                    </a:moveTo>
                    <a:cubicBezTo>
                      <a:pt x="1172" y="1"/>
                      <a:pt x="611" y="292"/>
                      <a:pt x="352" y="885"/>
                    </a:cubicBezTo>
                    <a:cubicBezTo>
                      <a:pt x="1" y="1662"/>
                      <a:pt x="327" y="2540"/>
                      <a:pt x="1079" y="2916"/>
                    </a:cubicBezTo>
                    <a:cubicBezTo>
                      <a:pt x="1254" y="3016"/>
                      <a:pt x="1429" y="3066"/>
                      <a:pt x="1630" y="3066"/>
                    </a:cubicBezTo>
                    <a:cubicBezTo>
                      <a:pt x="1713" y="3079"/>
                      <a:pt x="1799" y="3086"/>
                      <a:pt x="1886" y="3086"/>
                    </a:cubicBezTo>
                    <a:cubicBezTo>
                      <a:pt x="2447" y="3086"/>
                      <a:pt x="3035" y="2804"/>
                      <a:pt x="3209" y="2239"/>
                    </a:cubicBezTo>
                    <a:cubicBezTo>
                      <a:pt x="3359" y="1813"/>
                      <a:pt x="3409" y="1462"/>
                      <a:pt x="3259" y="1036"/>
                    </a:cubicBezTo>
                    <a:cubicBezTo>
                      <a:pt x="3109" y="635"/>
                      <a:pt x="2783" y="259"/>
                      <a:pt x="2382" y="109"/>
                    </a:cubicBezTo>
                    <a:cubicBezTo>
                      <a:pt x="2180" y="37"/>
                      <a:pt x="1969" y="1"/>
                      <a:pt x="1762"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1421;p48">
                <a:extLst>
                  <a:ext uri="{FF2B5EF4-FFF2-40B4-BE49-F238E27FC236}">
                    <a16:creationId xmlns:a16="http://schemas.microsoft.com/office/drawing/2014/main" id="{1DF4A957-4C09-C2FE-DDA5-BEF8044F82F7}"/>
                  </a:ext>
                </a:extLst>
              </p:cNvPr>
              <p:cNvSpPr/>
              <p:nvPr/>
            </p:nvSpPr>
            <p:spPr>
              <a:xfrm>
                <a:off x="-2873950" y="4107850"/>
                <a:ext cx="83375" cy="76900"/>
              </a:xfrm>
              <a:custGeom>
                <a:avLst/>
                <a:gdLst/>
                <a:ahLst/>
                <a:cxnLst/>
                <a:rect l="l" t="t" r="r" b="b"/>
                <a:pathLst>
                  <a:path w="3335" h="3076" extrusionOk="0">
                    <a:moveTo>
                      <a:pt x="1733" y="1"/>
                    </a:moveTo>
                    <a:cubicBezTo>
                      <a:pt x="1055" y="1"/>
                      <a:pt x="417" y="399"/>
                      <a:pt x="226" y="1119"/>
                    </a:cubicBezTo>
                    <a:cubicBezTo>
                      <a:pt x="1" y="1946"/>
                      <a:pt x="452" y="2748"/>
                      <a:pt x="1254" y="3024"/>
                    </a:cubicBezTo>
                    <a:cubicBezTo>
                      <a:pt x="1378" y="3055"/>
                      <a:pt x="1492" y="3076"/>
                      <a:pt x="1609" y="3076"/>
                    </a:cubicBezTo>
                    <a:cubicBezTo>
                      <a:pt x="1681" y="3076"/>
                      <a:pt x="1754" y="3068"/>
                      <a:pt x="1830" y="3049"/>
                    </a:cubicBezTo>
                    <a:cubicBezTo>
                      <a:pt x="1850" y="3049"/>
                      <a:pt x="1869" y="3050"/>
                      <a:pt x="1888" y="3050"/>
                    </a:cubicBezTo>
                    <a:cubicBezTo>
                      <a:pt x="2522" y="3050"/>
                      <a:pt x="3162" y="2653"/>
                      <a:pt x="3259" y="1996"/>
                    </a:cubicBezTo>
                    <a:cubicBezTo>
                      <a:pt x="3334" y="1570"/>
                      <a:pt x="3334" y="1194"/>
                      <a:pt x="3109" y="818"/>
                    </a:cubicBezTo>
                    <a:cubicBezTo>
                      <a:pt x="2908" y="442"/>
                      <a:pt x="2507" y="116"/>
                      <a:pt x="2106" y="41"/>
                    </a:cubicBezTo>
                    <a:cubicBezTo>
                      <a:pt x="1982" y="14"/>
                      <a:pt x="1857" y="1"/>
                      <a:pt x="173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 name="Google Shape;1422;p48">
                <a:extLst>
                  <a:ext uri="{FF2B5EF4-FFF2-40B4-BE49-F238E27FC236}">
                    <a16:creationId xmlns:a16="http://schemas.microsoft.com/office/drawing/2014/main" id="{22A00AD7-4AFD-5880-14ED-1E147306E616}"/>
                  </a:ext>
                </a:extLst>
              </p:cNvPr>
              <p:cNvSpPr/>
              <p:nvPr/>
            </p:nvSpPr>
            <p:spPr>
              <a:xfrm>
                <a:off x="-2937225" y="4166700"/>
                <a:ext cx="87750" cy="77375"/>
              </a:xfrm>
              <a:custGeom>
                <a:avLst/>
                <a:gdLst/>
                <a:ahLst/>
                <a:cxnLst/>
                <a:rect l="l" t="t" r="r" b="b"/>
                <a:pathLst>
                  <a:path w="3510" h="3095" extrusionOk="0">
                    <a:moveTo>
                      <a:pt x="1741" y="0"/>
                    </a:moveTo>
                    <a:cubicBezTo>
                      <a:pt x="1616" y="0"/>
                      <a:pt x="1494" y="14"/>
                      <a:pt x="1379" y="43"/>
                    </a:cubicBezTo>
                    <a:cubicBezTo>
                      <a:pt x="577" y="269"/>
                      <a:pt x="0" y="995"/>
                      <a:pt x="176" y="1873"/>
                    </a:cubicBezTo>
                    <a:cubicBezTo>
                      <a:pt x="333" y="2615"/>
                      <a:pt x="996" y="3095"/>
                      <a:pt x="1728" y="3095"/>
                    </a:cubicBezTo>
                    <a:cubicBezTo>
                      <a:pt x="1811" y="3095"/>
                      <a:pt x="1896" y="3088"/>
                      <a:pt x="1980" y="3076"/>
                    </a:cubicBezTo>
                    <a:cubicBezTo>
                      <a:pt x="2181" y="3051"/>
                      <a:pt x="2356" y="2975"/>
                      <a:pt x="2507" y="2850"/>
                    </a:cubicBezTo>
                    <a:cubicBezTo>
                      <a:pt x="3083" y="2574"/>
                      <a:pt x="3509" y="1898"/>
                      <a:pt x="3284" y="1246"/>
                    </a:cubicBezTo>
                    <a:cubicBezTo>
                      <a:pt x="3158" y="845"/>
                      <a:pt x="2983" y="519"/>
                      <a:pt x="2607" y="269"/>
                    </a:cubicBezTo>
                    <a:cubicBezTo>
                      <a:pt x="2374" y="90"/>
                      <a:pt x="2052" y="0"/>
                      <a:pt x="1741"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1423;p48">
                <a:extLst>
                  <a:ext uri="{FF2B5EF4-FFF2-40B4-BE49-F238E27FC236}">
                    <a16:creationId xmlns:a16="http://schemas.microsoft.com/office/drawing/2014/main" id="{C8BE4C3D-FB08-0418-535A-56CB5E8203CD}"/>
                  </a:ext>
                </a:extLst>
              </p:cNvPr>
              <p:cNvSpPr/>
              <p:nvPr/>
            </p:nvSpPr>
            <p:spPr>
              <a:xfrm>
                <a:off x="-2978575" y="4238850"/>
                <a:ext cx="87750" cy="77275"/>
              </a:xfrm>
              <a:custGeom>
                <a:avLst/>
                <a:gdLst/>
                <a:ahLst/>
                <a:cxnLst/>
                <a:rect l="l" t="t" r="r" b="b"/>
                <a:pathLst>
                  <a:path w="3510" h="3091" extrusionOk="0">
                    <a:moveTo>
                      <a:pt x="1711" y="0"/>
                    </a:moveTo>
                    <a:cubicBezTo>
                      <a:pt x="1597" y="0"/>
                      <a:pt x="1484" y="13"/>
                      <a:pt x="1379" y="39"/>
                    </a:cubicBezTo>
                    <a:cubicBezTo>
                      <a:pt x="577" y="265"/>
                      <a:pt x="0" y="992"/>
                      <a:pt x="176" y="1869"/>
                    </a:cubicBezTo>
                    <a:cubicBezTo>
                      <a:pt x="356" y="2611"/>
                      <a:pt x="1000" y="3091"/>
                      <a:pt x="1728" y="3091"/>
                    </a:cubicBezTo>
                    <a:cubicBezTo>
                      <a:pt x="1811" y="3091"/>
                      <a:pt x="1896" y="3085"/>
                      <a:pt x="1980" y="3072"/>
                    </a:cubicBezTo>
                    <a:cubicBezTo>
                      <a:pt x="2181" y="3047"/>
                      <a:pt x="2356" y="2972"/>
                      <a:pt x="2507" y="2846"/>
                    </a:cubicBezTo>
                    <a:cubicBezTo>
                      <a:pt x="3083" y="2571"/>
                      <a:pt x="3509" y="1894"/>
                      <a:pt x="3284" y="1242"/>
                    </a:cubicBezTo>
                    <a:cubicBezTo>
                      <a:pt x="3158" y="841"/>
                      <a:pt x="2983" y="515"/>
                      <a:pt x="2607" y="265"/>
                    </a:cubicBezTo>
                    <a:cubicBezTo>
                      <a:pt x="2367" y="99"/>
                      <a:pt x="2031" y="0"/>
                      <a:pt x="1711"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 name="Google Shape;1424;p48">
                <a:extLst>
                  <a:ext uri="{FF2B5EF4-FFF2-40B4-BE49-F238E27FC236}">
                    <a16:creationId xmlns:a16="http://schemas.microsoft.com/office/drawing/2014/main" id="{FF1BD872-F6D7-17A7-2BE6-4121ED190CD8}"/>
                  </a:ext>
                </a:extLst>
              </p:cNvPr>
              <p:cNvSpPr/>
              <p:nvPr/>
            </p:nvSpPr>
            <p:spPr>
              <a:xfrm>
                <a:off x="-2989225" y="4319600"/>
                <a:ext cx="89000" cy="77600"/>
              </a:xfrm>
              <a:custGeom>
                <a:avLst/>
                <a:gdLst/>
                <a:ahLst/>
                <a:cxnLst/>
                <a:rect l="l" t="t" r="r" b="b"/>
                <a:pathLst>
                  <a:path w="3560" h="3104" extrusionOk="0">
                    <a:moveTo>
                      <a:pt x="1761" y="0"/>
                    </a:moveTo>
                    <a:cubicBezTo>
                      <a:pt x="1603" y="0"/>
                      <a:pt x="1447" y="23"/>
                      <a:pt x="1304" y="67"/>
                    </a:cubicBezTo>
                    <a:cubicBezTo>
                      <a:pt x="527" y="343"/>
                      <a:pt x="0" y="1095"/>
                      <a:pt x="226" y="1947"/>
                    </a:cubicBezTo>
                    <a:cubicBezTo>
                      <a:pt x="423" y="2668"/>
                      <a:pt x="1057" y="3104"/>
                      <a:pt x="1782" y="3104"/>
                    </a:cubicBezTo>
                    <a:cubicBezTo>
                      <a:pt x="1888" y="3104"/>
                      <a:pt x="1996" y="3094"/>
                      <a:pt x="2106" y="3075"/>
                    </a:cubicBezTo>
                    <a:cubicBezTo>
                      <a:pt x="2281" y="3025"/>
                      <a:pt x="2456" y="2925"/>
                      <a:pt x="2607" y="2824"/>
                    </a:cubicBezTo>
                    <a:cubicBezTo>
                      <a:pt x="3158" y="2498"/>
                      <a:pt x="3559" y="1822"/>
                      <a:pt x="3309" y="1170"/>
                    </a:cubicBezTo>
                    <a:cubicBezTo>
                      <a:pt x="3133" y="769"/>
                      <a:pt x="2958" y="443"/>
                      <a:pt x="2582" y="218"/>
                    </a:cubicBezTo>
                    <a:cubicBezTo>
                      <a:pt x="2340" y="73"/>
                      <a:pt x="2047" y="0"/>
                      <a:pt x="1761"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 name="Google Shape;1425;p48">
                <a:extLst>
                  <a:ext uri="{FF2B5EF4-FFF2-40B4-BE49-F238E27FC236}">
                    <a16:creationId xmlns:a16="http://schemas.microsoft.com/office/drawing/2014/main" id="{7EA43C50-E50F-2BBD-5130-A0121A9CBCC9}"/>
                  </a:ext>
                </a:extLst>
              </p:cNvPr>
              <p:cNvSpPr/>
              <p:nvPr/>
            </p:nvSpPr>
            <p:spPr>
              <a:xfrm>
                <a:off x="-2996750" y="4407575"/>
                <a:ext cx="90250" cy="77525"/>
              </a:xfrm>
              <a:custGeom>
                <a:avLst/>
                <a:gdLst/>
                <a:ahLst/>
                <a:cxnLst/>
                <a:rect l="l" t="t" r="r" b="b"/>
                <a:pathLst>
                  <a:path w="3610" h="3101" extrusionOk="0">
                    <a:moveTo>
                      <a:pt x="1806" y="0"/>
                    </a:moveTo>
                    <a:cubicBezTo>
                      <a:pt x="1567" y="0"/>
                      <a:pt x="1330" y="50"/>
                      <a:pt x="1128" y="157"/>
                    </a:cubicBezTo>
                    <a:cubicBezTo>
                      <a:pt x="402" y="533"/>
                      <a:pt x="1" y="1385"/>
                      <a:pt x="351" y="2188"/>
                    </a:cubicBezTo>
                    <a:cubicBezTo>
                      <a:pt x="634" y="2771"/>
                      <a:pt x="1185" y="3100"/>
                      <a:pt x="1782" y="3100"/>
                    </a:cubicBezTo>
                    <a:cubicBezTo>
                      <a:pt x="1980" y="3100"/>
                      <a:pt x="2182" y="3064"/>
                      <a:pt x="2381" y="2990"/>
                    </a:cubicBezTo>
                    <a:cubicBezTo>
                      <a:pt x="2557" y="2914"/>
                      <a:pt x="2707" y="2789"/>
                      <a:pt x="2833" y="2664"/>
                    </a:cubicBezTo>
                    <a:cubicBezTo>
                      <a:pt x="3359" y="2263"/>
                      <a:pt x="3610" y="1511"/>
                      <a:pt x="3284" y="909"/>
                    </a:cubicBezTo>
                    <a:cubicBezTo>
                      <a:pt x="3058" y="533"/>
                      <a:pt x="2808" y="258"/>
                      <a:pt x="2407" y="107"/>
                    </a:cubicBezTo>
                    <a:cubicBezTo>
                      <a:pt x="2220" y="38"/>
                      <a:pt x="2013" y="0"/>
                      <a:pt x="180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 name="Google Shape;1426;p48">
                <a:extLst>
                  <a:ext uri="{FF2B5EF4-FFF2-40B4-BE49-F238E27FC236}">
                    <a16:creationId xmlns:a16="http://schemas.microsoft.com/office/drawing/2014/main" id="{13E8BE47-9A53-FC8B-DFCE-1584EF8E3AEC}"/>
                  </a:ext>
                </a:extLst>
              </p:cNvPr>
              <p:cNvSpPr/>
              <p:nvPr/>
            </p:nvSpPr>
            <p:spPr>
              <a:xfrm>
                <a:off x="-3000500" y="4490800"/>
                <a:ext cx="85225" cy="78275"/>
              </a:xfrm>
              <a:custGeom>
                <a:avLst/>
                <a:gdLst/>
                <a:ahLst/>
                <a:cxnLst/>
                <a:rect l="l" t="t" r="r" b="b"/>
                <a:pathLst>
                  <a:path w="3409" h="3131" extrusionOk="0">
                    <a:moveTo>
                      <a:pt x="1769" y="1"/>
                    </a:moveTo>
                    <a:cubicBezTo>
                      <a:pt x="1708" y="1"/>
                      <a:pt x="1645" y="4"/>
                      <a:pt x="1579" y="11"/>
                    </a:cubicBezTo>
                    <a:cubicBezTo>
                      <a:pt x="1153" y="36"/>
                      <a:pt x="727" y="287"/>
                      <a:pt x="476" y="638"/>
                    </a:cubicBezTo>
                    <a:cubicBezTo>
                      <a:pt x="0" y="1315"/>
                      <a:pt x="25" y="2242"/>
                      <a:pt x="727" y="2793"/>
                    </a:cubicBezTo>
                    <a:cubicBezTo>
                      <a:pt x="1019" y="3020"/>
                      <a:pt x="1352" y="3131"/>
                      <a:pt x="1684" y="3131"/>
                    </a:cubicBezTo>
                    <a:cubicBezTo>
                      <a:pt x="2121" y="3131"/>
                      <a:pt x="2554" y="2938"/>
                      <a:pt x="2882" y="2568"/>
                    </a:cubicBezTo>
                    <a:cubicBezTo>
                      <a:pt x="3008" y="2417"/>
                      <a:pt x="3083" y="2242"/>
                      <a:pt x="3133" y="2067"/>
                    </a:cubicBezTo>
                    <a:cubicBezTo>
                      <a:pt x="3409" y="1490"/>
                      <a:pt x="3308" y="713"/>
                      <a:pt x="2732" y="337"/>
                    </a:cubicBezTo>
                    <a:cubicBezTo>
                      <a:pt x="2411" y="123"/>
                      <a:pt x="2126" y="1"/>
                      <a:pt x="1769"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 name="Google Shape;1427;p48">
                <a:extLst>
                  <a:ext uri="{FF2B5EF4-FFF2-40B4-BE49-F238E27FC236}">
                    <a16:creationId xmlns:a16="http://schemas.microsoft.com/office/drawing/2014/main" id="{8910919F-20A0-4543-AE7D-507DCE945024}"/>
                  </a:ext>
                </a:extLst>
              </p:cNvPr>
              <p:cNvSpPr/>
              <p:nvPr/>
            </p:nvSpPr>
            <p:spPr>
              <a:xfrm>
                <a:off x="-3018050" y="4574175"/>
                <a:ext cx="85225" cy="78300"/>
              </a:xfrm>
              <a:custGeom>
                <a:avLst/>
                <a:gdLst/>
                <a:ahLst/>
                <a:cxnLst/>
                <a:rect l="l" t="t" r="r" b="b"/>
                <a:pathLst>
                  <a:path w="3409" h="3132" extrusionOk="0">
                    <a:moveTo>
                      <a:pt x="1742" y="0"/>
                    </a:moveTo>
                    <a:cubicBezTo>
                      <a:pt x="1689" y="0"/>
                      <a:pt x="1635" y="3"/>
                      <a:pt x="1579" y="10"/>
                    </a:cubicBezTo>
                    <a:cubicBezTo>
                      <a:pt x="1153" y="60"/>
                      <a:pt x="702" y="285"/>
                      <a:pt x="477" y="636"/>
                    </a:cubicBezTo>
                    <a:cubicBezTo>
                      <a:pt x="0" y="1313"/>
                      <a:pt x="25" y="2240"/>
                      <a:pt x="702" y="2792"/>
                    </a:cubicBezTo>
                    <a:cubicBezTo>
                      <a:pt x="997" y="3021"/>
                      <a:pt x="1339" y="3131"/>
                      <a:pt x="1678" y="3131"/>
                    </a:cubicBezTo>
                    <a:cubicBezTo>
                      <a:pt x="2119" y="3131"/>
                      <a:pt x="2557" y="2945"/>
                      <a:pt x="2883" y="2591"/>
                    </a:cubicBezTo>
                    <a:cubicBezTo>
                      <a:pt x="3008" y="2441"/>
                      <a:pt x="3083" y="2265"/>
                      <a:pt x="3133" y="2090"/>
                    </a:cubicBezTo>
                    <a:cubicBezTo>
                      <a:pt x="3409" y="1488"/>
                      <a:pt x="3309" y="712"/>
                      <a:pt x="2707" y="336"/>
                    </a:cubicBezTo>
                    <a:cubicBezTo>
                      <a:pt x="2402" y="139"/>
                      <a:pt x="2097" y="0"/>
                      <a:pt x="174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1428;p48">
                <a:extLst>
                  <a:ext uri="{FF2B5EF4-FFF2-40B4-BE49-F238E27FC236}">
                    <a16:creationId xmlns:a16="http://schemas.microsoft.com/office/drawing/2014/main" id="{AFEE28D9-C90C-5927-0F73-8CF627E1B0C2}"/>
                  </a:ext>
                </a:extLst>
              </p:cNvPr>
              <p:cNvSpPr/>
              <p:nvPr/>
            </p:nvSpPr>
            <p:spPr>
              <a:xfrm>
                <a:off x="-3048750" y="4663125"/>
                <a:ext cx="85225" cy="78400"/>
              </a:xfrm>
              <a:custGeom>
                <a:avLst/>
                <a:gdLst/>
                <a:ahLst/>
                <a:cxnLst/>
                <a:rect l="l" t="t" r="r" b="b"/>
                <a:pathLst>
                  <a:path w="3409" h="3136" extrusionOk="0">
                    <a:moveTo>
                      <a:pt x="1765" y="0"/>
                    </a:moveTo>
                    <a:cubicBezTo>
                      <a:pt x="1666" y="0"/>
                      <a:pt x="1563" y="11"/>
                      <a:pt x="1454" y="36"/>
                    </a:cubicBezTo>
                    <a:cubicBezTo>
                      <a:pt x="1053" y="111"/>
                      <a:pt x="627" y="387"/>
                      <a:pt x="426" y="737"/>
                    </a:cubicBezTo>
                    <a:cubicBezTo>
                      <a:pt x="0" y="1464"/>
                      <a:pt x="101" y="2392"/>
                      <a:pt x="852" y="2868"/>
                    </a:cubicBezTo>
                    <a:cubicBezTo>
                      <a:pt x="1128" y="3048"/>
                      <a:pt x="1429" y="3135"/>
                      <a:pt x="1724" y="3135"/>
                    </a:cubicBezTo>
                    <a:cubicBezTo>
                      <a:pt x="2206" y="3135"/>
                      <a:pt x="2672" y="2902"/>
                      <a:pt x="2983" y="2467"/>
                    </a:cubicBezTo>
                    <a:cubicBezTo>
                      <a:pt x="3108" y="2316"/>
                      <a:pt x="3183" y="2141"/>
                      <a:pt x="3208" y="1966"/>
                    </a:cubicBezTo>
                    <a:cubicBezTo>
                      <a:pt x="3409" y="1339"/>
                      <a:pt x="3258" y="562"/>
                      <a:pt x="2632" y="261"/>
                    </a:cubicBezTo>
                    <a:cubicBezTo>
                      <a:pt x="2347" y="109"/>
                      <a:pt x="2076" y="0"/>
                      <a:pt x="1765"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1429;p48">
                <a:extLst>
                  <a:ext uri="{FF2B5EF4-FFF2-40B4-BE49-F238E27FC236}">
                    <a16:creationId xmlns:a16="http://schemas.microsoft.com/office/drawing/2014/main" id="{B1DF62F9-CA0A-E86F-71F4-86DCDAE2E2D1}"/>
                  </a:ext>
                </a:extLst>
              </p:cNvPr>
              <p:cNvSpPr/>
              <p:nvPr/>
            </p:nvSpPr>
            <p:spPr>
              <a:xfrm>
                <a:off x="-3115800" y="4716000"/>
                <a:ext cx="78975" cy="78625"/>
              </a:xfrm>
              <a:custGeom>
                <a:avLst/>
                <a:gdLst/>
                <a:ahLst/>
                <a:cxnLst/>
                <a:rect l="l" t="t" r="r" b="b"/>
                <a:pathLst>
                  <a:path w="3159" h="3145" extrusionOk="0">
                    <a:moveTo>
                      <a:pt x="1780" y="1"/>
                    </a:moveTo>
                    <a:cubicBezTo>
                      <a:pt x="1354" y="1"/>
                      <a:pt x="978" y="51"/>
                      <a:pt x="627" y="327"/>
                    </a:cubicBezTo>
                    <a:cubicBezTo>
                      <a:pt x="301" y="577"/>
                      <a:pt x="51" y="1029"/>
                      <a:pt x="51" y="1455"/>
                    </a:cubicBezTo>
                    <a:cubicBezTo>
                      <a:pt x="1" y="2282"/>
                      <a:pt x="527" y="3059"/>
                      <a:pt x="1404" y="3134"/>
                    </a:cubicBezTo>
                    <a:cubicBezTo>
                      <a:pt x="1467" y="3141"/>
                      <a:pt x="1528" y="3145"/>
                      <a:pt x="1589" y="3145"/>
                    </a:cubicBezTo>
                    <a:cubicBezTo>
                      <a:pt x="2360" y="3145"/>
                      <a:pt x="2992" y="2572"/>
                      <a:pt x="3108" y="1805"/>
                    </a:cubicBezTo>
                    <a:cubicBezTo>
                      <a:pt x="3159" y="1605"/>
                      <a:pt x="3133" y="1430"/>
                      <a:pt x="3058" y="1229"/>
                    </a:cubicBezTo>
                    <a:cubicBezTo>
                      <a:pt x="2983" y="602"/>
                      <a:pt x="2482" y="1"/>
                      <a:pt x="1780"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1430;p48">
                <a:extLst>
                  <a:ext uri="{FF2B5EF4-FFF2-40B4-BE49-F238E27FC236}">
                    <a16:creationId xmlns:a16="http://schemas.microsoft.com/office/drawing/2014/main" id="{74F804F4-BD92-3036-3737-019F2249F0F4}"/>
                  </a:ext>
                </a:extLst>
              </p:cNvPr>
              <p:cNvSpPr/>
              <p:nvPr/>
            </p:nvSpPr>
            <p:spPr>
              <a:xfrm>
                <a:off x="-3194750" y="4751100"/>
                <a:ext cx="78975" cy="79125"/>
              </a:xfrm>
              <a:custGeom>
                <a:avLst/>
                <a:gdLst/>
                <a:ahLst/>
                <a:cxnLst/>
                <a:rect l="l" t="t" r="r" b="b"/>
                <a:pathLst>
                  <a:path w="3159" h="3165" extrusionOk="0">
                    <a:moveTo>
                      <a:pt x="1780" y="0"/>
                    </a:moveTo>
                    <a:cubicBezTo>
                      <a:pt x="1354" y="0"/>
                      <a:pt x="1003" y="51"/>
                      <a:pt x="652" y="326"/>
                    </a:cubicBezTo>
                    <a:cubicBezTo>
                      <a:pt x="301" y="602"/>
                      <a:pt x="51" y="1028"/>
                      <a:pt x="51" y="1454"/>
                    </a:cubicBezTo>
                    <a:cubicBezTo>
                      <a:pt x="1" y="2281"/>
                      <a:pt x="527" y="3058"/>
                      <a:pt x="1404" y="3158"/>
                    </a:cubicBezTo>
                    <a:cubicBezTo>
                      <a:pt x="1454" y="3163"/>
                      <a:pt x="1504" y="3165"/>
                      <a:pt x="1553" y="3165"/>
                    </a:cubicBezTo>
                    <a:cubicBezTo>
                      <a:pt x="2340" y="3165"/>
                      <a:pt x="2991" y="2607"/>
                      <a:pt x="3108" y="1805"/>
                    </a:cubicBezTo>
                    <a:cubicBezTo>
                      <a:pt x="3159" y="1630"/>
                      <a:pt x="3134" y="1429"/>
                      <a:pt x="3058" y="1254"/>
                    </a:cubicBezTo>
                    <a:cubicBezTo>
                      <a:pt x="2983" y="602"/>
                      <a:pt x="2482" y="0"/>
                      <a:pt x="1780"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1431;p48">
                <a:extLst>
                  <a:ext uri="{FF2B5EF4-FFF2-40B4-BE49-F238E27FC236}">
                    <a16:creationId xmlns:a16="http://schemas.microsoft.com/office/drawing/2014/main" id="{4DFE66A6-9785-B733-D784-29960D3DFED7}"/>
                  </a:ext>
                </a:extLst>
              </p:cNvPr>
              <p:cNvSpPr/>
              <p:nvPr/>
            </p:nvSpPr>
            <p:spPr>
              <a:xfrm>
                <a:off x="-2883350" y="3856900"/>
                <a:ext cx="391025" cy="780225"/>
              </a:xfrm>
              <a:custGeom>
                <a:avLst/>
                <a:gdLst/>
                <a:ahLst/>
                <a:cxnLst/>
                <a:rect l="l" t="t" r="r" b="b"/>
                <a:pathLst>
                  <a:path w="15641" h="31209" extrusionOk="0">
                    <a:moveTo>
                      <a:pt x="14696" y="0"/>
                    </a:moveTo>
                    <a:cubicBezTo>
                      <a:pt x="14320" y="0"/>
                      <a:pt x="13710" y="484"/>
                      <a:pt x="12457" y="1508"/>
                    </a:cubicBezTo>
                    <a:cubicBezTo>
                      <a:pt x="10402" y="3162"/>
                      <a:pt x="1780" y="10881"/>
                      <a:pt x="878" y="14189"/>
                    </a:cubicBezTo>
                    <a:cubicBezTo>
                      <a:pt x="1" y="17473"/>
                      <a:pt x="653" y="22686"/>
                      <a:pt x="327" y="25493"/>
                    </a:cubicBezTo>
                    <a:cubicBezTo>
                      <a:pt x="1" y="28525"/>
                      <a:pt x="3134" y="30129"/>
                      <a:pt x="3134" y="30129"/>
                    </a:cubicBezTo>
                    <a:cubicBezTo>
                      <a:pt x="4589" y="30897"/>
                      <a:pt x="5916" y="31208"/>
                      <a:pt x="7086" y="31208"/>
                    </a:cubicBezTo>
                    <a:cubicBezTo>
                      <a:pt x="9964" y="31208"/>
                      <a:pt x="11883" y="29320"/>
                      <a:pt x="12382" y="27698"/>
                    </a:cubicBezTo>
                    <a:cubicBezTo>
                      <a:pt x="12708" y="26646"/>
                      <a:pt x="12983" y="24440"/>
                      <a:pt x="13259" y="23362"/>
                    </a:cubicBezTo>
                    <a:cubicBezTo>
                      <a:pt x="14362" y="19102"/>
                      <a:pt x="10352" y="13864"/>
                      <a:pt x="10352" y="13864"/>
                    </a:cubicBezTo>
                    <a:cubicBezTo>
                      <a:pt x="14838" y="8450"/>
                      <a:pt x="15089" y="4440"/>
                      <a:pt x="15089" y="4164"/>
                    </a:cubicBezTo>
                    <a:lnTo>
                      <a:pt x="15089" y="4164"/>
                    </a:lnTo>
                    <a:cubicBezTo>
                      <a:pt x="15014" y="4239"/>
                      <a:pt x="14963" y="4265"/>
                      <a:pt x="14963" y="4265"/>
                    </a:cubicBezTo>
                    <a:cubicBezTo>
                      <a:pt x="14963" y="4265"/>
                      <a:pt x="15640" y="1533"/>
                      <a:pt x="15239" y="580"/>
                    </a:cubicBezTo>
                    <a:cubicBezTo>
                      <a:pt x="15083" y="199"/>
                      <a:pt x="14937" y="0"/>
                      <a:pt x="14696" y="0"/>
                    </a:cubicBezTo>
                    <a:close/>
                  </a:path>
                </a:pathLst>
              </a:custGeom>
              <a:solidFill>
                <a:srgbClr val="EE978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1432;p48">
                <a:extLst>
                  <a:ext uri="{FF2B5EF4-FFF2-40B4-BE49-F238E27FC236}">
                    <a16:creationId xmlns:a16="http://schemas.microsoft.com/office/drawing/2014/main" id="{61C9AF17-6847-5E84-88FD-0FB15FDAF79D}"/>
                  </a:ext>
                </a:extLst>
              </p:cNvPr>
              <p:cNvSpPr/>
              <p:nvPr/>
            </p:nvSpPr>
            <p:spPr>
              <a:xfrm>
                <a:off x="-2624575" y="3960375"/>
                <a:ext cx="118450" cy="589000"/>
              </a:xfrm>
              <a:custGeom>
                <a:avLst/>
                <a:gdLst/>
                <a:ahLst/>
                <a:cxnLst/>
                <a:rect l="l" t="t" r="r" b="b"/>
                <a:pathLst>
                  <a:path w="4738" h="23560" fill="none" extrusionOk="0">
                    <a:moveTo>
                      <a:pt x="4738" y="0"/>
                    </a:moveTo>
                    <a:cubicBezTo>
                      <a:pt x="4738" y="0"/>
                      <a:pt x="4663" y="4111"/>
                      <a:pt x="1" y="9725"/>
                    </a:cubicBezTo>
                    <a:cubicBezTo>
                      <a:pt x="1" y="9725"/>
                      <a:pt x="4011" y="14963"/>
                      <a:pt x="2908" y="19223"/>
                    </a:cubicBezTo>
                    <a:cubicBezTo>
                      <a:pt x="2632" y="20301"/>
                      <a:pt x="2031" y="23559"/>
                      <a:pt x="2031" y="23559"/>
                    </a:cubicBezTo>
                  </a:path>
                </a:pathLst>
              </a:custGeom>
              <a:noFill/>
              <a:ln w="10650" cap="rnd" cmpd="sng">
                <a:solidFill>
                  <a:srgbClr val="C97F7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8" name="Google Shape;1433;p48">
              <a:extLst>
                <a:ext uri="{FF2B5EF4-FFF2-40B4-BE49-F238E27FC236}">
                  <a16:creationId xmlns:a16="http://schemas.microsoft.com/office/drawing/2014/main" id="{5A566326-DAA3-B748-0E0B-B5489FF8EE69}"/>
                </a:ext>
              </a:extLst>
            </p:cNvPr>
            <p:cNvGrpSpPr/>
            <p:nvPr/>
          </p:nvGrpSpPr>
          <p:grpSpPr>
            <a:xfrm rot="1081726">
              <a:off x="10189222" y="4377023"/>
              <a:ext cx="2683869" cy="2667594"/>
              <a:chOff x="8532150" y="3953013"/>
              <a:chExt cx="1661050" cy="1651075"/>
            </a:xfrm>
          </p:grpSpPr>
          <p:sp>
            <p:nvSpPr>
              <p:cNvPr id="59" name="Google Shape;1434;p48">
                <a:extLst>
                  <a:ext uri="{FF2B5EF4-FFF2-40B4-BE49-F238E27FC236}">
                    <a16:creationId xmlns:a16="http://schemas.microsoft.com/office/drawing/2014/main" id="{206DD894-83A9-F362-92A1-05179665A93E}"/>
                  </a:ext>
                </a:extLst>
              </p:cNvPr>
              <p:cNvSpPr/>
              <p:nvPr/>
            </p:nvSpPr>
            <p:spPr>
              <a:xfrm>
                <a:off x="8532150" y="3953013"/>
                <a:ext cx="1128475" cy="1249425"/>
              </a:xfrm>
              <a:custGeom>
                <a:avLst/>
                <a:gdLst/>
                <a:ahLst/>
                <a:cxnLst/>
                <a:rect l="l" t="t" r="r" b="b"/>
                <a:pathLst>
                  <a:path w="45139" h="49977" extrusionOk="0">
                    <a:moveTo>
                      <a:pt x="8078" y="0"/>
                    </a:moveTo>
                    <a:cubicBezTo>
                      <a:pt x="7631" y="0"/>
                      <a:pt x="7358" y="129"/>
                      <a:pt x="7068" y="378"/>
                    </a:cubicBezTo>
                    <a:cubicBezTo>
                      <a:pt x="6391" y="954"/>
                      <a:pt x="5915" y="2032"/>
                      <a:pt x="6567" y="2934"/>
                    </a:cubicBezTo>
                    <a:cubicBezTo>
                      <a:pt x="6592" y="2959"/>
                      <a:pt x="6617" y="3009"/>
                      <a:pt x="6667" y="3059"/>
                    </a:cubicBezTo>
                    <a:cubicBezTo>
                      <a:pt x="7444" y="3962"/>
                      <a:pt x="8171" y="4814"/>
                      <a:pt x="8171" y="4814"/>
                    </a:cubicBezTo>
                    <a:cubicBezTo>
                      <a:pt x="8171" y="4814"/>
                      <a:pt x="5389" y="3335"/>
                      <a:pt x="3534" y="2759"/>
                    </a:cubicBezTo>
                    <a:cubicBezTo>
                      <a:pt x="3083" y="2608"/>
                      <a:pt x="2707" y="2533"/>
                      <a:pt x="2406" y="2508"/>
                    </a:cubicBezTo>
                    <a:cubicBezTo>
                      <a:pt x="2387" y="2507"/>
                      <a:pt x="2369" y="2507"/>
                      <a:pt x="2350" y="2507"/>
                    </a:cubicBezTo>
                    <a:cubicBezTo>
                      <a:pt x="881" y="2507"/>
                      <a:pt x="25" y="4449"/>
                      <a:pt x="0" y="5365"/>
                    </a:cubicBezTo>
                    <a:cubicBezTo>
                      <a:pt x="0" y="6293"/>
                      <a:pt x="927" y="7170"/>
                      <a:pt x="1830" y="8122"/>
                    </a:cubicBezTo>
                    <a:cubicBezTo>
                      <a:pt x="2582" y="8924"/>
                      <a:pt x="3634" y="9902"/>
                      <a:pt x="3634" y="9902"/>
                    </a:cubicBezTo>
                    <a:cubicBezTo>
                      <a:pt x="3634" y="9902"/>
                      <a:pt x="3034" y="9694"/>
                      <a:pt x="2623" y="9694"/>
                    </a:cubicBezTo>
                    <a:cubicBezTo>
                      <a:pt x="2582" y="9694"/>
                      <a:pt x="2543" y="9697"/>
                      <a:pt x="2506" y="9701"/>
                    </a:cubicBezTo>
                    <a:cubicBezTo>
                      <a:pt x="1930" y="9801"/>
                      <a:pt x="1203" y="10077"/>
                      <a:pt x="1028" y="10503"/>
                    </a:cubicBezTo>
                    <a:cubicBezTo>
                      <a:pt x="602" y="11581"/>
                      <a:pt x="1379" y="12608"/>
                      <a:pt x="2155" y="13536"/>
                    </a:cubicBezTo>
                    <a:lnTo>
                      <a:pt x="4963" y="16368"/>
                    </a:lnTo>
                    <a:cubicBezTo>
                      <a:pt x="4963" y="16368"/>
                      <a:pt x="4135" y="17070"/>
                      <a:pt x="4085" y="17471"/>
                    </a:cubicBezTo>
                    <a:cubicBezTo>
                      <a:pt x="4035" y="17671"/>
                      <a:pt x="4311" y="18022"/>
                      <a:pt x="4536" y="18373"/>
                    </a:cubicBezTo>
                    <a:cubicBezTo>
                      <a:pt x="5163" y="19425"/>
                      <a:pt x="12732" y="24764"/>
                      <a:pt x="13058" y="25716"/>
                    </a:cubicBezTo>
                    <a:cubicBezTo>
                      <a:pt x="13384" y="26669"/>
                      <a:pt x="13484" y="32358"/>
                      <a:pt x="18747" y="38498"/>
                    </a:cubicBezTo>
                    <a:cubicBezTo>
                      <a:pt x="24010" y="44639"/>
                      <a:pt x="25639" y="43736"/>
                      <a:pt x="28020" y="46092"/>
                    </a:cubicBezTo>
                    <a:cubicBezTo>
                      <a:pt x="30401" y="48473"/>
                      <a:pt x="32206" y="49977"/>
                      <a:pt x="32206" y="49977"/>
                    </a:cubicBezTo>
                    <a:lnTo>
                      <a:pt x="45138" y="38799"/>
                    </a:lnTo>
                    <a:cubicBezTo>
                      <a:pt x="45138" y="38799"/>
                      <a:pt x="40201" y="34137"/>
                      <a:pt x="39900" y="31355"/>
                    </a:cubicBezTo>
                    <a:cubicBezTo>
                      <a:pt x="39599" y="28548"/>
                      <a:pt x="40251" y="23360"/>
                      <a:pt x="39399" y="20052"/>
                    </a:cubicBezTo>
                    <a:cubicBezTo>
                      <a:pt x="38522" y="16744"/>
                      <a:pt x="29950" y="8974"/>
                      <a:pt x="27895" y="7295"/>
                    </a:cubicBezTo>
                    <a:cubicBezTo>
                      <a:pt x="26635" y="6265"/>
                      <a:pt x="26034" y="5782"/>
                      <a:pt x="25666" y="5782"/>
                    </a:cubicBezTo>
                    <a:cubicBezTo>
                      <a:pt x="25433" y="5782"/>
                      <a:pt x="25293" y="5974"/>
                      <a:pt x="25138" y="6343"/>
                    </a:cubicBezTo>
                    <a:cubicBezTo>
                      <a:pt x="24737" y="7320"/>
                      <a:pt x="25389" y="10052"/>
                      <a:pt x="25389" y="10052"/>
                    </a:cubicBezTo>
                    <a:cubicBezTo>
                      <a:pt x="25389" y="10052"/>
                      <a:pt x="14812" y="1706"/>
                      <a:pt x="11579" y="804"/>
                    </a:cubicBezTo>
                    <a:cubicBezTo>
                      <a:pt x="9697" y="260"/>
                      <a:pt x="8712" y="0"/>
                      <a:pt x="8078" y="0"/>
                    </a:cubicBezTo>
                    <a:close/>
                  </a:path>
                </a:pathLst>
              </a:custGeom>
              <a:solidFill>
                <a:srgbClr val="EE978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1435;p48">
                <a:extLst>
                  <a:ext uri="{FF2B5EF4-FFF2-40B4-BE49-F238E27FC236}">
                    <a16:creationId xmlns:a16="http://schemas.microsoft.com/office/drawing/2014/main" id="{047651EB-83C4-1816-6279-57F432A444EF}"/>
                  </a:ext>
                </a:extLst>
              </p:cNvPr>
              <p:cNvSpPr/>
              <p:nvPr/>
            </p:nvSpPr>
            <p:spPr>
              <a:xfrm>
                <a:off x="9163100" y="4201163"/>
                <a:ext cx="117825" cy="589000"/>
              </a:xfrm>
              <a:custGeom>
                <a:avLst/>
                <a:gdLst/>
                <a:ahLst/>
                <a:cxnLst/>
                <a:rect l="l" t="t" r="r" b="b"/>
                <a:pathLst>
                  <a:path w="4713" h="23560" fill="none" extrusionOk="0">
                    <a:moveTo>
                      <a:pt x="0" y="1"/>
                    </a:moveTo>
                    <a:cubicBezTo>
                      <a:pt x="0" y="1"/>
                      <a:pt x="76" y="4111"/>
                      <a:pt x="4712" y="9750"/>
                    </a:cubicBezTo>
                    <a:cubicBezTo>
                      <a:pt x="4712" y="9750"/>
                      <a:pt x="652" y="14963"/>
                      <a:pt x="1730" y="19224"/>
                    </a:cubicBezTo>
                    <a:cubicBezTo>
                      <a:pt x="1980" y="20302"/>
                      <a:pt x="2582" y="23560"/>
                      <a:pt x="2582" y="23560"/>
                    </a:cubicBezTo>
                  </a:path>
                </a:pathLst>
              </a:custGeom>
              <a:noFill/>
              <a:ln w="10650" cap="rnd" cmpd="sng">
                <a:solidFill>
                  <a:srgbClr val="C97F7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1436;p48">
                <a:extLst>
                  <a:ext uri="{FF2B5EF4-FFF2-40B4-BE49-F238E27FC236}">
                    <a16:creationId xmlns:a16="http://schemas.microsoft.com/office/drawing/2014/main" id="{F90CFCE0-80B6-86DC-6F7F-7B101324249F}"/>
                  </a:ext>
                </a:extLst>
              </p:cNvPr>
              <p:cNvSpPr/>
              <p:nvPr/>
            </p:nvSpPr>
            <p:spPr>
              <a:xfrm>
                <a:off x="8735150" y="4073338"/>
                <a:ext cx="315825" cy="239375"/>
              </a:xfrm>
              <a:custGeom>
                <a:avLst/>
                <a:gdLst/>
                <a:ahLst/>
                <a:cxnLst/>
                <a:rect l="l" t="t" r="r" b="b"/>
                <a:pathLst>
                  <a:path w="12633" h="9575" fill="none" extrusionOk="0">
                    <a:moveTo>
                      <a:pt x="0" y="1"/>
                    </a:moveTo>
                    <a:lnTo>
                      <a:pt x="12632" y="9575"/>
                    </a:lnTo>
                  </a:path>
                </a:pathLst>
              </a:custGeom>
              <a:noFill/>
              <a:ln w="10650" cap="rnd" cmpd="sng">
                <a:solidFill>
                  <a:srgbClr val="C97F7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1437;p48">
                <a:extLst>
                  <a:ext uri="{FF2B5EF4-FFF2-40B4-BE49-F238E27FC236}">
                    <a16:creationId xmlns:a16="http://schemas.microsoft.com/office/drawing/2014/main" id="{6538A60E-7C86-AA35-2EA7-215F2AF291C8}"/>
                  </a:ext>
                </a:extLst>
              </p:cNvPr>
              <p:cNvSpPr/>
              <p:nvPr/>
            </p:nvSpPr>
            <p:spPr>
              <a:xfrm>
                <a:off x="8617350" y="4196788"/>
                <a:ext cx="323975" cy="225575"/>
              </a:xfrm>
              <a:custGeom>
                <a:avLst/>
                <a:gdLst/>
                <a:ahLst/>
                <a:cxnLst/>
                <a:rect l="l" t="t" r="r" b="b"/>
                <a:pathLst>
                  <a:path w="12959" h="9023" fill="none" extrusionOk="0">
                    <a:moveTo>
                      <a:pt x="1" y="0"/>
                    </a:moveTo>
                    <a:lnTo>
                      <a:pt x="12958" y="9023"/>
                    </a:lnTo>
                  </a:path>
                </a:pathLst>
              </a:custGeom>
              <a:noFill/>
              <a:ln w="10650" cap="rnd" cmpd="sng">
                <a:solidFill>
                  <a:srgbClr val="C97F7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1438;p48">
                <a:extLst>
                  <a:ext uri="{FF2B5EF4-FFF2-40B4-BE49-F238E27FC236}">
                    <a16:creationId xmlns:a16="http://schemas.microsoft.com/office/drawing/2014/main" id="{666C2FFE-9A74-F8FE-295A-50A2C0EC0943}"/>
                  </a:ext>
                </a:extLst>
              </p:cNvPr>
              <p:cNvSpPr/>
              <p:nvPr/>
            </p:nvSpPr>
            <p:spPr>
              <a:xfrm>
                <a:off x="8656200" y="4363438"/>
                <a:ext cx="237500" cy="167325"/>
              </a:xfrm>
              <a:custGeom>
                <a:avLst/>
                <a:gdLst/>
                <a:ahLst/>
                <a:cxnLst/>
                <a:rect l="l" t="t" r="r" b="b"/>
                <a:pathLst>
                  <a:path w="9500" h="6693" fill="none" extrusionOk="0">
                    <a:moveTo>
                      <a:pt x="1" y="1"/>
                    </a:moveTo>
                    <a:lnTo>
                      <a:pt x="9499" y="6693"/>
                    </a:lnTo>
                  </a:path>
                </a:pathLst>
              </a:custGeom>
              <a:noFill/>
              <a:ln w="10650" cap="rnd" cmpd="sng">
                <a:solidFill>
                  <a:srgbClr val="C97F7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1439;p48">
                <a:extLst>
                  <a:ext uri="{FF2B5EF4-FFF2-40B4-BE49-F238E27FC236}">
                    <a16:creationId xmlns:a16="http://schemas.microsoft.com/office/drawing/2014/main" id="{ACEF6C61-A1BE-0B4C-8515-64825226ADF2}"/>
                  </a:ext>
                </a:extLst>
              </p:cNvPr>
              <p:cNvSpPr/>
              <p:nvPr/>
            </p:nvSpPr>
            <p:spPr>
              <a:xfrm>
                <a:off x="9202575" y="4810188"/>
                <a:ext cx="990625" cy="793900"/>
              </a:xfrm>
              <a:custGeom>
                <a:avLst/>
                <a:gdLst/>
                <a:ahLst/>
                <a:cxnLst/>
                <a:rect l="l" t="t" r="r" b="b"/>
                <a:pathLst>
                  <a:path w="39625" h="31756" extrusionOk="0">
                    <a:moveTo>
                      <a:pt x="14311" y="1"/>
                    </a:moveTo>
                    <a:lnTo>
                      <a:pt x="0" y="10828"/>
                    </a:lnTo>
                    <a:cubicBezTo>
                      <a:pt x="0" y="10828"/>
                      <a:pt x="11529" y="20778"/>
                      <a:pt x="20401" y="31755"/>
                    </a:cubicBezTo>
                    <a:lnTo>
                      <a:pt x="39625" y="22231"/>
                    </a:lnTo>
                    <a:cubicBezTo>
                      <a:pt x="39625" y="22231"/>
                      <a:pt x="15915" y="1755"/>
                      <a:pt x="14311" y="1"/>
                    </a:cubicBezTo>
                    <a:close/>
                  </a:path>
                </a:pathLst>
              </a:custGeom>
              <a:solidFill>
                <a:srgbClr val="EE978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65" name="TextBox 64">
            <a:extLst>
              <a:ext uri="{FF2B5EF4-FFF2-40B4-BE49-F238E27FC236}">
                <a16:creationId xmlns:a16="http://schemas.microsoft.com/office/drawing/2014/main" id="{6793812F-011E-DD01-0369-05EF01FCAFE1}"/>
              </a:ext>
            </a:extLst>
          </p:cNvPr>
          <p:cNvSpPr txBox="1"/>
          <p:nvPr/>
        </p:nvSpPr>
        <p:spPr>
          <a:xfrm>
            <a:off x="1" y="0"/>
            <a:ext cx="12192000" cy="600164"/>
          </a:xfrm>
          <a:prstGeom prst="rect">
            <a:avLst/>
          </a:prstGeom>
          <a:noFill/>
        </p:spPr>
        <p:txBody>
          <a:bodyPr wrap="square" rtlCol="0">
            <a:spAutoFit/>
          </a:bodyPr>
          <a:lstStyle/>
          <a:p>
            <a:pPr algn="ctr" rtl="1">
              <a:lnSpc>
                <a:spcPct val="150000"/>
              </a:lnSpc>
            </a:pPr>
            <a:r>
              <a:rPr lang="fa-IR" sz="2400" b="1" dirty="0">
                <a:solidFill>
                  <a:schemeClr val="bg1"/>
                </a:solidFill>
                <a:cs typeface="B Mitra" panose="00000400000000000000" pitchFamily="2" charset="-78"/>
              </a:rPr>
              <a:t>تیتر عنوان اصلی را وارد نمایید</a:t>
            </a:r>
            <a:endParaRPr lang="en-US" sz="9600" b="1" dirty="0">
              <a:solidFill>
                <a:schemeClr val="bg1"/>
              </a:solidFill>
              <a:cs typeface="B Mitra" panose="00000400000000000000" pitchFamily="2" charset="-78"/>
            </a:endParaRPr>
          </a:p>
        </p:txBody>
      </p:sp>
      <p:sp>
        <p:nvSpPr>
          <p:cNvPr id="66" name="TextBox 65">
            <a:extLst>
              <a:ext uri="{FF2B5EF4-FFF2-40B4-BE49-F238E27FC236}">
                <a16:creationId xmlns:a16="http://schemas.microsoft.com/office/drawing/2014/main" id="{307B43D5-81C7-D33C-B863-D3C3DD8BD5B2}"/>
              </a:ext>
            </a:extLst>
          </p:cNvPr>
          <p:cNvSpPr txBox="1"/>
          <p:nvPr/>
        </p:nvSpPr>
        <p:spPr>
          <a:xfrm>
            <a:off x="1934136" y="4082768"/>
            <a:ext cx="8427353" cy="2185214"/>
          </a:xfrm>
          <a:prstGeom prst="rect">
            <a:avLst/>
          </a:prstGeom>
          <a:noFill/>
        </p:spPr>
        <p:txBody>
          <a:bodyPr wrap="square">
            <a:spAutoFit/>
          </a:bodyPr>
          <a:lstStyle/>
          <a:p>
            <a:pPr algn="ctr" rtl="1">
              <a:lnSpc>
                <a:spcPct val="300000"/>
              </a:lnSpc>
            </a:pPr>
            <a:r>
              <a:rPr lang="fa-IR" sz="1600" dirty="0">
                <a:solidFill>
                  <a:schemeClr val="bg1"/>
                </a:solidFill>
                <a:latin typeface="Kalameh" pitchFamily="2" charset="-78"/>
                <a:cs typeface="B Mitra" panose="00000400000000000000" pitchFamily="2" charset="-78"/>
              </a:rPr>
              <a:t>فروشگاه مینارو ارائه دهنده انواع فایل های کاربردی با بهترین کیفیت این متن تست می باشد</a:t>
            </a:r>
            <a:r>
              <a:rPr lang="en-US" sz="1600" dirty="0">
                <a:solidFill>
                  <a:schemeClr val="bg1"/>
                </a:solidFill>
                <a:latin typeface="Kalameh" pitchFamily="2" charset="-78"/>
                <a:cs typeface="B Mitra" panose="00000400000000000000" pitchFamily="2" charset="-78"/>
              </a:rPr>
              <a:t> </a:t>
            </a:r>
            <a:r>
              <a:rPr lang="fa-IR" sz="1600" dirty="0">
                <a:solidFill>
                  <a:schemeClr val="bg1"/>
                </a:solidFill>
                <a:latin typeface="Kalameh" pitchFamily="2" charset="-78"/>
                <a:cs typeface="B Mitra"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600" dirty="0">
                <a:solidFill>
                  <a:schemeClr val="bg1"/>
                </a:solidFill>
                <a:latin typeface="Kalameh" pitchFamily="2" charset="-78"/>
                <a:cs typeface="B Mitra" panose="00000400000000000000" pitchFamily="2" charset="-78"/>
              </a:rPr>
              <a:t> </a:t>
            </a:r>
            <a:r>
              <a:rPr lang="fa-IR" sz="1600" dirty="0">
                <a:solidFill>
                  <a:schemeClr val="bg1"/>
                </a:solidFill>
                <a:latin typeface="Kalameh" pitchFamily="2" charset="-78"/>
                <a:cs typeface="B Mitra" panose="00000400000000000000" pitchFamily="2" charset="-78"/>
              </a:rPr>
              <a:t> که شما به راحتی میتوانید بعد از خرید فایل آن را به راحتی تغییر داده و متن دلخواه خود را در این قسمت جایگزین کنید. </a:t>
            </a:r>
            <a:endParaRPr lang="en-US" sz="1600" dirty="0">
              <a:solidFill>
                <a:schemeClr val="bg1"/>
              </a:solidFill>
              <a:cs typeface="B Mitra" panose="00000400000000000000" pitchFamily="2" charset="-78"/>
            </a:endParaRPr>
          </a:p>
        </p:txBody>
      </p:sp>
      <p:sp>
        <p:nvSpPr>
          <p:cNvPr id="67" name="TextBox 66">
            <a:extLst>
              <a:ext uri="{FF2B5EF4-FFF2-40B4-BE49-F238E27FC236}">
                <a16:creationId xmlns:a16="http://schemas.microsoft.com/office/drawing/2014/main" id="{BC716A96-65F9-6B5F-739C-678559A21C49}"/>
              </a:ext>
            </a:extLst>
          </p:cNvPr>
          <p:cNvSpPr txBox="1"/>
          <p:nvPr/>
        </p:nvSpPr>
        <p:spPr>
          <a:xfrm>
            <a:off x="8574525" y="1320726"/>
            <a:ext cx="1492790" cy="515526"/>
          </a:xfrm>
          <a:prstGeom prst="rect">
            <a:avLst/>
          </a:prstGeom>
          <a:noFill/>
        </p:spPr>
        <p:txBody>
          <a:bodyPr wrap="square" rtlCol="0">
            <a:spAutoFit/>
          </a:bodyPr>
          <a:lstStyle/>
          <a:p>
            <a:pPr algn="ctr" rtl="1">
              <a:lnSpc>
                <a:spcPct val="150000"/>
              </a:lnSpc>
            </a:pPr>
            <a:r>
              <a:rPr lang="fa-IR" sz="2000" b="1" dirty="0">
                <a:solidFill>
                  <a:schemeClr val="bg1"/>
                </a:solidFill>
                <a:cs typeface="B Mitra" panose="00000400000000000000" pitchFamily="2" charset="-78"/>
              </a:rPr>
              <a:t>تیتر عنوان</a:t>
            </a:r>
            <a:endParaRPr lang="en-US" sz="8800" b="1" dirty="0">
              <a:solidFill>
                <a:schemeClr val="bg1"/>
              </a:solidFill>
              <a:cs typeface="B Mitra" panose="00000400000000000000" pitchFamily="2" charset="-78"/>
            </a:endParaRPr>
          </a:p>
        </p:txBody>
      </p:sp>
      <p:sp>
        <p:nvSpPr>
          <p:cNvPr id="68" name="TextBox 67">
            <a:extLst>
              <a:ext uri="{FF2B5EF4-FFF2-40B4-BE49-F238E27FC236}">
                <a16:creationId xmlns:a16="http://schemas.microsoft.com/office/drawing/2014/main" id="{8A131592-8A52-4F85-B56C-E49DB1BBD89F}"/>
              </a:ext>
            </a:extLst>
          </p:cNvPr>
          <p:cNvSpPr txBox="1"/>
          <p:nvPr/>
        </p:nvSpPr>
        <p:spPr>
          <a:xfrm>
            <a:off x="5398630" y="1320726"/>
            <a:ext cx="1492790" cy="515526"/>
          </a:xfrm>
          <a:prstGeom prst="rect">
            <a:avLst/>
          </a:prstGeom>
          <a:noFill/>
        </p:spPr>
        <p:txBody>
          <a:bodyPr wrap="square" rtlCol="0">
            <a:spAutoFit/>
          </a:bodyPr>
          <a:lstStyle/>
          <a:p>
            <a:pPr algn="ctr" rtl="1">
              <a:lnSpc>
                <a:spcPct val="150000"/>
              </a:lnSpc>
            </a:pPr>
            <a:r>
              <a:rPr lang="fa-IR" sz="2000" b="1" dirty="0">
                <a:solidFill>
                  <a:schemeClr val="bg1"/>
                </a:solidFill>
                <a:cs typeface="B Mitra" panose="00000400000000000000" pitchFamily="2" charset="-78"/>
              </a:rPr>
              <a:t>تیتر عنوان</a:t>
            </a:r>
            <a:endParaRPr lang="en-US" sz="8800" b="1" dirty="0">
              <a:solidFill>
                <a:schemeClr val="bg1"/>
              </a:solidFill>
              <a:cs typeface="B Mitra" panose="00000400000000000000" pitchFamily="2" charset="-78"/>
            </a:endParaRPr>
          </a:p>
        </p:txBody>
      </p:sp>
      <p:sp>
        <p:nvSpPr>
          <p:cNvPr id="69" name="TextBox 68">
            <a:extLst>
              <a:ext uri="{FF2B5EF4-FFF2-40B4-BE49-F238E27FC236}">
                <a16:creationId xmlns:a16="http://schemas.microsoft.com/office/drawing/2014/main" id="{316EA36F-FF5C-F0D9-BE50-385DDB7FEA1D}"/>
              </a:ext>
            </a:extLst>
          </p:cNvPr>
          <p:cNvSpPr txBox="1"/>
          <p:nvPr/>
        </p:nvSpPr>
        <p:spPr>
          <a:xfrm>
            <a:off x="2223921" y="1320726"/>
            <a:ext cx="1492790" cy="515526"/>
          </a:xfrm>
          <a:prstGeom prst="rect">
            <a:avLst/>
          </a:prstGeom>
          <a:noFill/>
        </p:spPr>
        <p:txBody>
          <a:bodyPr wrap="square" rtlCol="0">
            <a:spAutoFit/>
          </a:bodyPr>
          <a:lstStyle/>
          <a:p>
            <a:pPr algn="ctr" rtl="1">
              <a:lnSpc>
                <a:spcPct val="150000"/>
              </a:lnSpc>
            </a:pPr>
            <a:r>
              <a:rPr lang="fa-IR" sz="2000" b="1" dirty="0">
                <a:solidFill>
                  <a:schemeClr val="bg1"/>
                </a:solidFill>
                <a:cs typeface="B Mitra" panose="00000400000000000000" pitchFamily="2" charset="-78"/>
              </a:rPr>
              <a:t>تیتر عنوان</a:t>
            </a:r>
            <a:endParaRPr lang="en-US" sz="8800" b="1" dirty="0">
              <a:solidFill>
                <a:schemeClr val="bg1"/>
              </a:solidFill>
              <a:cs typeface="B Mitra" panose="00000400000000000000" pitchFamily="2" charset="-78"/>
            </a:endParaRPr>
          </a:p>
        </p:txBody>
      </p:sp>
      <p:sp>
        <p:nvSpPr>
          <p:cNvPr id="70" name="TextBox 69">
            <a:extLst>
              <a:ext uri="{FF2B5EF4-FFF2-40B4-BE49-F238E27FC236}">
                <a16:creationId xmlns:a16="http://schemas.microsoft.com/office/drawing/2014/main" id="{A4657E7E-E313-BADC-8DA8-B90F05AC6599}"/>
              </a:ext>
            </a:extLst>
          </p:cNvPr>
          <p:cNvSpPr txBox="1"/>
          <p:nvPr/>
        </p:nvSpPr>
        <p:spPr>
          <a:xfrm>
            <a:off x="8444972" y="1859636"/>
            <a:ext cx="1766220" cy="1169551"/>
          </a:xfrm>
          <a:prstGeom prst="rect">
            <a:avLst/>
          </a:prstGeom>
          <a:noFill/>
        </p:spPr>
        <p:txBody>
          <a:bodyPr wrap="square">
            <a:spAutoFit/>
          </a:bodyPr>
          <a:lstStyle/>
          <a:p>
            <a:pPr algn="ctr">
              <a:lnSpc>
                <a:spcPct val="150000"/>
              </a:lnSpc>
            </a:pPr>
            <a:r>
              <a:rPr lang="fa-IR" sz="1600" dirty="0">
                <a:solidFill>
                  <a:schemeClr val="bg1"/>
                </a:solidFill>
                <a:latin typeface="Kalameh" pitchFamily="2" charset="-78"/>
                <a:cs typeface="B Mitra" panose="00000400000000000000" pitchFamily="2" charset="-78"/>
              </a:rPr>
              <a:t>فروشگاه مینارو ارائه دهنده انواع فایل های کاربردی با بهترین کیفیت</a:t>
            </a:r>
            <a:endParaRPr lang="en-US" sz="1600" dirty="0">
              <a:solidFill>
                <a:schemeClr val="bg1"/>
              </a:solidFill>
            </a:endParaRPr>
          </a:p>
        </p:txBody>
      </p:sp>
      <p:sp>
        <p:nvSpPr>
          <p:cNvPr id="71" name="TextBox 70">
            <a:extLst>
              <a:ext uri="{FF2B5EF4-FFF2-40B4-BE49-F238E27FC236}">
                <a16:creationId xmlns:a16="http://schemas.microsoft.com/office/drawing/2014/main" id="{A8ED0E10-4251-0F4C-D2A8-80EC59178874}"/>
              </a:ext>
            </a:extLst>
          </p:cNvPr>
          <p:cNvSpPr txBox="1"/>
          <p:nvPr/>
        </p:nvSpPr>
        <p:spPr>
          <a:xfrm>
            <a:off x="5248167" y="1859636"/>
            <a:ext cx="1766220" cy="1169551"/>
          </a:xfrm>
          <a:prstGeom prst="rect">
            <a:avLst/>
          </a:prstGeom>
          <a:noFill/>
        </p:spPr>
        <p:txBody>
          <a:bodyPr wrap="square">
            <a:spAutoFit/>
          </a:bodyPr>
          <a:lstStyle/>
          <a:p>
            <a:pPr algn="ctr">
              <a:lnSpc>
                <a:spcPct val="150000"/>
              </a:lnSpc>
            </a:pPr>
            <a:r>
              <a:rPr lang="fa-IR" sz="1600" dirty="0">
                <a:solidFill>
                  <a:schemeClr val="bg1"/>
                </a:solidFill>
                <a:latin typeface="Kalameh" pitchFamily="2" charset="-78"/>
                <a:cs typeface="B Mitra" panose="00000400000000000000" pitchFamily="2" charset="-78"/>
              </a:rPr>
              <a:t>فروشگاه مینارو ارائه دهنده انواع فایل های کاربردی با بهترین کیفیت</a:t>
            </a:r>
            <a:endParaRPr lang="en-US" sz="1600" dirty="0">
              <a:solidFill>
                <a:schemeClr val="bg1"/>
              </a:solidFill>
            </a:endParaRPr>
          </a:p>
        </p:txBody>
      </p:sp>
      <p:sp>
        <p:nvSpPr>
          <p:cNvPr id="72" name="TextBox 71">
            <a:extLst>
              <a:ext uri="{FF2B5EF4-FFF2-40B4-BE49-F238E27FC236}">
                <a16:creationId xmlns:a16="http://schemas.microsoft.com/office/drawing/2014/main" id="{D8A7BF82-4ECD-832D-CF49-543110CFAFE1}"/>
              </a:ext>
            </a:extLst>
          </p:cNvPr>
          <p:cNvSpPr txBox="1"/>
          <p:nvPr/>
        </p:nvSpPr>
        <p:spPr>
          <a:xfrm>
            <a:off x="2096788" y="1859636"/>
            <a:ext cx="1766220" cy="1169551"/>
          </a:xfrm>
          <a:prstGeom prst="rect">
            <a:avLst/>
          </a:prstGeom>
          <a:noFill/>
        </p:spPr>
        <p:txBody>
          <a:bodyPr wrap="square">
            <a:spAutoFit/>
          </a:bodyPr>
          <a:lstStyle/>
          <a:p>
            <a:pPr algn="ctr">
              <a:lnSpc>
                <a:spcPct val="150000"/>
              </a:lnSpc>
            </a:pPr>
            <a:r>
              <a:rPr lang="fa-IR" sz="1600" dirty="0">
                <a:solidFill>
                  <a:schemeClr val="bg1"/>
                </a:solidFill>
                <a:latin typeface="Kalameh" pitchFamily="2" charset="-78"/>
                <a:cs typeface="B Mitra" panose="00000400000000000000" pitchFamily="2" charset="-78"/>
              </a:rPr>
              <a:t>فروشگاه مینارو ارائه دهنده انواع فایل های کاربردی با بهترین کیفیت</a:t>
            </a:r>
            <a:endParaRPr lang="en-US" sz="1600" dirty="0">
              <a:solidFill>
                <a:schemeClr val="bg1"/>
              </a:solidFill>
            </a:endParaRPr>
          </a:p>
        </p:txBody>
      </p:sp>
    </p:spTree>
    <p:extLst>
      <p:ext uri="{BB962C8B-B14F-4D97-AF65-F5344CB8AC3E}">
        <p14:creationId xmlns:p14="http://schemas.microsoft.com/office/powerpoint/2010/main" val="2942484808"/>
      </p:ext>
    </p:extLst>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4" fill="hold" nodeType="after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wipe(down)">
                                      <p:cBhvr>
                                        <p:cTn id="13" dur="1000"/>
                                        <p:tgtEl>
                                          <p:spTgt spid="12"/>
                                        </p:tgtEl>
                                      </p:cBhvr>
                                    </p:animEffect>
                                  </p:childTnLst>
                                </p:cTn>
                              </p:par>
                            </p:childTnLst>
                          </p:cTn>
                        </p:par>
                        <p:par>
                          <p:cTn id="14" fill="hold">
                            <p:stCondLst>
                              <p:cond delay="2000"/>
                            </p:stCondLst>
                            <p:childTnLst>
                              <p:par>
                                <p:cTn id="15" presetID="14" presetClass="entr" presetSubtype="5" fill="hold" grpId="0" nodeType="afterEffect">
                                  <p:stCondLst>
                                    <p:cond delay="0"/>
                                  </p:stCondLst>
                                  <p:childTnLst>
                                    <p:set>
                                      <p:cBhvr>
                                        <p:cTn id="16" dur="1" fill="hold">
                                          <p:stCondLst>
                                            <p:cond delay="0"/>
                                          </p:stCondLst>
                                        </p:cTn>
                                        <p:tgtEl>
                                          <p:spTgt spid="65"/>
                                        </p:tgtEl>
                                        <p:attrNameLst>
                                          <p:attrName>style.visibility</p:attrName>
                                        </p:attrNameLst>
                                      </p:cBhvr>
                                      <p:to>
                                        <p:strVal val="visible"/>
                                      </p:to>
                                    </p:set>
                                    <p:animEffect transition="in" filter="randombar(vertical)">
                                      <p:cBhvr>
                                        <p:cTn id="17" dur="1000"/>
                                        <p:tgtEl>
                                          <p:spTgt spid="65"/>
                                        </p:tgtEl>
                                      </p:cBhvr>
                                    </p:animEffect>
                                  </p:childTnLst>
                                </p:cTn>
                              </p:par>
                            </p:childTnLst>
                          </p:cTn>
                        </p:par>
                        <p:par>
                          <p:cTn id="18" fill="hold">
                            <p:stCondLst>
                              <p:cond delay="3000"/>
                            </p:stCondLst>
                            <p:childTnLst>
                              <p:par>
                                <p:cTn id="19" presetID="22" presetClass="entr" presetSubtype="1"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wipe(up)">
                                      <p:cBhvr>
                                        <p:cTn id="21" dur="1000"/>
                                        <p:tgtEl>
                                          <p:spTgt spid="8"/>
                                        </p:tgtEl>
                                      </p:cBhvr>
                                    </p:animEffect>
                                  </p:childTnLst>
                                </p:cTn>
                              </p:par>
                            </p:childTnLst>
                          </p:cTn>
                        </p:par>
                        <p:par>
                          <p:cTn id="22" fill="hold">
                            <p:stCondLst>
                              <p:cond delay="4000"/>
                            </p:stCondLst>
                            <p:childTnLst>
                              <p:par>
                                <p:cTn id="23" presetID="22" presetClass="entr" presetSubtype="1" fill="hold" grpId="0" nodeType="after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wipe(up)">
                                      <p:cBhvr>
                                        <p:cTn id="25" dur="1000"/>
                                        <p:tgtEl>
                                          <p:spTgt spid="9"/>
                                        </p:tgtEl>
                                      </p:cBhvr>
                                    </p:animEffect>
                                  </p:childTnLst>
                                </p:cTn>
                              </p:par>
                            </p:childTnLst>
                          </p:cTn>
                        </p:par>
                        <p:par>
                          <p:cTn id="26" fill="hold">
                            <p:stCondLst>
                              <p:cond delay="5000"/>
                            </p:stCondLst>
                            <p:childTnLst>
                              <p:par>
                                <p:cTn id="27" presetID="22" presetClass="entr" presetSubtype="1" fill="hold" grpId="0" nodeType="afterEffect">
                                  <p:stCondLst>
                                    <p:cond delay="0"/>
                                  </p:stCondLst>
                                  <p:childTnLst>
                                    <p:set>
                                      <p:cBhvr>
                                        <p:cTn id="28" dur="1" fill="hold">
                                          <p:stCondLst>
                                            <p:cond delay="0"/>
                                          </p:stCondLst>
                                        </p:cTn>
                                        <p:tgtEl>
                                          <p:spTgt spid="10"/>
                                        </p:tgtEl>
                                        <p:attrNameLst>
                                          <p:attrName>style.visibility</p:attrName>
                                        </p:attrNameLst>
                                      </p:cBhvr>
                                      <p:to>
                                        <p:strVal val="visible"/>
                                      </p:to>
                                    </p:set>
                                    <p:animEffect transition="in" filter="wipe(up)">
                                      <p:cBhvr>
                                        <p:cTn id="29" dur="1000"/>
                                        <p:tgtEl>
                                          <p:spTgt spid="10"/>
                                        </p:tgtEl>
                                      </p:cBhvr>
                                    </p:animEffect>
                                  </p:childTnLst>
                                </p:cTn>
                              </p:par>
                            </p:childTnLst>
                          </p:cTn>
                        </p:par>
                        <p:par>
                          <p:cTn id="30" fill="hold">
                            <p:stCondLst>
                              <p:cond delay="6000"/>
                            </p:stCondLst>
                            <p:childTnLst>
                              <p:par>
                                <p:cTn id="31" presetID="42" presetClass="entr" presetSubtype="0" fill="hold" grpId="0" nodeType="afterEffect">
                                  <p:stCondLst>
                                    <p:cond delay="0"/>
                                  </p:stCondLst>
                                  <p:childTnLst>
                                    <p:set>
                                      <p:cBhvr>
                                        <p:cTn id="32" dur="1" fill="hold">
                                          <p:stCondLst>
                                            <p:cond delay="0"/>
                                          </p:stCondLst>
                                        </p:cTn>
                                        <p:tgtEl>
                                          <p:spTgt spid="67"/>
                                        </p:tgtEl>
                                        <p:attrNameLst>
                                          <p:attrName>style.visibility</p:attrName>
                                        </p:attrNameLst>
                                      </p:cBhvr>
                                      <p:to>
                                        <p:strVal val="visible"/>
                                      </p:to>
                                    </p:set>
                                    <p:animEffect transition="in" filter="fade">
                                      <p:cBhvr>
                                        <p:cTn id="33" dur="1000"/>
                                        <p:tgtEl>
                                          <p:spTgt spid="67"/>
                                        </p:tgtEl>
                                      </p:cBhvr>
                                    </p:animEffect>
                                    <p:anim calcmode="lin" valueType="num">
                                      <p:cBhvr>
                                        <p:cTn id="34" dur="1000" fill="hold"/>
                                        <p:tgtEl>
                                          <p:spTgt spid="67"/>
                                        </p:tgtEl>
                                        <p:attrNameLst>
                                          <p:attrName>ppt_x</p:attrName>
                                        </p:attrNameLst>
                                      </p:cBhvr>
                                      <p:tavLst>
                                        <p:tav tm="0">
                                          <p:val>
                                            <p:strVal val="#ppt_x"/>
                                          </p:val>
                                        </p:tav>
                                        <p:tav tm="100000">
                                          <p:val>
                                            <p:strVal val="#ppt_x"/>
                                          </p:val>
                                        </p:tav>
                                      </p:tavLst>
                                    </p:anim>
                                    <p:anim calcmode="lin" valueType="num">
                                      <p:cBhvr>
                                        <p:cTn id="35" dur="1000" fill="hold"/>
                                        <p:tgtEl>
                                          <p:spTgt spid="67"/>
                                        </p:tgtEl>
                                        <p:attrNameLst>
                                          <p:attrName>ppt_y</p:attrName>
                                        </p:attrNameLst>
                                      </p:cBhvr>
                                      <p:tavLst>
                                        <p:tav tm="0">
                                          <p:val>
                                            <p:strVal val="#ppt_y+.1"/>
                                          </p:val>
                                        </p:tav>
                                        <p:tav tm="100000">
                                          <p:val>
                                            <p:strVal val="#ppt_y"/>
                                          </p:val>
                                        </p:tav>
                                      </p:tavLst>
                                    </p:anim>
                                  </p:childTnLst>
                                </p:cTn>
                              </p:par>
                            </p:childTnLst>
                          </p:cTn>
                        </p:par>
                        <p:par>
                          <p:cTn id="36" fill="hold">
                            <p:stCondLst>
                              <p:cond delay="7000"/>
                            </p:stCondLst>
                            <p:childTnLst>
                              <p:par>
                                <p:cTn id="37" presetID="42" presetClass="entr" presetSubtype="0" fill="hold" grpId="0" nodeType="afterEffect">
                                  <p:stCondLst>
                                    <p:cond delay="0"/>
                                  </p:stCondLst>
                                  <p:childTnLst>
                                    <p:set>
                                      <p:cBhvr>
                                        <p:cTn id="38" dur="1" fill="hold">
                                          <p:stCondLst>
                                            <p:cond delay="0"/>
                                          </p:stCondLst>
                                        </p:cTn>
                                        <p:tgtEl>
                                          <p:spTgt spid="70"/>
                                        </p:tgtEl>
                                        <p:attrNameLst>
                                          <p:attrName>style.visibility</p:attrName>
                                        </p:attrNameLst>
                                      </p:cBhvr>
                                      <p:to>
                                        <p:strVal val="visible"/>
                                      </p:to>
                                    </p:set>
                                    <p:animEffect transition="in" filter="fade">
                                      <p:cBhvr>
                                        <p:cTn id="39" dur="1000"/>
                                        <p:tgtEl>
                                          <p:spTgt spid="70"/>
                                        </p:tgtEl>
                                      </p:cBhvr>
                                    </p:animEffect>
                                    <p:anim calcmode="lin" valueType="num">
                                      <p:cBhvr>
                                        <p:cTn id="40" dur="1000" fill="hold"/>
                                        <p:tgtEl>
                                          <p:spTgt spid="70"/>
                                        </p:tgtEl>
                                        <p:attrNameLst>
                                          <p:attrName>ppt_x</p:attrName>
                                        </p:attrNameLst>
                                      </p:cBhvr>
                                      <p:tavLst>
                                        <p:tav tm="0">
                                          <p:val>
                                            <p:strVal val="#ppt_x"/>
                                          </p:val>
                                        </p:tav>
                                        <p:tav tm="100000">
                                          <p:val>
                                            <p:strVal val="#ppt_x"/>
                                          </p:val>
                                        </p:tav>
                                      </p:tavLst>
                                    </p:anim>
                                    <p:anim calcmode="lin" valueType="num">
                                      <p:cBhvr>
                                        <p:cTn id="41" dur="1000" fill="hold"/>
                                        <p:tgtEl>
                                          <p:spTgt spid="70"/>
                                        </p:tgtEl>
                                        <p:attrNameLst>
                                          <p:attrName>ppt_y</p:attrName>
                                        </p:attrNameLst>
                                      </p:cBhvr>
                                      <p:tavLst>
                                        <p:tav tm="0">
                                          <p:val>
                                            <p:strVal val="#ppt_y+.1"/>
                                          </p:val>
                                        </p:tav>
                                        <p:tav tm="100000">
                                          <p:val>
                                            <p:strVal val="#ppt_y"/>
                                          </p:val>
                                        </p:tav>
                                      </p:tavLst>
                                    </p:anim>
                                  </p:childTnLst>
                                </p:cTn>
                              </p:par>
                            </p:childTnLst>
                          </p:cTn>
                        </p:par>
                        <p:par>
                          <p:cTn id="42" fill="hold">
                            <p:stCondLst>
                              <p:cond delay="8000"/>
                            </p:stCondLst>
                            <p:childTnLst>
                              <p:par>
                                <p:cTn id="43" presetID="42" presetClass="entr" presetSubtype="0" fill="hold" grpId="0" nodeType="afterEffect">
                                  <p:stCondLst>
                                    <p:cond delay="0"/>
                                  </p:stCondLst>
                                  <p:childTnLst>
                                    <p:set>
                                      <p:cBhvr>
                                        <p:cTn id="44" dur="1" fill="hold">
                                          <p:stCondLst>
                                            <p:cond delay="0"/>
                                          </p:stCondLst>
                                        </p:cTn>
                                        <p:tgtEl>
                                          <p:spTgt spid="68"/>
                                        </p:tgtEl>
                                        <p:attrNameLst>
                                          <p:attrName>style.visibility</p:attrName>
                                        </p:attrNameLst>
                                      </p:cBhvr>
                                      <p:to>
                                        <p:strVal val="visible"/>
                                      </p:to>
                                    </p:set>
                                    <p:animEffect transition="in" filter="fade">
                                      <p:cBhvr>
                                        <p:cTn id="45" dur="1000"/>
                                        <p:tgtEl>
                                          <p:spTgt spid="68"/>
                                        </p:tgtEl>
                                      </p:cBhvr>
                                    </p:animEffect>
                                    <p:anim calcmode="lin" valueType="num">
                                      <p:cBhvr>
                                        <p:cTn id="46" dur="1000" fill="hold"/>
                                        <p:tgtEl>
                                          <p:spTgt spid="68"/>
                                        </p:tgtEl>
                                        <p:attrNameLst>
                                          <p:attrName>ppt_x</p:attrName>
                                        </p:attrNameLst>
                                      </p:cBhvr>
                                      <p:tavLst>
                                        <p:tav tm="0">
                                          <p:val>
                                            <p:strVal val="#ppt_x"/>
                                          </p:val>
                                        </p:tav>
                                        <p:tav tm="100000">
                                          <p:val>
                                            <p:strVal val="#ppt_x"/>
                                          </p:val>
                                        </p:tav>
                                      </p:tavLst>
                                    </p:anim>
                                    <p:anim calcmode="lin" valueType="num">
                                      <p:cBhvr>
                                        <p:cTn id="47" dur="1000" fill="hold"/>
                                        <p:tgtEl>
                                          <p:spTgt spid="68"/>
                                        </p:tgtEl>
                                        <p:attrNameLst>
                                          <p:attrName>ppt_y</p:attrName>
                                        </p:attrNameLst>
                                      </p:cBhvr>
                                      <p:tavLst>
                                        <p:tav tm="0">
                                          <p:val>
                                            <p:strVal val="#ppt_y+.1"/>
                                          </p:val>
                                        </p:tav>
                                        <p:tav tm="100000">
                                          <p:val>
                                            <p:strVal val="#ppt_y"/>
                                          </p:val>
                                        </p:tav>
                                      </p:tavLst>
                                    </p:anim>
                                  </p:childTnLst>
                                </p:cTn>
                              </p:par>
                            </p:childTnLst>
                          </p:cTn>
                        </p:par>
                        <p:par>
                          <p:cTn id="48" fill="hold">
                            <p:stCondLst>
                              <p:cond delay="9000"/>
                            </p:stCondLst>
                            <p:childTnLst>
                              <p:par>
                                <p:cTn id="49" presetID="42" presetClass="entr" presetSubtype="0" fill="hold" grpId="0" nodeType="afterEffect">
                                  <p:stCondLst>
                                    <p:cond delay="0"/>
                                  </p:stCondLst>
                                  <p:childTnLst>
                                    <p:set>
                                      <p:cBhvr>
                                        <p:cTn id="50" dur="1" fill="hold">
                                          <p:stCondLst>
                                            <p:cond delay="0"/>
                                          </p:stCondLst>
                                        </p:cTn>
                                        <p:tgtEl>
                                          <p:spTgt spid="71"/>
                                        </p:tgtEl>
                                        <p:attrNameLst>
                                          <p:attrName>style.visibility</p:attrName>
                                        </p:attrNameLst>
                                      </p:cBhvr>
                                      <p:to>
                                        <p:strVal val="visible"/>
                                      </p:to>
                                    </p:set>
                                    <p:animEffect transition="in" filter="fade">
                                      <p:cBhvr>
                                        <p:cTn id="51" dur="1000"/>
                                        <p:tgtEl>
                                          <p:spTgt spid="71"/>
                                        </p:tgtEl>
                                      </p:cBhvr>
                                    </p:animEffect>
                                    <p:anim calcmode="lin" valueType="num">
                                      <p:cBhvr>
                                        <p:cTn id="52" dur="1000" fill="hold"/>
                                        <p:tgtEl>
                                          <p:spTgt spid="71"/>
                                        </p:tgtEl>
                                        <p:attrNameLst>
                                          <p:attrName>ppt_x</p:attrName>
                                        </p:attrNameLst>
                                      </p:cBhvr>
                                      <p:tavLst>
                                        <p:tav tm="0">
                                          <p:val>
                                            <p:strVal val="#ppt_x"/>
                                          </p:val>
                                        </p:tav>
                                        <p:tav tm="100000">
                                          <p:val>
                                            <p:strVal val="#ppt_x"/>
                                          </p:val>
                                        </p:tav>
                                      </p:tavLst>
                                    </p:anim>
                                    <p:anim calcmode="lin" valueType="num">
                                      <p:cBhvr>
                                        <p:cTn id="53" dur="1000" fill="hold"/>
                                        <p:tgtEl>
                                          <p:spTgt spid="71"/>
                                        </p:tgtEl>
                                        <p:attrNameLst>
                                          <p:attrName>ppt_y</p:attrName>
                                        </p:attrNameLst>
                                      </p:cBhvr>
                                      <p:tavLst>
                                        <p:tav tm="0">
                                          <p:val>
                                            <p:strVal val="#ppt_y+.1"/>
                                          </p:val>
                                        </p:tav>
                                        <p:tav tm="100000">
                                          <p:val>
                                            <p:strVal val="#ppt_y"/>
                                          </p:val>
                                        </p:tav>
                                      </p:tavLst>
                                    </p:anim>
                                  </p:childTnLst>
                                </p:cTn>
                              </p:par>
                            </p:childTnLst>
                          </p:cTn>
                        </p:par>
                        <p:par>
                          <p:cTn id="54" fill="hold">
                            <p:stCondLst>
                              <p:cond delay="10000"/>
                            </p:stCondLst>
                            <p:childTnLst>
                              <p:par>
                                <p:cTn id="55" presetID="42" presetClass="entr" presetSubtype="0" fill="hold" grpId="0" nodeType="afterEffect">
                                  <p:stCondLst>
                                    <p:cond delay="0"/>
                                  </p:stCondLst>
                                  <p:childTnLst>
                                    <p:set>
                                      <p:cBhvr>
                                        <p:cTn id="56" dur="1" fill="hold">
                                          <p:stCondLst>
                                            <p:cond delay="0"/>
                                          </p:stCondLst>
                                        </p:cTn>
                                        <p:tgtEl>
                                          <p:spTgt spid="69"/>
                                        </p:tgtEl>
                                        <p:attrNameLst>
                                          <p:attrName>style.visibility</p:attrName>
                                        </p:attrNameLst>
                                      </p:cBhvr>
                                      <p:to>
                                        <p:strVal val="visible"/>
                                      </p:to>
                                    </p:set>
                                    <p:animEffect transition="in" filter="fade">
                                      <p:cBhvr>
                                        <p:cTn id="57" dur="1000"/>
                                        <p:tgtEl>
                                          <p:spTgt spid="69"/>
                                        </p:tgtEl>
                                      </p:cBhvr>
                                    </p:animEffect>
                                    <p:anim calcmode="lin" valueType="num">
                                      <p:cBhvr>
                                        <p:cTn id="58" dur="1000" fill="hold"/>
                                        <p:tgtEl>
                                          <p:spTgt spid="69"/>
                                        </p:tgtEl>
                                        <p:attrNameLst>
                                          <p:attrName>ppt_x</p:attrName>
                                        </p:attrNameLst>
                                      </p:cBhvr>
                                      <p:tavLst>
                                        <p:tav tm="0">
                                          <p:val>
                                            <p:strVal val="#ppt_x"/>
                                          </p:val>
                                        </p:tav>
                                        <p:tav tm="100000">
                                          <p:val>
                                            <p:strVal val="#ppt_x"/>
                                          </p:val>
                                        </p:tav>
                                      </p:tavLst>
                                    </p:anim>
                                    <p:anim calcmode="lin" valueType="num">
                                      <p:cBhvr>
                                        <p:cTn id="59" dur="1000" fill="hold"/>
                                        <p:tgtEl>
                                          <p:spTgt spid="69"/>
                                        </p:tgtEl>
                                        <p:attrNameLst>
                                          <p:attrName>ppt_y</p:attrName>
                                        </p:attrNameLst>
                                      </p:cBhvr>
                                      <p:tavLst>
                                        <p:tav tm="0">
                                          <p:val>
                                            <p:strVal val="#ppt_y+.1"/>
                                          </p:val>
                                        </p:tav>
                                        <p:tav tm="100000">
                                          <p:val>
                                            <p:strVal val="#ppt_y"/>
                                          </p:val>
                                        </p:tav>
                                      </p:tavLst>
                                    </p:anim>
                                  </p:childTnLst>
                                </p:cTn>
                              </p:par>
                            </p:childTnLst>
                          </p:cTn>
                        </p:par>
                        <p:par>
                          <p:cTn id="60" fill="hold">
                            <p:stCondLst>
                              <p:cond delay="11000"/>
                            </p:stCondLst>
                            <p:childTnLst>
                              <p:par>
                                <p:cTn id="61" presetID="42" presetClass="entr" presetSubtype="0" fill="hold" grpId="0" nodeType="afterEffect">
                                  <p:stCondLst>
                                    <p:cond delay="0"/>
                                  </p:stCondLst>
                                  <p:childTnLst>
                                    <p:set>
                                      <p:cBhvr>
                                        <p:cTn id="62" dur="1" fill="hold">
                                          <p:stCondLst>
                                            <p:cond delay="0"/>
                                          </p:stCondLst>
                                        </p:cTn>
                                        <p:tgtEl>
                                          <p:spTgt spid="72"/>
                                        </p:tgtEl>
                                        <p:attrNameLst>
                                          <p:attrName>style.visibility</p:attrName>
                                        </p:attrNameLst>
                                      </p:cBhvr>
                                      <p:to>
                                        <p:strVal val="visible"/>
                                      </p:to>
                                    </p:set>
                                    <p:animEffect transition="in" filter="fade">
                                      <p:cBhvr>
                                        <p:cTn id="63" dur="1000"/>
                                        <p:tgtEl>
                                          <p:spTgt spid="72"/>
                                        </p:tgtEl>
                                      </p:cBhvr>
                                    </p:animEffect>
                                    <p:anim calcmode="lin" valueType="num">
                                      <p:cBhvr>
                                        <p:cTn id="64" dur="1000" fill="hold"/>
                                        <p:tgtEl>
                                          <p:spTgt spid="72"/>
                                        </p:tgtEl>
                                        <p:attrNameLst>
                                          <p:attrName>ppt_x</p:attrName>
                                        </p:attrNameLst>
                                      </p:cBhvr>
                                      <p:tavLst>
                                        <p:tav tm="0">
                                          <p:val>
                                            <p:strVal val="#ppt_x"/>
                                          </p:val>
                                        </p:tav>
                                        <p:tav tm="100000">
                                          <p:val>
                                            <p:strVal val="#ppt_x"/>
                                          </p:val>
                                        </p:tav>
                                      </p:tavLst>
                                    </p:anim>
                                    <p:anim calcmode="lin" valueType="num">
                                      <p:cBhvr>
                                        <p:cTn id="65" dur="1000" fill="hold"/>
                                        <p:tgtEl>
                                          <p:spTgt spid="72"/>
                                        </p:tgtEl>
                                        <p:attrNameLst>
                                          <p:attrName>ppt_y</p:attrName>
                                        </p:attrNameLst>
                                      </p:cBhvr>
                                      <p:tavLst>
                                        <p:tav tm="0">
                                          <p:val>
                                            <p:strVal val="#ppt_y+.1"/>
                                          </p:val>
                                        </p:tav>
                                        <p:tav tm="100000">
                                          <p:val>
                                            <p:strVal val="#ppt_y"/>
                                          </p:val>
                                        </p:tav>
                                      </p:tavLst>
                                    </p:anim>
                                  </p:childTnLst>
                                </p:cTn>
                              </p:par>
                            </p:childTnLst>
                          </p:cTn>
                        </p:par>
                        <p:par>
                          <p:cTn id="66" fill="hold">
                            <p:stCondLst>
                              <p:cond delay="12000"/>
                            </p:stCondLst>
                            <p:childTnLst>
                              <p:par>
                                <p:cTn id="67" presetID="22" presetClass="entr" presetSubtype="4" fill="hold" grpId="0" nodeType="afterEffect">
                                  <p:stCondLst>
                                    <p:cond delay="0"/>
                                  </p:stCondLst>
                                  <p:childTnLst>
                                    <p:set>
                                      <p:cBhvr>
                                        <p:cTn id="68" dur="1" fill="hold">
                                          <p:stCondLst>
                                            <p:cond delay="0"/>
                                          </p:stCondLst>
                                        </p:cTn>
                                        <p:tgtEl>
                                          <p:spTgt spid="66"/>
                                        </p:tgtEl>
                                        <p:attrNameLst>
                                          <p:attrName>style.visibility</p:attrName>
                                        </p:attrNameLst>
                                      </p:cBhvr>
                                      <p:to>
                                        <p:strVal val="visible"/>
                                      </p:to>
                                    </p:set>
                                    <p:animEffect transition="in" filter="wipe(down)">
                                      <p:cBhvr>
                                        <p:cTn id="69" dur="1000"/>
                                        <p:tgtEl>
                                          <p:spTgt spid="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65" grpId="0"/>
      <p:bldP spid="66" grpId="0"/>
      <p:bldP spid="67" grpId="0"/>
      <p:bldP spid="68" grpId="0"/>
      <p:bldP spid="69" grpId="0"/>
      <p:bldP spid="70" grpId="0"/>
      <p:bldP spid="71" grpId="0"/>
      <p:bldP spid="7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8" name="Graphic 67">
            <a:extLst>
              <a:ext uri="{FF2B5EF4-FFF2-40B4-BE49-F238E27FC236}">
                <a16:creationId xmlns:a16="http://schemas.microsoft.com/office/drawing/2014/main" id="{658A791F-C889-2E28-F33C-4A94AE26A041}"/>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826778" y="218315"/>
            <a:ext cx="2850514" cy="3411008"/>
          </a:xfrm>
          <a:prstGeom prst="rect">
            <a:avLst/>
          </a:prstGeom>
        </p:spPr>
      </p:pic>
      <p:sp>
        <p:nvSpPr>
          <p:cNvPr id="67" name="Freeform: Shape 66">
            <a:extLst>
              <a:ext uri="{FF2B5EF4-FFF2-40B4-BE49-F238E27FC236}">
                <a16:creationId xmlns:a16="http://schemas.microsoft.com/office/drawing/2014/main" id="{5B22130C-DF6D-0BA9-C1C6-B2FA7E296051}"/>
              </a:ext>
            </a:extLst>
          </p:cNvPr>
          <p:cNvSpPr/>
          <p:nvPr/>
        </p:nvSpPr>
        <p:spPr>
          <a:xfrm rot="16200000" flipV="1">
            <a:off x="2015272" y="97465"/>
            <a:ext cx="6632626" cy="6918025"/>
          </a:xfrm>
          <a:custGeom>
            <a:avLst/>
            <a:gdLst>
              <a:gd name="connsiteX0" fmla="*/ 3792932 w 7585876"/>
              <a:gd name="connsiteY0" fmla="*/ 4737206 h 4737206"/>
              <a:gd name="connsiteX1" fmla="*/ 3886670 w 7585876"/>
              <a:gd name="connsiteY1" fmla="*/ 4628170 h 4737206"/>
              <a:gd name="connsiteX2" fmla="*/ 4775010 w 7585876"/>
              <a:gd name="connsiteY2" fmla="*/ 4220520 h 4737206"/>
              <a:gd name="connsiteX3" fmla="*/ 5203559 w 7585876"/>
              <a:gd name="connsiteY3" fmla="*/ 4220520 h 4737206"/>
              <a:gd name="connsiteX4" fmla="*/ 5733745 w 7585876"/>
              <a:gd name="connsiteY4" fmla="*/ 3952492 h 4737206"/>
              <a:gd name="connsiteX5" fmla="*/ 5737861 w 7585876"/>
              <a:gd name="connsiteY5" fmla="*/ 3946907 h 4737206"/>
              <a:gd name="connsiteX6" fmla="*/ 6016473 w 7585876"/>
              <a:gd name="connsiteY6" fmla="*/ 3946895 h 4737206"/>
              <a:gd name="connsiteX7" fmla="*/ 6501168 w 7585876"/>
              <a:gd name="connsiteY7" fmla="*/ 3576280 h 4737206"/>
              <a:gd name="connsiteX8" fmla="*/ 6503632 w 7585876"/>
              <a:gd name="connsiteY8" fmla="*/ 3567230 h 4737206"/>
              <a:gd name="connsiteX9" fmla="*/ 6512954 w 7585876"/>
              <a:gd name="connsiteY9" fmla="*/ 3566228 h 4737206"/>
              <a:gd name="connsiteX10" fmla="*/ 6872808 w 7585876"/>
              <a:gd name="connsiteY10" fmla="*/ 3263158 h 4737206"/>
              <a:gd name="connsiteX11" fmla="*/ 6874879 w 7585876"/>
              <a:gd name="connsiteY11" fmla="*/ 3255949 h 4737206"/>
              <a:gd name="connsiteX12" fmla="*/ 6882067 w 7585876"/>
              <a:gd name="connsiteY12" fmla="*/ 3253792 h 4737206"/>
              <a:gd name="connsiteX13" fmla="*/ 7158686 w 7585876"/>
              <a:gd name="connsiteY13" fmla="*/ 2969684 h 4737206"/>
              <a:gd name="connsiteX14" fmla="*/ 7202437 w 7585876"/>
              <a:gd name="connsiteY14" fmla="*/ 2807316 h 4737206"/>
              <a:gd name="connsiteX15" fmla="*/ 7439915 w 7585876"/>
              <a:gd name="connsiteY15" fmla="*/ 2470005 h 4737206"/>
              <a:gd name="connsiteX16" fmla="*/ 7585876 w 7585876"/>
              <a:gd name="connsiteY16" fmla="*/ 2368597 h 4737206"/>
              <a:gd name="connsiteX17" fmla="*/ 7439915 w 7585876"/>
              <a:gd name="connsiteY17" fmla="*/ 2267175 h 4737206"/>
              <a:gd name="connsiteX18" fmla="*/ 7202437 w 7585876"/>
              <a:gd name="connsiteY18" fmla="*/ 1929888 h 4737206"/>
              <a:gd name="connsiteX19" fmla="*/ 7158686 w 7585876"/>
              <a:gd name="connsiteY19" fmla="*/ 1767522 h 4737206"/>
              <a:gd name="connsiteX20" fmla="*/ 6882067 w 7585876"/>
              <a:gd name="connsiteY20" fmla="*/ 1483401 h 4737206"/>
              <a:gd name="connsiteX21" fmla="*/ 6874879 w 7585876"/>
              <a:gd name="connsiteY21" fmla="*/ 1481243 h 4737206"/>
              <a:gd name="connsiteX22" fmla="*/ 6872808 w 7585876"/>
              <a:gd name="connsiteY22" fmla="*/ 1474034 h 4737206"/>
              <a:gd name="connsiteX23" fmla="*/ 6512954 w 7585876"/>
              <a:gd name="connsiteY23" fmla="*/ 1170978 h 4737206"/>
              <a:gd name="connsiteX24" fmla="*/ 6503632 w 7585876"/>
              <a:gd name="connsiteY24" fmla="*/ 1169975 h 4737206"/>
              <a:gd name="connsiteX25" fmla="*/ 6501168 w 7585876"/>
              <a:gd name="connsiteY25" fmla="*/ 1160926 h 4737206"/>
              <a:gd name="connsiteX26" fmla="*/ 6016473 w 7585876"/>
              <a:gd name="connsiteY26" fmla="*/ 790297 h 4737206"/>
              <a:gd name="connsiteX27" fmla="*/ 5737861 w 7585876"/>
              <a:gd name="connsiteY27" fmla="*/ 790297 h 4737206"/>
              <a:gd name="connsiteX28" fmla="*/ 5733745 w 7585876"/>
              <a:gd name="connsiteY28" fmla="*/ 784713 h 4737206"/>
              <a:gd name="connsiteX29" fmla="*/ 5203559 w 7585876"/>
              <a:gd name="connsiteY29" fmla="*/ 516673 h 4737206"/>
              <a:gd name="connsiteX30" fmla="*/ 4775010 w 7585876"/>
              <a:gd name="connsiteY30" fmla="*/ 516673 h 4737206"/>
              <a:gd name="connsiteX31" fmla="*/ 3886658 w 7585876"/>
              <a:gd name="connsiteY31" fmla="*/ 109010 h 4737206"/>
              <a:gd name="connsiteX32" fmla="*/ 3792932 w 7585876"/>
              <a:gd name="connsiteY32" fmla="*/ 0 h 4737206"/>
              <a:gd name="connsiteX33" fmla="*/ 3699180 w 7585876"/>
              <a:gd name="connsiteY33" fmla="*/ 109010 h 4737206"/>
              <a:gd name="connsiteX34" fmla="*/ 2810853 w 7585876"/>
              <a:gd name="connsiteY34" fmla="*/ 516673 h 4737206"/>
              <a:gd name="connsiteX35" fmla="*/ 2382304 w 7585876"/>
              <a:gd name="connsiteY35" fmla="*/ 516673 h 4737206"/>
              <a:gd name="connsiteX36" fmla="*/ 1852118 w 7585876"/>
              <a:gd name="connsiteY36" fmla="*/ 784713 h 4737206"/>
              <a:gd name="connsiteX37" fmla="*/ 1848003 w 7585876"/>
              <a:gd name="connsiteY37" fmla="*/ 790297 h 4737206"/>
              <a:gd name="connsiteX38" fmla="*/ 1569390 w 7585876"/>
              <a:gd name="connsiteY38" fmla="*/ 790297 h 4737206"/>
              <a:gd name="connsiteX39" fmla="*/ 1084695 w 7585876"/>
              <a:gd name="connsiteY39" fmla="*/ 1160926 h 4737206"/>
              <a:gd name="connsiteX40" fmla="*/ 1082244 w 7585876"/>
              <a:gd name="connsiteY40" fmla="*/ 1169975 h 4737206"/>
              <a:gd name="connsiteX41" fmla="*/ 1072909 w 7585876"/>
              <a:gd name="connsiteY41" fmla="*/ 1170978 h 4737206"/>
              <a:gd name="connsiteX42" fmla="*/ 713067 w 7585876"/>
              <a:gd name="connsiteY42" fmla="*/ 1474034 h 4737206"/>
              <a:gd name="connsiteX43" fmla="*/ 710997 w 7585876"/>
              <a:gd name="connsiteY43" fmla="*/ 1481243 h 4737206"/>
              <a:gd name="connsiteX44" fmla="*/ 703809 w 7585876"/>
              <a:gd name="connsiteY44" fmla="*/ 1483401 h 4737206"/>
              <a:gd name="connsiteX45" fmla="*/ 427177 w 7585876"/>
              <a:gd name="connsiteY45" fmla="*/ 1767534 h 4737206"/>
              <a:gd name="connsiteX46" fmla="*/ 383439 w 7585876"/>
              <a:gd name="connsiteY46" fmla="*/ 1929888 h 4737206"/>
              <a:gd name="connsiteX47" fmla="*/ 145961 w 7585876"/>
              <a:gd name="connsiteY47" fmla="*/ 2267175 h 4737206"/>
              <a:gd name="connsiteX48" fmla="*/ 0 w 7585876"/>
              <a:gd name="connsiteY48" fmla="*/ 2368597 h 4737206"/>
              <a:gd name="connsiteX49" fmla="*/ 145961 w 7585876"/>
              <a:gd name="connsiteY49" fmla="*/ 2470005 h 4737206"/>
              <a:gd name="connsiteX50" fmla="*/ 383439 w 7585876"/>
              <a:gd name="connsiteY50" fmla="*/ 2807316 h 4737206"/>
              <a:gd name="connsiteX51" fmla="*/ 427177 w 7585876"/>
              <a:gd name="connsiteY51" fmla="*/ 2969671 h 4737206"/>
              <a:gd name="connsiteX52" fmla="*/ 703809 w 7585876"/>
              <a:gd name="connsiteY52" fmla="*/ 3253792 h 4737206"/>
              <a:gd name="connsiteX53" fmla="*/ 710997 w 7585876"/>
              <a:gd name="connsiteY53" fmla="*/ 3255949 h 4737206"/>
              <a:gd name="connsiteX54" fmla="*/ 713067 w 7585876"/>
              <a:gd name="connsiteY54" fmla="*/ 3263171 h 4737206"/>
              <a:gd name="connsiteX55" fmla="*/ 1072909 w 7585876"/>
              <a:gd name="connsiteY55" fmla="*/ 3566228 h 4737206"/>
              <a:gd name="connsiteX56" fmla="*/ 1082244 w 7585876"/>
              <a:gd name="connsiteY56" fmla="*/ 3567230 h 4737206"/>
              <a:gd name="connsiteX57" fmla="*/ 1084695 w 7585876"/>
              <a:gd name="connsiteY57" fmla="*/ 3576280 h 4737206"/>
              <a:gd name="connsiteX58" fmla="*/ 1569390 w 7585876"/>
              <a:gd name="connsiteY58" fmla="*/ 3946895 h 4737206"/>
              <a:gd name="connsiteX59" fmla="*/ 1848003 w 7585876"/>
              <a:gd name="connsiteY59" fmla="*/ 3946895 h 4737206"/>
              <a:gd name="connsiteX60" fmla="*/ 1852118 w 7585876"/>
              <a:gd name="connsiteY60" fmla="*/ 3952492 h 4737206"/>
              <a:gd name="connsiteX61" fmla="*/ 2382304 w 7585876"/>
              <a:gd name="connsiteY61" fmla="*/ 4220520 h 4737206"/>
              <a:gd name="connsiteX62" fmla="*/ 2810853 w 7585876"/>
              <a:gd name="connsiteY62" fmla="*/ 4220520 h 4737206"/>
              <a:gd name="connsiteX63" fmla="*/ 3699180 w 7585876"/>
              <a:gd name="connsiteY63" fmla="*/ 4628170 h 4737206"/>
              <a:gd name="connsiteX64" fmla="*/ 3792932 w 7585876"/>
              <a:gd name="connsiteY64" fmla="*/ 4737206 h 47372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7585876" h="4737206">
                <a:moveTo>
                  <a:pt x="3792932" y="4737206"/>
                </a:moveTo>
                <a:lnTo>
                  <a:pt x="3886670" y="4628170"/>
                </a:lnTo>
                <a:cubicBezTo>
                  <a:pt x="4109441" y="4369103"/>
                  <a:pt x="4433227" y="4220520"/>
                  <a:pt x="4775010" y="4220520"/>
                </a:cubicBezTo>
                <a:lnTo>
                  <a:pt x="5203559" y="4220520"/>
                </a:lnTo>
                <a:cubicBezTo>
                  <a:pt x="5411979" y="4220520"/>
                  <a:pt x="5610187" y="4120329"/>
                  <a:pt x="5733745" y="3952492"/>
                </a:cubicBezTo>
                <a:lnTo>
                  <a:pt x="5737861" y="3946907"/>
                </a:lnTo>
                <a:lnTo>
                  <a:pt x="6016473" y="3946895"/>
                </a:lnTo>
                <a:cubicBezTo>
                  <a:pt x="6242673" y="3946895"/>
                  <a:pt x="6441987" y="3794491"/>
                  <a:pt x="6501168" y="3576280"/>
                </a:cubicBezTo>
                <a:lnTo>
                  <a:pt x="6503632" y="3567230"/>
                </a:lnTo>
                <a:lnTo>
                  <a:pt x="6512954" y="3566228"/>
                </a:lnTo>
                <a:cubicBezTo>
                  <a:pt x="6681470" y="3548078"/>
                  <a:pt x="6826086" y="3426287"/>
                  <a:pt x="6872808" y="3263158"/>
                </a:cubicBezTo>
                <a:lnTo>
                  <a:pt x="6874879" y="3255949"/>
                </a:lnTo>
                <a:lnTo>
                  <a:pt x="6882067" y="3253792"/>
                </a:lnTo>
                <a:cubicBezTo>
                  <a:pt x="7016331" y="3213507"/>
                  <a:pt x="7122326" y="3104636"/>
                  <a:pt x="7158686" y="2969684"/>
                </a:cubicBezTo>
                <a:lnTo>
                  <a:pt x="7202437" y="2807316"/>
                </a:lnTo>
                <a:cubicBezTo>
                  <a:pt x="7239267" y="2670625"/>
                  <a:pt x="7323596" y="2550839"/>
                  <a:pt x="7439915" y="2470005"/>
                </a:cubicBezTo>
                <a:lnTo>
                  <a:pt x="7585876" y="2368597"/>
                </a:lnTo>
                <a:lnTo>
                  <a:pt x="7439915" y="2267175"/>
                </a:lnTo>
                <a:cubicBezTo>
                  <a:pt x="7323596" y="2186379"/>
                  <a:pt x="7239267" y="2066593"/>
                  <a:pt x="7202437" y="1929888"/>
                </a:cubicBezTo>
                <a:lnTo>
                  <a:pt x="7158686" y="1767522"/>
                </a:lnTo>
                <a:cubicBezTo>
                  <a:pt x="7122326" y="1632556"/>
                  <a:pt x="7016331" y="1523685"/>
                  <a:pt x="6882067" y="1483401"/>
                </a:cubicBezTo>
                <a:lnTo>
                  <a:pt x="6874879" y="1481243"/>
                </a:lnTo>
                <a:lnTo>
                  <a:pt x="6872808" y="1474034"/>
                </a:lnTo>
                <a:cubicBezTo>
                  <a:pt x="6826072" y="1310906"/>
                  <a:pt x="6681458" y="1189115"/>
                  <a:pt x="6512954" y="1170978"/>
                </a:cubicBezTo>
                <a:lnTo>
                  <a:pt x="6503632" y="1169975"/>
                </a:lnTo>
                <a:lnTo>
                  <a:pt x="6501168" y="1160926"/>
                </a:lnTo>
                <a:cubicBezTo>
                  <a:pt x="6441987" y="942701"/>
                  <a:pt x="6242673" y="790297"/>
                  <a:pt x="6016473" y="790297"/>
                </a:cubicBezTo>
                <a:lnTo>
                  <a:pt x="5737861" y="790297"/>
                </a:lnTo>
                <a:lnTo>
                  <a:pt x="5733745" y="784713"/>
                </a:lnTo>
                <a:cubicBezTo>
                  <a:pt x="5610187" y="616863"/>
                  <a:pt x="5411979" y="516673"/>
                  <a:pt x="5203559" y="516673"/>
                </a:cubicBezTo>
                <a:lnTo>
                  <a:pt x="4775010" y="516673"/>
                </a:lnTo>
                <a:cubicBezTo>
                  <a:pt x="4433227" y="516673"/>
                  <a:pt x="4109441" y="368089"/>
                  <a:pt x="3886658" y="109010"/>
                </a:cubicBezTo>
                <a:lnTo>
                  <a:pt x="3792932" y="0"/>
                </a:lnTo>
                <a:lnTo>
                  <a:pt x="3699180" y="109010"/>
                </a:lnTo>
                <a:cubicBezTo>
                  <a:pt x="3476435" y="368089"/>
                  <a:pt x="3152649" y="516673"/>
                  <a:pt x="2810853" y="516673"/>
                </a:cubicBezTo>
                <a:lnTo>
                  <a:pt x="2382304" y="516673"/>
                </a:lnTo>
                <a:cubicBezTo>
                  <a:pt x="2173885" y="516673"/>
                  <a:pt x="1975676" y="616863"/>
                  <a:pt x="1852118" y="784713"/>
                </a:cubicBezTo>
                <a:lnTo>
                  <a:pt x="1848003" y="790297"/>
                </a:lnTo>
                <a:lnTo>
                  <a:pt x="1569390" y="790297"/>
                </a:lnTo>
                <a:cubicBezTo>
                  <a:pt x="1343190" y="790297"/>
                  <a:pt x="1143877" y="942701"/>
                  <a:pt x="1084695" y="1160926"/>
                </a:cubicBezTo>
                <a:lnTo>
                  <a:pt x="1082244" y="1169975"/>
                </a:lnTo>
                <a:lnTo>
                  <a:pt x="1072909" y="1170978"/>
                </a:lnTo>
                <a:cubicBezTo>
                  <a:pt x="904380" y="1189153"/>
                  <a:pt x="759778" y="1310944"/>
                  <a:pt x="713067" y="1474034"/>
                </a:cubicBezTo>
                <a:lnTo>
                  <a:pt x="710997" y="1481243"/>
                </a:lnTo>
                <a:lnTo>
                  <a:pt x="703809" y="1483401"/>
                </a:lnTo>
                <a:cubicBezTo>
                  <a:pt x="569532" y="1523685"/>
                  <a:pt x="463538" y="1632556"/>
                  <a:pt x="427177" y="1767534"/>
                </a:cubicBezTo>
                <a:lnTo>
                  <a:pt x="383439" y="1929888"/>
                </a:lnTo>
                <a:cubicBezTo>
                  <a:pt x="346596" y="2066593"/>
                  <a:pt x="262268" y="2186379"/>
                  <a:pt x="145961" y="2267175"/>
                </a:cubicBezTo>
                <a:lnTo>
                  <a:pt x="0" y="2368597"/>
                </a:lnTo>
                <a:lnTo>
                  <a:pt x="145961" y="2470005"/>
                </a:lnTo>
                <a:cubicBezTo>
                  <a:pt x="262268" y="2550826"/>
                  <a:pt x="346596" y="2670612"/>
                  <a:pt x="383439" y="2807316"/>
                </a:cubicBezTo>
                <a:lnTo>
                  <a:pt x="427177" y="2969671"/>
                </a:lnTo>
                <a:cubicBezTo>
                  <a:pt x="463538" y="3104649"/>
                  <a:pt x="569532" y="3213520"/>
                  <a:pt x="703809" y="3253792"/>
                </a:cubicBezTo>
                <a:lnTo>
                  <a:pt x="710997" y="3255949"/>
                </a:lnTo>
                <a:lnTo>
                  <a:pt x="713067" y="3263171"/>
                </a:lnTo>
                <a:cubicBezTo>
                  <a:pt x="759778" y="3426274"/>
                  <a:pt x="904393" y="3548065"/>
                  <a:pt x="1072909" y="3566228"/>
                </a:cubicBezTo>
                <a:lnTo>
                  <a:pt x="1082244" y="3567230"/>
                </a:lnTo>
                <a:lnTo>
                  <a:pt x="1084695" y="3576280"/>
                </a:lnTo>
                <a:cubicBezTo>
                  <a:pt x="1143877" y="3794491"/>
                  <a:pt x="1343190" y="3946895"/>
                  <a:pt x="1569390" y="3946895"/>
                </a:cubicBezTo>
                <a:lnTo>
                  <a:pt x="1848003" y="3946895"/>
                </a:lnTo>
                <a:lnTo>
                  <a:pt x="1852118" y="3952492"/>
                </a:lnTo>
                <a:cubicBezTo>
                  <a:pt x="1975689" y="4120329"/>
                  <a:pt x="2173885" y="4220520"/>
                  <a:pt x="2382304" y="4220520"/>
                </a:cubicBezTo>
                <a:lnTo>
                  <a:pt x="2810853" y="4220520"/>
                </a:lnTo>
                <a:cubicBezTo>
                  <a:pt x="3152649" y="4220520"/>
                  <a:pt x="3476435" y="4369103"/>
                  <a:pt x="3699180" y="4628170"/>
                </a:cubicBezTo>
                <a:lnTo>
                  <a:pt x="3792932" y="4737206"/>
                </a:lnTo>
                <a:close/>
              </a:path>
            </a:pathLst>
          </a:custGeom>
          <a:solidFill>
            <a:srgbClr val="EFF7F9"/>
          </a:solidFill>
          <a:ln w="76200" cap="flat">
            <a:solidFill>
              <a:srgbClr val="0D5060"/>
            </a:solidFill>
            <a:prstDash val="solid"/>
            <a:miter/>
          </a:ln>
          <a:effectLst>
            <a:innerShdw blurRad="152400" dist="50800" dir="10800000">
              <a:schemeClr val="bg1">
                <a:lumMod val="50000"/>
                <a:alpha val="50000"/>
              </a:schemeClr>
            </a:innerShdw>
          </a:effectLst>
        </p:spPr>
        <p:txBody>
          <a:bodyPr wrap="square" rtlCol="1" anchor="ctr">
            <a:noAutofit/>
          </a:bodyPr>
          <a:lstStyle/>
          <a:p>
            <a:pPr algn="r" rtl="1"/>
            <a:endParaRPr lang="fa-IR" dirty="0"/>
          </a:p>
        </p:txBody>
      </p:sp>
      <p:grpSp>
        <p:nvGrpSpPr>
          <p:cNvPr id="2" name="Google Shape;1627;p58">
            <a:extLst>
              <a:ext uri="{FF2B5EF4-FFF2-40B4-BE49-F238E27FC236}">
                <a16:creationId xmlns:a16="http://schemas.microsoft.com/office/drawing/2014/main" id="{3F860B18-679F-C6B4-3D4F-1A10851F2ABA}"/>
              </a:ext>
            </a:extLst>
          </p:cNvPr>
          <p:cNvGrpSpPr/>
          <p:nvPr/>
        </p:nvGrpSpPr>
        <p:grpSpPr>
          <a:xfrm>
            <a:off x="6859567" y="3893689"/>
            <a:ext cx="4791400" cy="3226800"/>
            <a:chOff x="5355325" y="2052075"/>
            <a:chExt cx="4791400" cy="3226800"/>
          </a:xfrm>
        </p:grpSpPr>
        <p:sp>
          <p:nvSpPr>
            <p:cNvPr id="3" name="Google Shape;1628;p58">
              <a:extLst>
                <a:ext uri="{FF2B5EF4-FFF2-40B4-BE49-F238E27FC236}">
                  <a16:creationId xmlns:a16="http://schemas.microsoft.com/office/drawing/2014/main" id="{96EA44F2-85CC-A69A-DD83-BC47911D105E}"/>
                </a:ext>
              </a:extLst>
            </p:cNvPr>
            <p:cNvSpPr/>
            <p:nvPr/>
          </p:nvSpPr>
          <p:spPr>
            <a:xfrm>
              <a:off x="5355325" y="3018375"/>
              <a:ext cx="1040750" cy="1804350"/>
            </a:xfrm>
            <a:custGeom>
              <a:avLst/>
              <a:gdLst/>
              <a:ahLst/>
              <a:cxnLst/>
              <a:rect l="l" t="t" r="r" b="b"/>
              <a:pathLst>
                <a:path w="41630" h="72174" extrusionOk="0">
                  <a:moveTo>
                    <a:pt x="21721" y="0"/>
                  </a:moveTo>
                  <a:cubicBezTo>
                    <a:pt x="19368" y="0"/>
                    <a:pt x="18798" y="2875"/>
                    <a:pt x="18798" y="2875"/>
                  </a:cubicBezTo>
                  <a:cubicBezTo>
                    <a:pt x="18132" y="2542"/>
                    <a:pt x="17568" y="2381"/>
                    <a:pt x="17079" y="2381"/>
                  </a:cubicBezTo>
                  <a:cubicBezTo>
                    <a:pt x="14734" y="2381"/>
                    <a:pt x="14146" y="6102"/>
                    <a:pt x="12632" y="12449"/>
                  </a:cubicBezTo>
                  <a:cubicBezTo>
                    <a:pt x="10903" y="19492"/>
                    <a:pt x="13033" y="27637"/>
                    <a:pt x="13359" y="28890"/>
                  </a:cubicBezTo>
                  <a:cubicBezTo>
                    <a:pt x="12783" y="27186"/>
                    <a:pt x="9299" y="24629"/>
                    <a:pt x="9299" y="24629"/>
                  </a:cubicBezTo>
                  <a:cubicBezTo>
                    <a:pt x="9346" y="19590"/>
                    <a:pt x="5654" y="15657"/>
                    <a:pt x="3087" y="15657"/>
                  </a:cubicBezTo>
                  <a:cubicBezTo>
                    <a:pt x="2922" y="15657"/>
                    <a:pt x="2762" y="15674"/>
                    <a:pt x="2607" y="15707"/>
                  </a:cubicBezTo>
                  <a:cubicBezTo>
                    <a:pt x="2582" y="15707"/>
                    <a:pt x="2557" y="15732"/>
                    <a:pt x="2507" y="15732"/>
                  </a:cubicBezTo>
                  <a:cubicBezTo>
                    <a:pt x="1" y="16409"/>
                    <a:pt x="2657" y="19291"/>
                    <a:pt x="2908" y="21472"/>
                  </a:cubicBezTo>
                  <a:cubicBezTo>
                    <a:pt x="2908" y="21497"/>
                    <a:pt x="2908" y="21522"/>
                    <a:pt x="2908" y="21547"/>
                  </a:cubicBezTo>
                  <a:cubicBezTo>
                    <a:pt x="3108" y="23602"/>
                    <a:pt x="7895" y="35131"/>
                    <a:pt x="10101" y="39191"/>
                  </a:cubicBezTo>
                  <a:cubicBezTo>
                    <a:pt x="10251" y="39442"/>
                    <a:pt x="10377" y="39692"/>
                    <a:pt x="10502" y="39893"/>
                  </a:cubicBezTo>
                  <a:cubicBezTo>
                    <a:pt x="12457" y="43101"/>
                    <a:pt x="20853" y="49993"/>
                    <a:pt x="20853" y="49993"/>
                  </a:cubicBezTo>
                  <a:lnTo>
                    <a:pt x="22532" y="64329"/>
                  </a:lnTo>
                  <a:lnTo>
                    <a:pt x="22933" y="72174"/>
                  </a:lnTo>
                  <a:lnTo>
                    <a:pt x="41630" y="70394"/>
                  </a:lnTo>
                  <a:cubicBezTo>
                    <a:pt x="41630" y="70394"/>
                    <a:pt x="39048" y="57662"/>
                    <a:pt x="40051" y="50093"/>
                  </a:cubicBezTo>
                  <a:cubicBezTo>
                    <a:pt x="41078" y="42524"/>
                    <a:pt x="37494" y="40895"/>
                    <a:pt x="35790" y="36158"/>
                  </a:cubicBezTo>
                  <a:cubicBezTo>
                    <a:pt x="34111" y="31421"/>
                    <a:pt x="31103" y="25782"/>
                    <a:pt x="31103" y="25782"/>
                  </a:cubicBezTo>
                  <a:cubicBezTo>
                    <a:pt x="30803" y="22399"/>
                    <a:pt x="29575" y="18965"/>
                    <a:pt x="29575" y="18965"/>
                  </a:cubicBezTo>
                  <a:cubicBezTo>
                    <a:pt x="29976" y="14404"/>
                    <a:pt x="29374" y="12499"/>
                    <a:pt x="28572" y="11772"/>
                  </a:cubicBezTo>
                  <a:cubicBezTo>
                    <a:pt x="28261" y="11485"/>
                    <a:pt x="27920" y="11389"/>
                    <a:pt x="27602" y="11389"/>
                  </a:cubicBezTo>
                  <a:cubicBezTo>
                    <a:pt x="26948" y="11389"/>
                    <a:pt x="26392" y="11797"/>
                    <a:pt x="26392" y="11797"/>
                  </a:cubicBezTo>
                  <a:cubicBezTo>
                    <a:pt x="27445" y="6175"/>
                    <a:pt x="25080" y="5592"/>
                    <a:pt x="24054" y="5592"/>
                  </a:cubicBezTo>
                  <a:cubicBezTo>
                    <a:pt x="23786" y="5592"/>
                    <a:pt x="23610" y="5632"/>
                    <a:pt x="23610" y="5632"/>
                  </a:cubicBezTo>
                  <a:cubicBezTo>
                    <a:pt x="23610" y="5632"/>
                    <a:pt x="24988" y="469"/>
                    <a:pt x="22231" y="43"/>
                  </a:cubicBezTo>
                  <a:cubicBezTo>
                    <a:pt x="22052" y="14"/>
                    <a:pt x="21882" y="0"/>
                    <a:pt x="21721" y="0"/>
                  </a:cubicBezTo>
                  <a:close/>
                </a:path>
              </a:pathLst>
            </a:custGeom>
            <a:solidFill>
              <a:srgbClr val="FB9F90"/>
            </a:solidFill>
            <a:ln w="9525" cap="flat" cmpd="sng">
              <a:solidFill>
                <a:srgbClr val="FB9F90"/>
              </a:solidFill>
              <a:prstDash val="solid"/>
              <a:round/>
              <a:headEnd type="none" w="sm" len="sm"/>
              <a:tailEnd type="none" w="sm" len="sm"/>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4" name="Google Shape;1629;p58">
              <a:extLst>
                <a:ext uri="{FF2B5EF4-FFF2-40B4-BE49-F238E27FC236}">
                  <a16:creationId xmlns:a16="http://schemas.microsoft.com/office/drawing/2014/main" id="{8B55F6A7-10E5-0592-F7A9-194C550E3CE1}"/>
                </a:ext>
              </a:extLst>
            </p:cNvPr>
            <p:cNvSpPr/>
            <p:nvPr/>
          </p:nvSpPr>
          <p:spPr>
            <a:xfrm>
              <a:off x="5725000" y="3580850"/>
              <a:ext cx="458050" cy="211175"/>
            </a:xfrm>
            <a:custGeom>
              <a:avLst/>
              <a:gdLst/>
              <a:ahLst/>
              <a:cxnLst/>
              <a:rect l="l" t="t" r="r" b="b"/>
              <a:pathLst>
                <a:path w="18322" h="8447" fill="none" extrusionOk="0">
                  <a:moveTo>
                    <a:pt x="1" y="2281"/>
                  </a:moveTo>
                  <a:cubicBezTo>
                    <a:pt x="1" y="2281"/>
                    <a:pt x="3960" y="0"/>
                    <a:pt x="18321" y="8446"/>
                  </a:cubicBezTo>
                </a:path>
              </a:pathLst>
            </a:custGeom>
            <a:noFill/>
            <a:ln w="3125" cap="rnd" cmpd="sng">
              <a:solidFill>
                <a:srgbClr val="EF7F73"/>
              </a:solidFill>
              <a:prstDash val="solid"/>
              <a:round/>
              <a:headEnd type="none" w="sm" len="sm"/>
              <a:tailEnd type="none" w="sm" len="sm"/>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5" name="Google Shape;1630;p58">
              <a:extLst>
                <a:ext uri="{FF2B5EF4-FFF2-40B4-BE49-F238E27FC236}">
                  <a16:creationId xmlns:a16="http://schemas.microsoft.com/office/drawing/2014/main" id="{BEEA4575-2C57-CD8D-729A-B90FB743C5F7}"/>
                </a:ext>
              </a:extLst>
            </p:cNvPr>
            <p:cNvSpPr/>
            <p:nvPr/>
          </p:nvSpPr>
          <p:spPr>
            <a:xfrm>
              <a:off x="5766350" y="3105900"/>
              <a:ext cx="57675" cy="485625"/>
            </a:xfrm>
            <a:custGeom>
              <a:avLst/>
              <a:gdLst/>
              <a:ahLst/>
              <a:cxnLst/>
              <a:rect l="l" t="t" r="r" b="b"/>
              <a:pathLst>
                <a:path w="2307" h="19425" fill="none" extrusionOk="0">
                  <a:moveTo>
                    <a:pt x="2306" y="0"/>
                  </a:moveTo>
                  <a:cubicBezTo>
                    <a:pt x="2306" y="0"/>
                    <a:pt x="1" y="14687"/>
                    <a:pt x="953" y="19424"/>
                  </a:cubicBezTo>
                </a:path>
              </a:pathLst>
            </a:custGeom>
            <a:noFill/>
            <a:ln w="3125" cap="rnd" cmpd="sng">
              <a:solidFill>
                <a:srgbClr val="EF7F73"/>
              </a:solidFill>
              <a:prstDash val="solid"/>
              <a:round/>
              <a:headEnd type="none" w="sm" len="sm"/>
              <a:tailEnd type="none" w="sm" len="sm"/>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6" name="Google Shape;1631;p58">
              <a:extLst>
                <a:ext uri="{FF2B5EF4-FFF2-40B4-BE49-F238E27FC236}">
                  <a16:creationId xmlns:a16="http://schemas.microsoft.com/office/drawing/2014/main" id="{61D5F529-97B4-CBBD-04C3-F1EA35B000B7}"/>
                </a:ext>
              </a:extLst>
            </p:cNvPr>
            <p:cNvSpPr/>
            <p:nvPr/>
          </p:nvSpPr>
          <p:spPr>
            <a:xfrm>
              <a:off x="5890425" y="3172950"/>
              <a:ext cx="48900" cy="423575"/>
            </a:xfrm>
            <a:custGeom>
              <a:avLst/>
              <a:gdLst/>
              <a:ahLst/>
              <a:cxnLst/>
              <a:rect l="l" t="t" r="r" b="b"/>
              <a:pathLst>
                <a:path w="1956" h="16943" fill="none" extrusionOk="0">
                  <a:moveTo>
                    <a:pt x="1955" y="0"/>
                  </a:moveTo>
                  <a:cubicBezTo>
                    <a:pt x="1955" y="0"/>
                    <a:pt x="0" y="12381"/>
                    <a:pt x="602" y="16943"/>
                  </a:cubicBezTo>
                </a:path>
              </a:pathLst>
            </a:custGeom>
            <a:noFill/>
            <a:ln w="3125" cap="rnd" cmpd="sng">
              <a:solidFill>
                <a:srgbClr val="EF7F73"/>
              </a:solidFill>
              <a:prstDash val="solid"/>
              <a:round/>
              <a:headEnd type="none" w="sm" len="sm"/>
              <a:tailEnd type="none" w="sm" len="sm"/>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7" name="Google Shape;1632;p58">
              <a:extLst>
                <a:ext uri="{FF2B5EF4-FFF2-40B4-BE49-F238E27FC236}">
                  <a16:creationId xmlns:a16="http://schemas.microsoft.com/office/drawing/2014/main" id="{B720A841-DA95-8B47-0C25-CCFBBC65B9B4}"/>
                </a:ext>
              </a:extLst>
            </p:cNvPr>
            <p:cNvSpPr/>
            <p:nvPr/>
          </p:nvSpPr>
          <p:spPr>
            <a:xfrm>
              <a:off x="5985650" y="3328325"/>
              <a:ext cx="31350" cy="344650"/>
            </a:xfrm>
            <a:custGeom>
              <a:avLst/>
              <a:gdLst/>
              <a:ahLst/>
              <a:cxnLst/>
              <a:rect l="l" t="t" r="r" b="b"/>
              <a:pathLst>
                <a:path w="1254" h="13786" fill="none" extrusionOk="0">
                  <a:moveTo>
                    <a:pt x="1078" y="1"/>
                  </a:moveTo>
                  <a:cubicBezTo>
                    <a:pt x="1078" y="1"/>
                    <a:pt x="1" y="9600"/>
                    <a:pt x="1254" y="13785"/>
                  </a:cubicBezTo>
                </a:path>
              </a:pathLst>
            </a:custGeom>
            <a:noFill/>
            <a:ln w="3125" cap="rnd" cmpd="sng">
              <a:solidFill>
                <a:srgbClr val="EF7F73"/>
              </a:solidFill>
              <a:prstDash val="solid"/>
              <a:round/>
              <a:headEnd type="none" w="sm" len="sm"/>
              <a:tailEnd type="none" w="sm" len="sm"/>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8" name="Google Shape;1633;p58">
              <a:extLst>
                <a:ext uri="{FF2B5EF4-FFF2-40B4-BE49-F238E27FC236}">
                  <a16:creationId xmlns:a16="http://schemas.microsoft.com/office/drawing/2014/main" id="{0FAB3A26-19E0-6C59-E437-ED1F23741AC3}"/>
                </a:ext>
              </a:extLst>
            </p:cNvPr>
            <p:cNvSpPr/>
            <p:nvPr/>
          </p:nvSpPr>
          <p:spPr>
            <a:xfrm>
              <a:off x="5828375" y="3817675"/>
              <a:ext cx="207425" cy="282000"/>
            </a:xfrm>
            <a:custGeom>
              <a:avLst/>
              <a:gdLst/>
              <a:ahLst/>
              <a:cxnLst/>
              <a:rect l="l" t="t" r="r" b="b"/>
              <a:pathLst>
                <a:path w="8297" h="11280" fill="none" extrusionOk="0">
                  <a:moveTo>
                    <a:pt x="1" y="1"/>
                  </a:moveTo>
                  <a:cubicBezTo>
                    <a:pt x="1" y="1"/>
                    <a:pt x="8297" y="3209"/>
                    <a:pt x="7670" y="11279"/>
                  </a:cubicBezTo>
                </a:path>
              </a:pathLst>
            </a:custGeom>
            <a:noFill/>
            <a:ln w="3125" cap="rnd" cmpd="sng">
              <a:solidFill>
                <a:srgbClr val="EF7F73"/>
              </a:solidFill>
              <a:prstDash val="solid"/>
              <a:round/>
              <a:headEnd type="none" w="sm" len="sm"/>
              <a:tailEnd type="none" w="sm" len="sm"/>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9" name="Google Shape;1634;p58">
              <a:extLst>
                <a:ext uri="{FF2B5EF4-FFF2-40B4-BE49-F238E27FC236}">
                  <a16:creationId xmlns:a16="http://schemas.microsoft.com/office/drawing/2014/main" id="{D86DB943-499C-4CCE-98B0-F7CD09DC0977}"/>
                </a:ext>
              </a:extLst>
            </p:cNvPr>
            <p:cNvSpPr/>
            <p:nvPr/>
          </p:nvSpPr>
          <p:spPr>
            <a:xfrm>
              <a:off x="5800825" y="3745000"/>
              <a:ext cx="377850" cy="170450"/>
            </a:xfrm>
            <a:custGeom>
              <a:avLst/>
              <a:gdLst/>
              <a:ahLst/>
              <a:cxnLst/>
              <a:rect l="l" t="t" r="r" b="b"/>
              <a:pathLst>
                <a:path w="15114" h="6818" fill="none" extrusionOk="0">
                  <a:moveTo>
                    <a:pt x="0" y="1"/>
                  </a:moveTo>
                  <a:cubicBezTo>
                    <a:pt x="0" y="1"/>
                    <a:pt x="12907" y="4687"/>
                    <a:pt x="15113" y="6818"/>
                  </a:cubicBezTo>
                </a:path>
              </a:pathLst>
            </a:custGeom>
            <a:noFill/>
            <a:ln w="3125" cap="rnd" cmpd="sng">
              <a:solidFill>
                <a:srgbClr val="C97F72"/>
              </a:solidFill>
              <a:prstDash val="solid"/>
              <a:round/>
              <a:headEnd type="none" w="sm" len="sm"/>
              <a:tailEnd type="none" w="sm" len="sm"/>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10" name="Google Shape;1635;p58">
              <a:extLst>
                <a:ext uri="{FF2B5EF4-FFF2-40B4-BE49-F238E27FC236}">
                  <a16:creationId xmlns:a16="http://schemas.microsoft.com/office/drawing/2014/main" id="{F4DE825C-7CFA-EADD-E756-D8574C71AF0C}"/>
                </a:ext>
              </a:extLst>
            </p:cNvPr>
            <p:cNvSpPr/>
            <p:nvPr/>
          </p:nvSpPr>
          <p:spPr>
            <a:xfrm>
              <a:off x="5562725" y="3640375"/>
              <a:ext cx="20075" cy="53275"/>
            </a:xfrm>
            <a:custGeom>
              <a:avLst/>
              <a:gdLst/>
              <a:ahLst/>
              <a:cxnLst/>
              <a:rect l="l" t="t" r="r" b="b"/>
              <a:pathLst>
                <a:path w="803" h="2131" fill="none" extrusionOk="0">
                  <a:moveTo>
                    <a:pt x="802" y="0"/>
                  </a:moveTo>
                  <a:cubicBezTo>
                    <a:pt x="802" y="0"/>
                    <a:pt x="652" y="1153"/>
                    <a:pt x="0" y="2130"/>
                  </a:cubicBezTo>
                </a:path>
              </a:pathLst>
            </a:custGeom>
            <a:noFill/>
            <a:ln w="3125" cap="rnd" cmpd="sng">
              <a:solidFill>
                <a:srgbClr val="EF7F73"/>
              </a:solidFill>
              <a:prstDash val="solid"/>
              <a:round/>
              <a:headEnd type="none" w="sm" len="sm"/>
              <a:tailEnd type="none" w="sm" len="sm"/>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11" name="Google Shape;1636;p58">
              <a:extLst>
                <a:ext uri="{FF2B5EF4-FFF2-40B4-BE49-F238E27FC236}">
                  <a16:creationId xmlns:a16="http://schemas.microsoft.com/office/drawing/2014/main" id="{E9BD5ED6-BAE9-27FB-1381-866CBBD103E7}"/>
                </a:ext>
              </a:extLst>
            </p:cNvPr>
            <p:cNvSpPr/>
            <p:nvPr/>
          </p:nvSpPr>
          <p:spPr>
            <a:xfrm>
              <a:off x="5703075" y="3391625"/>
              <a:ext cx="77725" cy="19450"/>
            </a:xfrm>
            <a:custGeom>
              <a:avLst/>
              <a:gdLst/>
              <a:ahLst/>
              <a:cxnLst/>
              <a:rect l="l" t="t" r="r" b="b"/>
              <a:pathLst>
                <a:path w="3109" h="778" fill="none" extrusionOk="0">
                  <a:moveTo>
                    <a:pt x="0" y="125"/>
                  </a:moveTo>
                  <a:cubicBezTo>
                    <a:pt x="0" y="125"/>
                    <a:pt x="2482" y="0"/>
                    <a:pt x="3108" y="777"/>
                  </a:cubicBezTo>
                </a:path>
              </a:pathLst>
            </a:custGeom>
            <a:noFill/>
            <a:ln w="3125" cap="rnd" cmpd="sng">
              <a:solidFill>
                <a:srgbClr val="EF7F73"/>
              </a:solidFill>
              <a:prstDash val="solid"/>
              <a:round/>
              <a:headEnd type="none" w="sm" len="sm"/>
              <a:tailEnd type="none" w="sm" len="sm"/>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12" name="Google Shape;1637;p58">
              <a:extLst>
                <a:ext uri="{FF2B5EF4-FFF2-40B4-BE49-F238E27FC236}">
                  <a16:creationId xmlns:a16="http://schemas.microsoft.com/office/drawing/2014/main" id="{8EE2DA32-37FF-D224-ECF3-CB935E68EF10}"/>
                </a:ext>
              </a:extLst>
            </p:cNvPr>
            <p:cNvSpPr/>
            <p:nvPr/>
          </p:nvSpPr>
          <p:spPr>
            <a:xfrm>
              <a:off x="5916100" y="3443000"/>
              <a:ext cx="79600" cy="23200"/>
            </a:xfrm>
            <a:custGeom>
              <a:avLst/>
              <a:gdLst/>
              <a:ahLst/>
              <a:cxnLst/>
              <a:rect l="l" t="t" r="r" b="b"/>
              <a:pathLst>
                <a:path w="3184" h="928" fill="none" extrusionOk="0">
                  <a:moveTo>
                    <a:pt x="1" y="126"/>
                  </a:moveTo>
                  <a:cubicBezTo>
                    <a:pt x="1" y="126"/>
                    <a:pt x="2156" y="0"/>
                    <a:pt x="3184" y="928"/>
                  </a:cubicBezTo>
                </a:path>
              </a:pathLst>
            </a:custGeom>
            <a:noFill/>
            <a:ln w="3125" cap="rnd" cmpd="sng">
              <a:solidFill>
                <a:srgbClr val="EF7F73"/>
              </a:solidFill>
              <a:prstDash val="solid"/>
              <a:round/>
              <a:headEnd type="none" w="sm" len="sm"/>
              <a:tailEnd type="none" w="sm" len="sm"/>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13" name="Google Shape;1638;p58">
              <a:extLst>
                <a:ext uri="{FF2B5EF4-FFF2-40B4-BE49-F238E27FC236}">
                  <a16:creationId xmlns:a16="http://schemas.microsoft.com/office/drawing/2014/main" id="{A4B68CAC-727C-7ACF-35BC-FA2F384B86A1}"/>
                </a:ext>
              </a:extLst>
            </p:cNvPr>
            <p:cNvSpPr/>
            <p:nvPr/>
          </p:nvSpPr>
          <p:spPr>
            <a:xfrm>
              <a:off x="6011975" y="3474325"/>
              <a:ext cx="78975" cy="19450"/>
            </a:xfrm>
            <a:custGeom>
              <a:avLst/>
              <a:gdLst/>
              <a:ahLst/>
              <a:cxnLst/>
              <a:rect l="l" t="t" r="r" b="b"/>
              <a:pathLst>
                <a:path w="3159" h="778" fill="none" extrusionOk="0">
                  <a:moveTo>
                    <a:pt x="0" y="452"/>
                  </a:moveTo>
                  <a:cubicBezTo>
                    <a:pt x="0" y="452"/>
                    <a:pt x="1755" y="0"/>
                    <a:pt x="3158" y="777"/>
                  </a:cubicBezTo>
                </a:path>
              </a:pathLst>
            </a:custGeom>
            <a:noFill/>
            <a:ln w="3125" cap="rnd" cmpd="sng">
              <a:solidFill>
                <a:srgbClr val="EF7F73"/>
              </a:solidFill>
              <a:prstDash val="solid"/>
              <a:round/>
              <a:headEnd type="none" w="sm" len="sm"/>
              <a:tailEnd type="none" w="sm" len="sm"/>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14" name="Google Shape;1639;p58">
              <a:extLst>
                <a:ext uri="{FF2B5EF4-FFF2-40B4-BE49-F238E27FC236}">
                  <a16:creationId xmlns:a16="http://schemas.microsoft.com/office/drawing/2014/main" id="{F019C851-F44B-B213-D2BE-40AA1AEF39C3}"/>
                </a:ext>
              </a:extLst>
            </p:cNvPr>
            <p:cNvSpPr/>
            <p:nvPr/>
          </p:nvSpPr>
          <p:spPr>
            <a:xfrm>
              <a:off x="6025750" y="3636600"/>
              <a:ext cx="100900" cy="21950"/>
            </a:xfrm>
            <a:custGeom>
              <a:avLst/>
              <a:gdLst/>
              <a:ahLst/>
              <a:cxnLst/>
              <a:rect l="l" t="t" r="r" b="b"/>
              <a:pathLst>
                <a:path w="4036" h="878" fill="none" extrusionOk="0">
                  <a:moveTo>
                    <a:pt x="1" y="853"/>
                  </a:moveTo>
                  <a:cubicBezTo>
                    <a:pt x="1" y="853"/>
                    <a:pt x="2432" y="1"/>
                    <a:pt x="4036" y="878"/>
                  </a:cubicBezTo>
                </a:path>
              </a:pathLst>
            </a:custGeom>
            <a:noFill/>
            <a:ln w="3125" cap="rnd" cmpd="sng">
              <a:solidFill>
                <a:srgbClr val="EF7F73"/>
              </a:solidFill>
              <a:prstDash val="solid"/>
              <a:round/>
              <a:headEnd type="none" w="sm" len="sm"/>
              <a:tailEnd type="none" w="sm" len="sm"/>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15" name="Google Shape;1640;p58">
              <a:extLst>
                <a:ext uri="{FF2B5EF4-FFF2-40B4-BE49-F238E27FC236}">
                  <a16:creationId xmlns:a16="http://schemas.microsoft.com/office/drawing/2014/main" id="{26D78995-D248-0C18-B7A3-A4068CCF53D4}"/>
                </a:ext>
              </a:extLst>
            </p:cNvPr>
            <p:cNvSpPr/>
            <p:nvPr/>
          </p:nvSpPr>
          <p:spPr>
            <a:xfrm>
              <a:off x="5933025" y="3320175"/>
              <a:ext cx="71450" cy="20075"/>
            </a:xfrm>
            <a:custGeom>
              <a:avLst/>
              <a:gdLst/>
              <a:ahLst/>
              <a:cxnLst/>
              <a:rect l="l" t="t" r="r" b="b"/>
              <a:pathLst>
                <a:path w="2858" h="803" fill="none" extrusionOk="0">
                  <a:moveTo>
                    <a:pt x="0" y="1"/>
                  </a:moveTo>
                  <a:cubicBezTo>
                    <a:pt x="0" y="1"/>
                    <a:pt x="1780" y="26"/>
                    <a:pt x="2858" y="803"/>
                  </a:cubicBezTo>
                </a:path>
              </a:pathLst>
            </a:custGeom>
            <a:noFill/>
            <a:ln w="3125" cap="rnd" cmpd="sng">
              <a:solidFill>
                <a:srgbClr val="EF7F73"/>
              </a:solidFill>
              <a:prstDash val="solid"/>
              <a:round/>
              <a:headEnd type="none" w="sm" len="sm"/>
              <a:tailEnd type="none" w="sm" len="sm"/>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16" name="Google Shape;1641;p58">
              <a:extLst>
                <a:ext uri="{FF2B5EF4-FFF2-40B4-BE49-F238E27FC236}">
                  <a16:creationId xmlns:a16="http://schemas.microsoft.com/office/drawing/2014/main" id="{4A39A744-E0EE-9951-2BF9-5840D105BBF4}"/>
                </a:ext>
              </a:extLst>
            </p:cNvPr>
            <p:cNvSpPr/>
            <p:nvPr/>
          </p:nvSpPr>
          <p:spPr>
            <a:xfrm>
              <a:off x="5807075" y="3385350"/>
              <a:ext cx="94025" cy="19450"/>
            </a:xfrm>
            <a:custGeom>
              <a:avLst/>
              <a:gdLst/>
              <a:ahLst/>
              <a:cxnLst/>
              <a:rect l="l" t="t" r="r" b="b"/>
              <a:pathLst>
                <a:path w="3761" h="778" fill="none" extrusionOk="0">
                  <a:moveTo>
                    <a:pt x="1" y="101"/>
                  </a:moveTo>
                  <a:cubicBezTo>
                    <a:pt x="1" y="101"/>
                    <a:pt x="3109" y="0"/>
                    <a:pt x="3760" y="777"/>
                  </a:cubicBezTo>
                </a:path>
              </a:pathLst>
            </a:custGeom>
            <a:noFill/>
            <a:ln w="3125" cap="rnd" cmpd="sng">
              <a:solidFill>
                <a:srgbClr val="C97F72"/>
              </a:solidFill>
              <a:prstDash val="solid"/>
              <a:round/>
              <a:headEnd type="none" w="sm" len="sm"/>
              <a:tailEnd type="none" w="sm" len="sm"/>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17" name="Google Shape;1642;p58">
              <a:extLst>
                <a:ext uri="{FF2B5EF4-FFF2-40B4-BE49-F238E27FC236}">
                  <a16:creationId xmlns:a16="http://schemas.microsoft.com/office/drawing/2014/main" id="{6D80BDEB-9A7B-F3E1-8B5B-AFB6AD3DDE20}"/>
                </a:ext>
              </a:extLst>
            </p:cNvPr>
            <p:cNvSpPr/>
            <p:nvPr/>
          </p:nvSpPr>
          <p:spPr>
            <a:xfrm>
              <a:off x="5822125" y="3219300"/>
              <a:ext cx="93375" cy="18825"/>
            </a:xfrm>
            <a:custGeom>
              <a:avLst/>
              <a:gdLst/>
              <a:ahLst/>
              <a:cxnLst/>
              <a:rect l="l" t="t" r="r" b="b"/>
              <a:pathLst>
                <a:path w="3735" h="753" fill="none" extrusionOk="0">
                  <a:moveTo>
                    <a:pt x="0" y="101"/>
                  </a:moveTo>
                  <a:cubicBezTo>
                    <a:pt x="0" y="101"/>
                    <a:pt x="3108" y="1"/>
                    <a:pt x="3735" y="753"/>
                  </a:cubicBezTo>
                </a:path>
              </a:pathLst>
            </a:custGeom>
            <a:noFill/>
            <a:ln w="3125" cap="rnd" cmpd="sng">
              <a:solidFill>
                <a:srgbClr val="EF7F73"/>
              </a:solidFill>
              <a:prstDash val="solid"/>
              <a:round/>
              <a:headEnd type="none" w="sm" len="sm"/>
              <a:tailEnd type="none" w="sm" len="sm"/>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18" name="Google Shape;1643;p58">
              <a:extLst>
                <a:ext uri="{FF2B5EF4-FFF2-40B4-BE49-F238E27FC236}">
                  <a16:creationId xmlns:a16="http://schemas.microsoft.com/office/drawing/2014/main" id="{13B88A78-CC77-CE50-1BD7-1FCE7B768188}"/>
                </a:ext>
              </a:extLst>
            </p:cNvPr>
            <p:cNvSpPr/>
            <p:nvPr/>
          </p:nvSpPr>
          <p:spPr>
            <a:xfrm>
              <a:off x="5723125" y="3233100"/>
              <a:ext cx="77100" cy="19450"/>
            </a:xfrm>
            <a:custGeom>
              <a:avLst/>
              <a:gdLst/>
              <a:ahLst/>
              <a:cxnLst/>
              <a:rect l="l" t="t" r="r" b="b"/>
              <a:pathLst>
                <a:path w="3084" h="778" fill="none" extrusionOk="0">
                  <a:moveTo>
                    <a:pt x="0" y="126"/>
                  </a:moveTo>
                  <a:cubicBezTo>
                    <a:pt x="0" y="126"/>
                    <a:pt x="2457" y="0"/>
                    <a:pt x="3083" y="777"/>
                  </a:cubicBezTo>
                </a:path>
              </a:pathLst>
            </a:custGeom>
            <a:noFill/>
            <a:ln w="3125" cap="rnd" cmpd="sng">
              <a:solidFill>
                <a:srgbClr val="EF7F73"/>
              </a:solidFill>
              <a:prstDash val="solid"/>
              <a:round/>
              <a:headEnd type="none" w="sm" len="sm"/>
              <a:tailEnd type="none" w="sm" len="sm"/>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19" name="Google Shape;1644;p58">
              <a:extLst>
                <a:ext uri="{FF2B5EF4-FFF2-40B4-BE49-F238E27FC236}">
                  <a16:creationId xmlns:a16="http://schemas.microsoft.com/office/drawing/2014/main" id="{D5E3A034-CDF8-0966-8B2D-504F8318B854}"/>
                </a:ext>
              </a:extLst>
            </p:cNvPr>
            <p:cNvSpPr/>
            <p:nvPr/>
          </p:nvSpPr>
          <p:spPr>
            <a:xfrm>
              <a:off x="6110350" y="4039500"/>
              <a:ext cx="47625" cy="119050"/>
            </a:xfrm>
            <a:custGeom>
              <a:avLst/>
              <a:gdLst/>
              <a:ahLst/>
              <a:cxnLst/>
              <a:rect l="l" t="t" r="r" b="b"/>
              <a:pathLst>
                <a:path w="1905" h="4762" fill="none" extrusionOk="0">
                  <a:moveTo>
                    <a:pt x="351" y="0"/>
                  </a:moveTo>
                  <a:cubicBezTo>
                    <a:pt x="351" y="0"/>
                    <a:pt x="0" y="3183"/>
                    <a:pt x="1905" y="4762"/>
                  </a:cubicBezTo>
                </a:path>
              </a:pathLst>
            </a:custGeom>
            <a:noFill/>
            <a:ln w="3125" cap="rnd" cmpd="sng">
              <a:solidFill>
                <a:srgbClr val="EF7F73"/>
              </a:solidFill>
              <a:prstDash val="solid"/>
              <a:round/>
              <a:headEnd type="none" w="sm" len="sm"/>
              <a:tailEnd type="none" w="sm" len="sm"/>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20" name="Google Shape;1645;p58">
              <a:extLst>
                <a:ext uri="{FF2B5EF4-FFF2-40B4-BE49-F238E27FC236}">
                  <a16:creationId xmlns:a16="http://schemas.microsoft.com/office/drawing/2014/main" id="{56F6C0F4-87C6-5D5F-D5F1-1E304DEE6013}"/>
                </a:ext>
              </a:extLst>
            </p:cNvPr>
            <p:cNvSpPr/>
            <p:nvPr/>
          </p:nvSpPr>
          <p:spPr>
            <a:xfrm>
              <a:off x="5618475" y="4321900"/>
              <a:ext cx="1193025" cy="956975"/>
            </a:xfrm>
            <a:custGeom>
              <a:avLst/>
              <a:gdLst/>
              <a:ahLst/>
              <a:cxnLst/>
              <a:rect l="l" t="t" r="r" b="b"/>
              <a:pathLst>
                <a:path w="47721" h="38279" extrusionOk="0">
                  <a:moveTo>
                    <a:pt x="21603" y="1"/>
                  </a:moveTo>
                  <a:cubicBezTo>
                    <a:pt x="15424" y="1"/>
                    <a:pt x="8723" y="2464"/>
                    <a:pt x="8723" y="2464"/>
                  </a:cubicBezTo>
                  <a:cubicBezTo>
                    <a:pt x="8347" y="3065"/>
                    <a:pt x="8121" y="3767"/>
                    <a:pt x="7996" y="4544"/>
                  </a:cubicBezTo>
                  <a:cubicBezTo>
                    <a:pt x="7470" y="7652"/>
                    <a:pt x="8547" y="11737"/>
                    <a:pt x="8698" y="13215"/>
                  </a:cubicBezTo>
                  <a:cubicBezTo>
                    <a:pt x="8898" y="15070"/>
                    <a:pt x="5916" y="23967"/>
                    <a:pt x="2958" y="28028"/>
                  </a:cubicBezTo>
                  <a:cubicBezTo>
                    <a:pt x="1" y="32113"/>
                    <a:pt x="176" y="38278"/>
                    <a:pt x="176" y="38278"/>
                  </a:cubicBezTo>
                  <a:lnTo>
                    <a:pt x="47720" y="38278"/>
                  </a:lnTo>
                  <a:cubicBezTo>
                    <a:pt x="47119" y="31511"/>
                    <a:pt x="45189" y="30258"/>
                    <a:pt x="43385" y="24519"/>
                  </a:cubicBezTo>
                  <a:cubicBezTo>
                    <a:pt x="41580" y="18779"/>
                    <a:pt x="35364" y="10433"/>
                    <a:pt x="30377" y="3391"/>
                  </a:cubicBezTo>
                  <a:cubicBezTo>
                    <a:pt x="28545" y="817"/>
                    <a:pt x="25161" y="1"/>
                    <a:pt x="21603" y="1"/>
                  </a:cubicBezTo>
                  <a:close/>
                </a:path>
              </a:pathLst>
            </a:custGeom>
            <a:solidFill>
              <a:srgbClr val="FEF8F8"/>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21" name="Google Shape;1646;p58">
              <a:extLst>
                <a:ext uri="{FF2B5EF4-FFF2-40B4-BE49-F238E27FC236}">
                  <a16:creationId xmlns:a16="http://schemas.microsoft.com/office/drawing/2014/main" id="{655E0CD2-9409-D472-808E-2610D9A6FDA6}"/>
                </a:ext>
              </a:extLst>
            </p:cNvPr>
            <p:cNvSpPr/>
            <p:nvPr/>
          </p:nvSpPr>
          <p:spPr>
            <a:xfrm>
              <a:off x="5880400" y="4533225"/>
              <a:ext cx="558925" cy="98400"/>
            </a:xfrm>
            <a:custGeom>
              <a:avLst/>
              <a:gdLst/>
              <a:ahLst/>
              <a:cxnLst/>
              <a:rect l="l" t="t" r="r" b="b"/>
              <a:pathLst>
                <a:path w="22357" h="3936" fill="none" extrusionOk="0">
                  <a:moveTo>
                    <a:pt x="0" y="1404"/>
                  </a:moveTo>
                  <a:cubicBezTo>
                    <a:pt x="3584" y="51"/>
                    <a:pt x="7569" y="1"/>
                    <a:pt x="11354" y="652"/>
                  </a:cubicBezTo>
                  <a:cubicBezTo>
                    <a:pt x="15113" y="1304"/>
                    <a:pt x="18747" y="2632"/>
                    <a:pt x="22356" y="3935"/>
                  </a:cubicBezTo>
                </a:path>
              </a:pathLst>
            </a:custGeom>
            <a:solidFill>
              <a:schemeClr val="accent6"/>
            </a:solidFill>
            <a:ln w="10650" cap="rnd" cmpd="sng">
              <a:solidFill>
                <a:srgbClr val="E8EAED"/>
              </a:solidFill>
              <a:prstDash val="solid"/>
              <a:round/>
              <a:headEnd type="none" w="sm" len="sm"/>
              <a:tailEnd type="none" w="sm" len="sm"/>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22" name="Google Shape;1647;p58">
              <a:extLst>
                <a:ext uri="{FF2B5EF4-FFF2-40B4-BE49-F238E27FC236}">
                  <a16:creationId xmlns:a16="http://schemas.microsoft.com/office/drawing/2014/main" id="{30C86335-D2A7-EA1F-57DE-A8415EEB31B7}"/>
                </a:ext>
              </a:extLst>
            </p:cNvPr>
            <p:cNvSpPr/>
            <p:nvPr/>
          </p:nvSpPr>
          <p:spPr>
            <a:xfrm>
              <a:off x="5715600" y="5000650"/>
              <a:ext cx="979350" cy="209925"/>
            </a:xfrm>
            <a:custGeom>
              <a:avLst/>
              <a:gdLst/>
              <a:ahLst/>
              <a:cxnLst/>
              <a:rect l="l" t="t" r="r" b="b"/>
              <a:pathLst>
                <a:path w="39174" h="8397" fill="none" extrusionOk="0">
                  <a:moveTo>
                    <a:pt x="1" y="8396"/>
                  </a:moveTo>
                  <a:cubicBezTo>
                    <a:pt x="3058" y="4487"/>
                    <a:pt x="7670" y="1855"/>
                    <a:pt x="12557" y="928"/>
                  </a:cubicBezTo>
                  <a:cubicBezTo>
                    <a:pt x="17444" y="0"/>
                    <a:pt x="22582" y="727"/>
                    <a:pt x="27144" y="2682"/>
                  </a:cubicBezTo>
                  <a:cubicBezTo>
                    <a:pt x="31078" y="4361"/>
                    <a:pt x="34913" y="7018"/>
                    <a:pt x="39174" y="6667"/>
                  </a:cubicBezTo>
                </a:path>
              </a:pathLst>
            </a:custGeom>
            <a:solidFill>
              <a:schemeClr val="accent6"/>
            </a:solidFill>
            <a:ln w="10650" cap="rnd" cmpd="sng">
              <a:solidFill>
                <a:srgbClr val="E8EAED"/>
              </a:solidFill>
              <a:prstDash val="solid"/>
              <a:round/>
              <a:headEnd type="none" w="sm" len="sm"/>
              <a:tailEnd type="none" w="sm" len="sm"/>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23" name="Google Shape;1648;p58">
              <a:extLst>
                <a:ext uri="{FF2B5EF4-FFF2-40B4-BE49-F238E27FC236}">
                  <a16:creationId xmlns:a16="http://schemas.microsoft.com/office/drawing/2014/main" id="{91B3CD29-9A1E-B37E-C429-E4935E491C39}"/>
                </a:ext>
              </a:extLst>
            </p:cNvPr>
            <p:cNvSpPr/>
            <p:nvPr/>
          </p:nvSpPr>
          <p:spPr>
            <a:xfrm>
              <a:off x="5946175" y="4783225"/>
              <a:ext cx="676725" cy="166700"/>
            </a:xfrm>
            <a:custGeom>
              <a:avLst/>
              <a:gdLst/>
              <a:ahLst/>
              <a:cxnLst/>
              <a:rect l="l" t="t" r="r" b="b"/>
              <a:pathLst>
                <a:path w="27069" h="6668" fill="none" extrusionOk="0">
                  <a:moveTo>
                    <a:pt x="1" y="4487"/>
                  </a:moveTo>
                  <a:cubicBezTo>
                    <a:pt x="3936" y="1479"/>
                    <a:pt x="8998" y="1"/>
                    <a:pt x="13936" y="402"/>
                  </a:cubicBezTo>
                  <a:cubicBezTo>
                    <a:pt x="18873" y="803"/>
                    <a:pt x="23635" y="3083"/>
                    <a:pt x="27069" y="6667"/>
                  </a:cubicBezTo>
                </a:path>
              </a:pathLst>
            </a:custGeom>
            <a:solidFill>
              <a:schemeClr val="accent6"/>
            </a:solidFill>
            <a:ln w="10650" cap="rnd" cmpd="sng">
              <a:solidFill>
                <a:srgbClr val="E8EAED"/>
              </a:solidFill>
              <a:prstDash val="solid"/>
              <a:round/>
              <a:headEnd type="none" w="sm" len="sm"/>
              <a:tailEnd type="none" w="sm" len="sm"/>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24" name="Google Shape;1649;p58">
              <a:extLst>
                <a:ext uri="{FF2B5EF4-FFF2-40B4-BE49-F238E27FC236}">
                  <a16:creationId xmlns:a16="http://schemas.microsoft.com/office/drawing/2014/main" id="{26A5BCF6-897F-78CB-22C5-B887EC516250}"/>
                </a:ext>
              </a:extLst>
            </p:cNvPr>
            <p:cNvSpPr/>
            <p:nvPr/>
          </p:nvSpPr>
          <p:spPr>
            <a:xfrm>
              <a:off x="5818350" y="4321900"/>
              <a:ext cx="993150" cy="956975"/>
            </a:xfrm>
            <a:custGeom>
              <a:avLst/>
              <a:gdLst/>
              <a:ahLst/>
              <a:cxnLst/>
              <a:rect l="l" t="t" r="r" b="b"/>
              <a:pathLst>
                <a:path w="39726" h="38279" extrusionOk="0">
                  <a:moveTo>
                    <a:pt x="13608" y="1"/>
                  </a:moveTo>
                  <a:cubicBezTo>
                    <a:pt x="7429" y="1"/>
                    <a:pt x="728" y="2464"/>
                    <a:pt x="728" y="2464"/>
                  </a:cubicBezTo>
                  <a:cubicBezTo>
                    <a:pt x="352" y="3065"/>
                    <a:pt x="126" y="3767"/>
                    <a:pt x="1" y="4544"/>
                  </a:cubicBezTo>
                  <a:cubicBezTo>
                    <a:pt x="252" y="4669"/>
                    <a:pt x="552" y="4769"/>
                    <a:pt x="853" y="4844"/>
                  </a:cubicBezTo>
                  <a:cubicBezTo>
                    <a:pt x="2437" y="5303"/>
                    <a:pt x="4038" y="5446"/>
                    <a:pt x="5645" y="5446"/>
                  </a:cubicBezTo>
                  <a:cubicBezTo>
                    <a:pt x="8322" y="5446"/>
                    <a:pt x="11020" y="5049"/>
                    <a:pt x="13702" y="5049"/>
                  </a:cubicBezTo>
                  <a:cubicBezTo>
                    <a:pt x="14786" y="5049"/>
                    <a:pt x="15867" y="5114"/>
                    <a:pt x="16943" y="5296"/>
                  </a:cubicBezTo>
                  <a:cubicBezTo>
                    <a:pt x="24487" y="6574"/>
                    <a:pt x="30076" y="14143"/>
                    <a:pt x="30252" y="21787"/>
                  </a:cubicBezTo>
                  <a:cubicBezTo>
                    <a:pt x="30352" y="26023"/>
                    <a:pt x="29049" y="30233"/>
                    <a:pt x="29625" y="34419"/>
                  </a:cubicBezTo>
                  <a:cubicBezTo>
                    <a:pt x="29801" y="35772"/>
                    <a:pt x="30202" y="37075"/>
                    <a:pt x="30778" y="38278"/>
                  </a:cubicBezTo>
                  <a:lnTo>
                    <a:pt x="39725" y="38278"/>
                  </a:lnTo>
                  <a:cubicBezTo>
                    <a:pt x="39124" y="31511"/>
                    <a:pt x="37194" y="30258"/>
                    <a:pt x="35390" y="24519"/>
                  </a:cubicBezTo>
                  <a:cubicBezTo>
                    <a:pt x="33585" y="18779"/>
                    <a:pt x="27369" y="10433"/>
                    <a:pt x="22382" y="3391"/>
                  </a:cubicBezTo>
                  <a:cubicBezTo>
                    <a:pt x="20550" y="817"/>
                    <a:pt x="17166" y="1"/>
                    <a:pt x="13608" y="1"/>
                  </a:cubicBezTo>
                  <a:close/>
                </a:path>
              </a:pathLst>
            </a:custGeom>
            <a:solidFill>
              <a:schemeClr val="accent6"/>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25" name="Google Shape;1650;p58">
              <a:extLst>
                <a:ext uri="{FF2B5EF4-FFF2-40B4-BE49-F238E27FC236}">
                  <a16:creationId xmlns:a16="http://schemas.microsoft.com/office/drawing/2014/main" id="{F6CC261C-D8C6-264D-A1DF-7B12B9C1978F}"/>
                </a:ext>
              </a:extLst>
            </p:cNvPr>
            <p:cNvSpPr/>
            <p:nvPr/>
          </p:nvSpPr>
          <p:spPr>
            <a:xfrm>
              <a:off x="7513225" y="3120925"/>
              <a:ext cx="658550" cy="848400"/>
            </a:xfrm>
            <a:custGeom>
              <a:avLst/>
              <a:gdLst/>
              <a:ahLst/>
              <a:cxnLst/>
              <a:rect l="l" t="t" r="r" b="b"/>
              <a:pathLst>
                <a:path w="26342" h="33936" extrusionOk="0">
                  <a:moveTo>
                    <a:pt x="10277" y="1"/>
                  </a:moveTo>
                  <a:cubicBezTo>
                    <a:pt x="10277" y="1"/>
                    <a:pt x="8522" y="3610"/>
                    <a:pt x="8422" y="5089"/>
                  </a:cubicBezTo>
                  <a:cubicBezTo>
                    <a:pt x="8422" y="5089"/>
                    <a:pt x="1" y="11104"/>
                    <a:pt x="7419" y="12733"/>
                  </a:cubicBezTo>
                  <a:cubicBezTo>
                    <a:pt x="7419" y="12733"/>
                    <a:pt x="5840" y="30327"/>
                    <a:pt x="16016" y="33936"/>
                  </a:cubicBezTo>
                  <a:cubicBezTo>
                    <a:pt x="16016" y="33936"/>
                    <a:pt x="26342" y="6066"/>
                    <a:pt x="10277" y="1"/>
                  </a:cubicBezTo>
                  <a:close/>
                </a:path>
              </a:pathLst>
            </a:custGeom>
            <a:solidFill>
              <a:srgbClr val="FB9F90"/>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26" name="Google Shape;1651;p58">
              <a:extLst>
                <a:ext uri="{FF2B5EF4-FFF2-40B4-BE49-F238E27FC236}">
                  <a16:creationId xmlns:a16="http://schemas.microsoft.com/office/drawing/2014/main" id="{FD3488BA-AC15-022C-654F-EBE04B5E9821}"/>
                </a:ext>
              </a:extLst>
            </p:cNvPr>
            <p:cNvSpPr/>
            <p:nvPr/>
          </p:nvSpPr>
          <p:spPr>
            <a:xfrm>
              <a:off x="6537350" y="3086900"/>
              <a:ext cx="1182050" cy="1487075"/>
            </a:xfrm>
            <a:custGeom>
              <a:avLst/>
              <a:gdLst/>
              <a:ahLst/>
              <a:cxnLst/>
              <a:rect l="l" t="t" r="r" b="b"/>
              <a:pathLst>
                <a:path w="47282" h="59483" extrusionOk="0">
                  <a:moveTo>
                    <a:pt x="5684" y="1"/>
                  </a:moveTo>
                  <a:cubicBezTo>
                    <a:pt x="5502" y="1"/>
                    <a:pt x="5316" y="27"/>
                    <a:pt x="5126" y="84"/>
                  </a:cubicBezTo>
                  <a:cubicBezTo>
                    <a:pt x="2870" y="735"/>
                    <a:pt x="4750" y="6700"/>
                    <a:pt x="4750" y="6700"/>
                  </a:cubicBezTo>
                  <a:cubicBezTo>
                    <a:pt x="4161" y="6248"/>
                    <a:pt x="3683" y="6074"/>
                    <a:pt x="3296" y="6074"/>
                  </a:cubicBezTo>
                  <a:cubicBezTo>
                    <a:pt x="2761" y="6074"/>
                    <a:pt x="2401" y="6408"/>
                    <a:pt x="2168" y="6801"/>
                  </a:cubicBezTo>
                  <a:cubicBezTo>
                    <a:pt x="1792" y="7402"/>
                    <a:pt x="1742" y="8129"/>
                    <a:pt x="1918" y="8781"/>
                  </a:cubicBezTo>
                  <a:lnTo>
                    <a:pt x="2770" y="12039"/>
                  </a:lnTo>
                  <a:cubicBezTo>
                    <a:pt x="2443" y="11750"/>
                    <a:pt x="1701" y="11140"/>
                    <a:pt x="1089" y="11140"/>
                  </a:cubicBezTo>
                  <a:cubicBezTo>
                    <a:pt x="480" y="11140"/>
                    <a:pt x="1" y="11743"/>
                    <a:pt x="188" y="13868"/>
                  </a:cubicBezTo>
                  <a:cubicBezTo>
                    <a:pt x="589" y="18104"/>
                    <a:pt x="7757" y="31086"/>
                    <a:pt x="7757" y="31086"/>
                  </a:cubicBezTo>
                  <a:cubicBezTo>
                    <a:pt x="9662" y="34645"/>
                    <a:pt x="13196" y="37904"/>
                    <a:pt x="17081" y="42590"/>
                  </a:cubicBezTo>
                  <a:cubicBezTo>
                    <a:pt x="20966" y="47302"/>
                    <a:pt x="27231" y="51638"/>
                    <a:pt x="27231" y="51638"/>
                  </a:cubicBezTo>
                  <a:lnTo>
                    <a:pt x="30439" y="54470"/>
                  </a:lnTo>
                  <a:lnTo>
                    <a:pt x="36154" y="59483"/>
                  </a:lnTo>
                  <a:lnTo>
                    <a:pt x="47281" y="50209"/>
                  </a:lnTo>
                  <a:cubicBezTo>
                    <a:pt x="40489" y="43242"/>
                    <a:pt x="38083" y="36350"/>
                    <a:pt x="38986" y="29683"/>
                  </a:cubicBezTo>
                  <a:cubicBezTo>
                    <a:pt x="39863" y="23016"/>
                    <a:pt x="37833" y="15898"/>
                    <a:pt x="37833" y="15898"/>
                  </a:cubicBezTo>
                  <a:cubicBezTo>
                    <a:pt x="37707" y="14395"/>
                    <a:pt x="37081" y="6725"/>
                    <a:pt x="35928" y="6024"/>
                  </a:cubicBezTo>
                  <a:cubicBezTo>
                    <a:pt x="35652" y="5873"/>
                    <a:pt x="35377" y="5748"/>
                    <a:pt x="35101" y="5673"/>
                  </a:cubicBezTo>
                  <a:cubicBezTo>
                    <a:pt x="34958" y="5640"/>
                    <a:pt x="34815" y="5621"/>
                    <a:pt x="34670" y="5621"/>
                  </a:cubicBezTo>
                  <a:cubicBezTo>
                    <a:pt x="33723" y="5621"/>
                    <a:pt x="32751" y="6408"/>
                    <a:pt x="31968" y="8931"/>
                  </a:cubicBezTo>
                  <a:cubicBezTo>
                    <a:pt x="30815" y="12590"/>
                    <a:pt x="32319" y="14946"/>
                    <a:pt x="32369" y="16350"/>
                  </a:cubicBezTo>
                  <a:cubicBezTo>
                    <a:pt x="32469" y="18405"/>
                    <a:pt x="32870" y="23292"/>
                    <a:pt x="32895" y="23568"/>
                  </a:cubicBezTo>
                  <a:cubicBezTo>
                    <a:pt x="32882" y="23569"/>
                    <a:pt x="32869" y="23569"/>
                    <a:pt x="32855" y="23569"/>
                  </a:cubicBezTo>
                  <a:cubicBezTo>
                    <a:pt x="30553" y="23569"/>
                    <a:pt x="19236" y="11237"/>
                    <a:pt x="19236" y="11237"/>
                  </a:cubicBezTo>
                  <a:cubicBezTo>
                    <a:pt x="18710" y="10309"/>
                    <a:pt x="15276" y="4996"/>
                    <a:pt x="12720" y="2289"/>
                  </a:cubicBezTo>
                  <a:cubicBezTo>
                    <a:pt x="12008" y="1536"/>
                    <a:pt x="11415" y="1264"/>
                    <a:pt x="10930" y="1264"/>
                  </a:cubicBezTo>
                  <a:cubicBezTo>
                    <a:pt x="9671" y="1264"/>
                    <a:pt x="9136" y="3091"/>
                    <a:pt x="9136" y="3091"/>
                  </a:cubicBezTo>
                  <a:cubicBezTo>
                    <a:pt x="9136" y="3091"/>
                    <a:pt x="7664" y="1"/>
                    <a:pt x="5684" y="1"/>
                  </a:cubicBezTo>
                  <a:close/>
                </a:path>
              </a:pathLst>
            </a:custGeom>
            <a:solidFill>
              <a:srgbClr val="FB9F90"/>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27" name="Google Shape;1652;p58">
              <a:extLst>
                <a:ext uri="{FF2B5EF4-FFF2-40B4-BE49-F238E27FC236}">
                  <a16:creationId xmlns:a16="http://schemas.microsoft.com/office/drawing/2014/main" id="{8C51FCA1-7A97-8E63-C3A0-E405B018E003}"/>
                </a:ext>
              </a:extLst>
            </p:cNvPr>
            <p:cNvSpPr/>
            <p:nvPr/>
          </p:nvSpPr>
          <p:spPr>
            <a:xfrm>
              <a:off x="6619125" y="3403525"/>
              <a:ext cx="188625" cy="330225"/>
            </a:xfrm>
            <a:custGeom>
              <a:avLst/>
              <a:gdLst/>
              <a:ahLst/>
              <a:cxnLst/>
              <a:rect l="l" t="t" r="r" b="b"/>
              <a:pathLst>
                <a:path w="7545" h="13209" fill="none" extrusionOk="0">
                  <a:moveTo>
                    <a:pt x="0" y="0"/>
                  </a:moveTo>
                  <a:cubicBezTo>
                    <a:pt x="0" y="0"/>
                    <a:pt x="4587" y="9700"/>
                    <a:pt x="7544" y="13208"/>
                  </a:cubicBezTo>
                </a:path>
              </a:pathLst>
            </a:custGeom>
            <a:noFill/>
            <a:ln w="3125" cap="rnd" cmpd="sng">
              <a:solidFill>
                <a:srgbClr val="EF7F73"/>
              </a:solidFill>
              <a:prstDash val="solid"/>
              <a:round/>
              <a:headEnd type="none" w="sm" len="sm"/>
              <a:tailEnd type="none" w="sm" len="sm"/>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28" name="Google Shape;1653;p58">
              <a:extLst>
                <a:ext uri="{FF2B5EF4-FFF2-40B4-BE49-F238E27FC236}">
                  <a16:creationId xmlns:a16="http://schemas.microsoft.com/office/drawing/2014/main" id="{D233E7D3-1ECA-649E-5F31-56146A6DD947}"/>
                </a:ext>
              </a:extLst>
            </p:cNvPr>
            <p:cNvSpPr/>
            <p:nvPr/>
          </p:nvSpPr>
          <p:spPr>
            <a:xfrm>
              <a:off x="6663600" y="3268175"/>
              <a:ext cx="229975" cy="399775"/>
            </a:xfrm>
            <a:custGeom>
              <a:avLst/>
              <a:gdLst/>
              <a:ahLst/>
              <a:cxnLst/>
              <a:rect l="l" t="t" r="r" b="b"/>
              <a:pathLst>
                <a:path w="9199" h="15991" fill="none" extrusionOk="0">
                  <a:moveTo>
                    <a:pt x="1" y="1"/>
                  </a:moveTo>
                  <a:cubicBezTo>
                    <a:pt x="1" y="1"/>
                    <a:pt x="6041" y="12357"/>
                    <a:pt x="9199" y="15991"/>
                  </a:cubicBezTo>
                </a:path>
              </a:pathLst>
            </a:custGeom>
            <a:noFill/>
            <a:ln w="3125" cap="rnd" cmpd="sng">
              <a:solidFill>
                <a:srgbClr val="EF7F73"/>
              </a:solidFill>
              <a:prstDash val="solid"/>
              <a:round/>
              <a:headEnd type="none" w="sm" len="sm"/>
              <a:tailEnd type="none" w="sm" len="sm"/>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29" name="Google Shape;1654;p58">
              <a:extLst>
                <a:ext uri="{FF2B5EF4-FFF2-40B4-BE49-F238E27FC236}">
                  <a16:creationId xmlns:a16="http://schemas.microsoft.com/office/drawing/2014/main" id="{7EF2B15F-5130-1ED2-50DB-D1D927EA0E63}"/>
                </a:ext>
              </a:extLst>
            </p:cNvPr>
            <p:cNvSpPr/>
            <p:nvPr/>
          </p:nvSpPr>
          <p:spPr>
            <a:xfrm>
              <a:off x="6772625" y="3179825"/>
              <a:ext cx="231850" cy="397275"/>
            </a:xfrm>
            <a:custGeom>
              <a:avLst/>
              <a:gdLst/>
              <a:ahLst/>
              <a:cxnLst/>
              <a:rect l="l" t="t" r="r" b="b"/>
              <a:pathLst>
                <a:path w="9274" h="15891" fill="none" extrusionOk="0">
                  <a:moveTo>
                    <a:pt x="1" y="1"/>
                  </a:moveTo>
                  <a:cubicBezTo>
                    <a:pt x="1" y="1"/>
                    <a:pt x="6367" y="13284"/>
                    <a:pt x="9274" y="15891"/>
                  </a:cubicBezTo>
                </a:path>
              </a:pathLst>
            </a:custGeom>
            <a:noFill/>
            <a:ln w="3125" cap="rnd" cmpd="sng">
              <a:solidFill>
                <a:srgbClr val="EF7F73"/>
              </a:solidFill>
              <a:prstDash val="solid"/>
              <a:round/>
              <a:headEnd type="none" w="sm" len="sm"/>
              <a:tailEnd type="none" w="sm" len="sm"/>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30" name="Google Shape;1655;p58">
              <a:extLst>
                <a:ext uri="{FF2B5EF4-FFF2-40B4-BE49-F238E27FC236}">
                  <a16:creationId xmlns:a16="http://schemas.microsoft.com/office/drawing/2014/main" id="{DA5586A2-BFF5-1F98-D1E9-DAEBFA61A039}"/>
                </a:ext>
              </a:extLst>
            </p:cNvPr>
            <p:cNvSpPr/>
            <p:nvPr/>
          </p:nvSpPr>
          <p:spPr>
            <a:xfrm>
              <a:off x="6782650" y="3540750"/>
              <a:ext cx="301400" cy="275700"/>
            </a:xfrm>
            <a:custGeom>
              <a:avLst/>
              <a:gdLst/>
              <a:ahLst/>
              <a:cxnLst/>
              <a:rect l="l" t="t" r="r" b="b"/>
              <a:pathLst>
                <a:path w="12056" h="11028" fill="none" extrusionOk="0">
                  <a:moveTo>
                    <a:pt x="12056" y="0"/>
                  </a:moveTo>
                  <a:cubicBezTo>
                    <a:pt x="12056" y="0"/>
                    <a:pt x="2181" y="6541"/>
                    <a:pt x="1" y="11028"/>
                  </a:cubicBezTo>
                </a:path>
              </a:pathLst>
            </a:custGeom>
            <a:noFill/>
            <a:ln w="3125" cap="rnd" cmpd="sng">
              <a:solidFill>
                <a:srgbClr val="EF7F73"/>
              </a:solidFill>
              <a:prstDash val="solid"/>
              <a:round/>
              <a:headEnd type="none" w="sm" len="sm"/>
              <a:tailEnd type="none" w="sm" len="sm"/>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31" name="Google Shape;1656;p58">
              <a:extLst>
                <a:ext uri="{FF2B5EF4-FFF2-40B4-BE49-F238E27FC236}">
                  <a16:creationId xmlns:a16="http://schemas.microsoft.com/office/drawing/2014/main" id="{0E130EA7-5084-6E72-EDFC-D316D3442D9B}"/>
                </a:ext>
              </a:extLst>
            </p:cNvPr>
            <p:cNvSpPr/>
            <p:nvPr/>
          </p:nvSpPr>
          <p:spPr>
            <a:xfrm>
              <a:off x="6971875" y="3622825"/>
              <a:ext cx="182350" cy="328350"/>
            </a:xfrm>
            <a:custGeom>
              <a:avLst/>
              <a:gdLst/>
              <a:ahLst/>
              <a:cxnLst/>
              <a:rect l="l" t="t" r="r" b="b"/>
              <a:pathLst>
                <a:path w="7294" h="13134" fill="none" extrusionOk="0">
                  <a:moveTo>
                    <a:pt x="7294" y="0"/>
                  </a:moveTo>
                  <a:cubicBezTo>
                    <a:pt x="7294" y="0"/>
                    <a:pt x="6818" y="8873"/>
                    <a:pt x="1" y="13133"/>
                  </a:cubicBezTo>
                </a:path>
              </a:pathLst>
            </a:custGeom>
            <a:noFill/>
            <a:ln w="3125" cap="rnd" cmpd="sng">
              <a:solidFill>
                <a:srgbClr val="EF7F73"/>
              </a:solidFill>
              <a:prstDash val="solid"/>
              <a:round/>
              <a:headEnd type="none" w="sm" len="sm"/>
              <a:tailEnd type="none" w="sm" len="sm"/>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32" name="Google Shape;1657;p58">
              <a:extLst>
                <a:ext uri="{FF2B5EF4-FFF2-40B4-BE49-F238E27FC236}">
                  <a16:creationId xmlns:a16="http://schemas.microsoft.com/office/drawing/2014/main" id="{A86E7B3A-3894-2AF4-672E-4DDD6E14FBD5}"/>
                </a:ext>
              </a:extLst>
            </p:cNvPr>
            <p:cNvSpPr/>
            <p:nvPr/>
          </p:nvSpPr>
          <p:spPr>
            <a:xfrm>
              <a:off x="7171750" y="3710550"/>
              <a:ext cx="100275" cy="431100"/>
            </a:xfrm>
            <a:custGeom>
              <a:avLst/>
              <a:gdLst/>
              <a:ahLst/>
              <a:cxnLst/>
              <a:rect l="l" t="t" r="r" b="b"/>
              <a:pathLst>
                <a:path w="4011" h="17244" fill="none" extrusionOk="0">
                  <a:moveTo>
                    <a:pt x="4011" y="0"/>
                  </a:moveTo>
                  <a:cubicBezTo>
                    <a:pt x="4011" y="0"/>
                    <a:pt x="1" y="10251"/>
                    <a:pt x="3334" y="17243"/>
                  </a:cubicBezTo>
                </a:path>
              </a:pathLst>
            </a:custGeom>
            <a:noFill/>
            <a:ln w="3125" cap="rnd" cmpd="sng">
              <a:solidFill>
                <a:srgbClr val="EF7F73"/>
              </a:solidFill>
              <a:prstDash val="solid"/>
              <a:round/>
              <a:headEnd type="none" w="sm" len="sm"/>
              <a:tailEnd type="none" w="sm" len="sm"/>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33" name="Google Shape;1658;p58">
              <a:extLst>
                <a:ext uri="{FF2B5EF4-FFF2-40B4-BE49-F238E27FC236}">
                  <a16:creationId xmlns:a16="http://schemas.microsoft.com/office/drawing/2014/main" id="{C0D0381D-7327-3900-9B0F-9A80A885A35E}"/>
                </a:ext>
              </a:extLst>
            </p:cNvPr>
            <p:cNvSpPr/>
            <p:nvPr/>
          </p:nvSpPr>
          <p:spPr>
            <a:xfrm>
              <a:off x="7095925" y="3674200"/>
              <a:ext cx="109050" cy="400400"/>
            </a:xfrm>
            <a:custGeom>
              <a:avLst/>
              <a:gdLst/>
              <a:ahLst/>
              <a:cxnLst/>
              <a:rect l="l" t="t" r="r" b="b"/>
              <a:pathLst>
                <a:path w="4362" h="16016" fill="none" extrusionOk="0">
                  <a:moveTo>
                    <a:pt x="4362" y="0"/>
                  </a:moveTo>
                  <a:cubicBezTo>
                    <a:pt x="4362" y="0"/>
                    <a:pt x="3836" y="2933"/>
                    <a:pt x="3134" y="4537"/>
                  </a:cubicBezTo>
                  <a:cubicBezTo>
                    <a:pt x="2482" y="6066"/>
                    <a:pt x="1" y="12181"/>
                    <a:pt x="427" y="16016"/>
                  </a:cubicBezTo>
                </a:path>
              </a:pathLst>
            </a:custGeom>
            <a:noFill/>
            <a:ln w="3125" cap="rnd" cmpd="sng">
              <a:solidFill>
                <a:srgbClr val="EF7F73"/>
              </a:solidFill>
              <a:prstDash val="solid"/>
              <a:round/>
              <a:headEnd type="none" w="sm" len="sm"/>
              <a:tailEnd type="none" w="sm" len="sm"/>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34" name="Google Shape;1659;p58">
              <a:extLst>
                <a:ext uri="{FF2B5EF4-FFF2-40B4-BE49-F238E27FC236}">
                  <a16:creationId xmlns:a16="http://schemas.microsoft.com/office/drawing/2014/main" id="{1249BDD6-D520-2A71-CE22-591C8D979FE2}"/>
                </a:ext>
              </a:extLst>
            </p:cNvPr>
            <p:cNvSpPr/>
            <p:nvPr/>
          </p:nvSpPr>
          <p:spPr>
            <a:xfrm>
              <a:off x="7361600" y="3677325"/>
              <a:ext cx="73325" cy="55800"/>
            </a:xfrm>
            <a:custGeom>
              <a:avLst/>
              <a:gdLst/>
              <a:ahLst/>
              <a:cxnLst/>
              <a:rect l="l" t="t" r="r" b="b"/>
              <a:pathLst>
                <a:path w="2933" h="2232" fill="none" extrusionOk="0">
                  <a:moveTo>
                    <a:pt x="1" y="1"/>
                  </a:moveTo>
                  <a:cubicBezTo>
                    <a:pt x="1" y="1"/>
                    <a:pt x="2432" y="402"/>
                    <a:pt x="2933" y="2231"/>
                  </a:cubicBezTo>
                </a:path>
              </a:pathLst>
            </a:custGeom>
            <a:noFill/>
            <a:ln w="2500" cap="rnd" cmpd="sng">
              <a:solidFill>
                <a:srgbClr val="EF7F73"/>
              </a:solidFill>
              <a:prstDash val="solid"/>
              <a:round/>
              <a:headEnd type="none" w="sm" len="sm"/>
              <a:tailEnd type="none" w="sm" len="sm"/>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35" name="Google Shape;1660;p58">
              <a:extLst>
                <a:ext uri="{FF2B5EF4-FFF2-40B4-BE49-F238E27FC236}">
                  <a16:creationId xmlns:a16="http://schemas.microsoft.com/office/drawing/2014/main" id="{6D202EFE-6D24-8522-32B1-8B6A52242D98}"/>
                </a:ext>
              </a:extLst>
            </p:cNvPr>
            <p:cNvSpPr/>
            <p:nvPr/>
          </p:nvSpPr>
          <p:spPr>
            <a:xfrm>
              <a:off x="7350950" y="3457400"/>
              <a:ext cx="108425" cy="23225"/>
            </a:xfrm>
            <a:custGeom>
              <a:avLst/>
              <a:gdLst/>
              <a:ahLst/>
              <a:cxnLst/>
              <a:rect l="l" t="t" r="r" b="b"/>
              <a:pathLst>
                <a:path w="4337" h="929" fill="none" extrusionOk="0">
                  <a:moveTo>
                    <a:pt x="1" y="928"/>
                  </a:moveTo>
                  <a:cubicBezTo>
                    <a:pt x="1" y="928"/>
                    <a:pt x="2657" y="1"/>
                    <a:pt x="4336" y="602"/>
                  </a:cubicBezTo>
                </a:path>
              </a:pathLst>
            </a:custGeom>
            <a:noFill/>
            <a:ln w="2500" cap="rnd" cmpd="sng">
              <a:solidFill>
                <a:srgbClr val="EF7F73"/>
              </a:solidFill>
              <a:prstDash val="solid"/>
              <a:round/>
              <a:headEnd type="none" w="sm" len="sm"/>
              <a:tailEnd type="none" w="sm" len="sm"/>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36" name="Google Shape;1661;p58">
              <a:extLst>
                <a:ext uri="{FF2B5EF4-FFF2-40B4-BE49-F238E27FC236}">
                  <a16:creationId xmlns:a16="http://schemas.microsoft.com/office/drawing/2014/main" id="{029ABA22-F8F3-EEA2-BF0F-4EFB2E656F39}"/>
                </a:ext>
              </a:extLst>
            </p:cNvPr>
            <p:cNvSpPr/>
            <p:nvPr/>
          </p:nvSpPr>
          <p:spPr>
            <a:xfrm>
              <a:off x="6589675" y="3493750"/>
              <a:ext cx="65800" cy="26325"/>
            </a:xfrm>
            <a:custGeom>
              <a:avLst/>
              <a:gdLst/>
              <a:ahLst/>
              <a:cxnLst/>
              <a:rect l="l" t="t" r="r" b="b"/>
              <a:pathLst>
                <a:path w="2632" h="1053" fill="none" extrusionOk="0">
                  <a:moveTo>
                    <a:pt x="0" y="1053"/>
                  </a:moveTo>
                  <a:cubicBezTo>
                    <a:pt x="0" y="1053"/>
                    <a:pt x="1529" y="0"/>
                    <a:pt x="2632" y="301"/>
                  </a:cubicBezTo>
                </a:path>
              </a:pathLst>
            </a:custGeom>
            <a:noFill/>
            <a:ln w="3125" cap="rnd" cmpd="sng">
              <a:solidFill>
                <a:srgbClr val="EF7F73"/>
              </a:solidFill>
              <a:prstDash val="solid"/>
              <a:round/>
              <a:headEnd type="none" w="sm" len="sm"/>
              <a:tailEnd type="none" w="sm" len="sm"/>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37" name="Google Shape;1662;p58">
              <a:extLst>
                <a:ext uri="{FF2B5EF4-FFF2-40B4-BE49-F238E27FC236}">
                  <a16:creationId xmlns:a16="http://schemas.microsoft.com/office/drawing/2014/main" id="{F2CFE75E-2C43-ACF8-A6D5-39D948008C80}"/>
                </a:ext>
              </a:extLst>
            </p:cNvPr>
            <p:cNvSpPr/>
            <p:nvPr/>
          </p:nvSpPr>
          <p:spPr>
            <a:xfrm>
              <a:off x="6646675" y="3397875"/>
              <a:ext cx="65825" cy="26350"/>
            </a:xfrm>
            <a:custGeom>
              <a:avLst/>
              <a:gdLst/>
              <a:ahLst/>
              <a:cxnLst/>
              <a:rect l="l" t="t" r="r" b="b"/>
              <a:pathLst>
                <a:path w="2633" h="1054" fill="none" extrusionOk="0">
                  <a:moveTo>
                    <a:pt x="1" y="1053"/>
                  </a:moveTo>
                  <a:cubicBezTo>
                    <a:pt x="1" y="1053"/>
                    <a:pt x="1530" y="1"/>
                    <a:pt x="2633" y="327"/>
                  </a:cubicBezTo>
                </a:path>
              </a:pathLst>
            </a:custGeom>
            <a:noFill/>
            <a:ln w="3125" cap="rnd" cmpd="sng">
              <a:solidFill>
                <a:srgbClr val="EF7F73"/>
              </a:solidFill>
              <a:prstDash val="solid"/>
              <a:round/>
              <a:headEnd type="none" w="sm" len="sm"/>
              <a:tailEnd type="none" w="sm" len="sm"/>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38" name="Google Shape;1663;p58">
              <a:extLst>
                <a:ext uri="{FF2B5EF4-FFF2-40B4-BE49-F238E27FC236}">
                  <a16:creationId xmlns:a16="http://schemas.microsoft.com/office/drawing/2014/main" id="{EEE7B565-AAE1-22CD-1DB2-EADF52B4947F}"/>
                </a:ext>
              </a:extLst>
            </p:cNvPr>
            <p:cNvSpPr/>
            <p:nvPr/>
          </p:nvSpPr>
          <p:spPr>
            <a:xfrm>
              <a:off x="6852200" y="3255025"/>
              <a:ext cx="86500" cy="39500"/>
            </a:xfrm>
            <a:custGeom>
              <a:avLst/>
              <a:gdLst/>
              <a:ahLst/>
              <a:cxnLst/>
              <a:rect l="l" t="t" r="r" b="b"/>
              <a:pathLst>
                <a:path w="3460" h="1580" fill="none" extrusionOk="0">
                  <a:moveTo>
                    <a:pt x="1" y="1579"/>
                  </a:moveTo>
                  <a:cubicBezTo>
                    <a:pt x="1" y="1579"/>
                    <a:pt x="1554" y="0"/>
                    <a:pt x="3459" y="351"/>
                  </a:cubicBezTo>
                </a:path>
              </a:pathLst>
            </a:custGeom>
            <a:noFill/>
            <a:ln w="3125" cap="rnd" cmpd="sng">
              <a:solidFill>
                <a:srgbClr val="EF7F73"/>
              </a:solidFill>
              <a:prstDash val="solid"/>
              <a:round/>
              <a:headEnd type="none" w="sm" len="sm"/>
              <a:tailEnd type="none" w="sm" len="sm"/>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39" name="Google Shape;1664;p58">
              <a:extLst>
                <a:ext uri="{FF2B5EF4-FFF2-40B4-BE49-F238E27FC236}">
                  <a16:creationId xmlns:a16="http://schemas.microsoft.com/office/drawing/2014/main" id="{E6FA5B49-F59D-D86C-5FA5-3400E2BBD1C7}"/>
                </a:ext>
              </a:extLst>
            </p:cNvPr>
            <p:cNvSpPr/>
            <p:nvPr/>
          </p:nvSpPr>
          <p:spPr>
            <a:xfrm>
              <a:off x="6912350" y="3364050"/>
              <a:ext cx="95900" cy="48275"/>
            </a:xfrm>
            <a:custGeom>
              <a:avLst/>
              <a:gdLst/>
              <a:ahLst/>
              <a:cxnLst/>
              <a:rect l="l" t="t" r="r" b="b"/>
              <a:pathLst>
                <a:path w="3836" h="1931" fill="none" extrusionOk="0">
                  <a:moveTo>
                    <a:pt x="1" y="1930"/>
                  </a:moveTo>
                  <a:cubicBezTo>
                    <a:pt x="1" y="1930"/>
                    <a:pt x="2031" y="0"/>
                    <a:pt x="3835" y="376"/>
                  </a:cubicBezTo>
                </a:path>
              </a:pathLst>
            </a:custGeom>
            <a:noFill/>
            <a:ln w="3125" cap="rnd" cmpd="sng">
              <a:solidFill>
                <a:srgbClr val="EF7F73"/>
              </a:solidFill>
              <a:prstDash val="solid"/>
              <a:round/>
              <a:headEnd type="none" w="sm" len="sm"/>
              <a:tailEnd type="none" w="sm" len="sm"/>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40" name="Google Shape;1665;p58">
              <a:extLst>
                <a:ext uri="{FF2B5EF4-FFF2-40B4-BE49-F238E27FC236}">
                  <a16:creationId xmlns:a16="http://schemas.microsoft.com/office/drawing/2014/main" id="{94B68759-5D12-0017-1E74-BD30A5C4AAB5}"/>
                </a:ext>
              </a:extLst>
            </p:cNvPr>
            <p:cNvSpPr/>
            <p:nvPr/>
          </p:nvSpPr>
          <p:spPr>
            <a:xfrm>
              <a:off x="6720625" y="3280075"/>
              <a:ext cx="89000" cy="40125"/>
            </a:xfrm>
            <a:custGeom>
              <a:avLst/>
              <a:gdLst/>
              <a:ahLst/>
              <a:cxnLst/>
              <a:rect l="l" t="t" r="r" b="b"/>
              <a:pathLst>
                <a:path w="3560" h="1605" fill="none" extrusionOk="0">
                  <a:moveTo>
                    <a:pt x="0" y="1605"/>
                  </a:moveTo>
                  <a:cubicBezTo>
                    <a:pt x="0" y="1605"/>
                    <a:pt x="2081" y="1"/>
                    <a:pt x="3559" y="452"/>
                  </a:cubicBezTo>
                </a:path>
              </a:pathLst>
            </a:custGeom>
            <a:noFill/>
            <a:ln w="4375" cap="rnd" cmpd="sng">
              <a:solidFill>
                <a:srgbClr val="EF7F73"/>
              </a:solidFill>
              <a:prstDash val="solid"/>
              <a:round/>
              <a:headEnd type="none" w="sm" len="sm"/>
              <a:tailEnd type="none" w="sm" len="sm"/>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41" name="Google Shape;1666;p58">
              <a:extLst>
                <a:ext uri="{FF2B5EF4-FFF2-40B4-BE49-F238E27FC236}">
                  <a16:creationId xmlns:a16="http://schemas.microsoft.com/office/drawing/2014/main" id="{3C3DAD54-13B0-12CB-E7AA-B33A6E70D15E}"/>
                </a:ext>
              </a:extLst>
            </p:cNvPr>
            <p:cNvSpPr/>
            <p:nvPr/>
          </p:nvSpPr>
          <p:spPr>
            <a:xfrm>
              <a:off x="6808975" y="3444250"/>
              <a:ext cx="84600" cy="47025"/>
            </a:xfrm>
            <a:custGeom>
              <a:avLst/>
              <a:gdLst/>
              <a:ahLst/>
              <a:cxnLst/>
              <a:rect l="l" t="t" r="r" b="b"/>
              <a:pathLst>
                <a:path w="3384" h="1881" fill="none" extrusionOk="0">
                  <a:moveTo>
                    <a:pt x="0" y="1880"/>
                  </a:moveTo>
                  <a:cubicBezTo>
                    <a:pt x="0" y="1880"/>
                    <a:pt x="1830" y="0"/>
                    <a:pt x="3384" y="251"/>
                  </a:cubicBezTo>
                </a:path>
              </a:pathLst>
            </a:custGeom>
            <a:noFill/>
            <a:ln w="4375" cap="rnd" cmpd="sng">
              <a:solidFill>
                <a:srgbClr val="EF7F73"/>
              </a:solidFill>
              <a:prstDash val="solid"/>
              <a:round/>
              <a:headEnd type="none" w="sm" len="sm"/>
              <a:tailEnd type="none" w="sm" len="sm"/>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42" name="Google Shape;1667;p58">
              <a:extLst>
                <a:ext uri="{FF2B5EF4-FFF2-40B4-BE49-F238E27FC236}">
                  <a16:creationId xmlns:a16="http://schemas.microsoft.com/office/drawing/2014/main" id="{09AC7146-BDFA-9697-2A1B-DCB3C5907445}"/>
                </a:ext>
              </a:extLst>
            </p:cNvPr>
            <p:cNvSpPr/>
            <p:nvPr/>
          </p:nvSpPr>
          <p:spPr>
            <a:xfrm>
              <a:off x="6728150" y="3550150"/>
              <a:ext cx="66425" cy="26325"/>
            </a:xfrm>
            <a:custGeom>
              <a:avLst/>
              <a:gdLst/>
              <a:ahLst/>
              <a:cxnLst/>
              <a:rect l="l" t="t" r="r" b="b"/>
              <a:pathLst>
                <a:path w="2657" h="1053" fill="none" extrusionOk="0">
                  <a:moveTo>
                    <a:pt x="0" y="1053"/>
                  </a:moveTo>
                  <a:cubicBezTo>
                    <a:pt x="0" y="1053"/>
                    <a:pt x="1554" y="0"/>
                    <a:pt x="2657" y="326"/>
                  </a:cubicBezTo>
                </a:path>
              </a:pathLst>
            </a:custGeom>
            <a:noFill/>
            <a:ln w="3125" cap="rnd" cmpd="sng">
              <a:solidFill>
                <a:srgbClr val="EF7F73"/>
              </a:solidFill>
              <a:prstDash val="solid"/>
              <a:round/>
              <a:headEnd type="none" w="sm" len="sm"/>
              <a:tailEnd type="none" w="sm" len="sm"/>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43" name="Google Shape;1668;p58">
              <a:extLst>
                <a:ext uri="{FF2B5EF4-FFF2-40B4-BE49-F238E27FC236}">
                  <a16:creationId xmlns:a16="http://schemas.microsoft.com/office/drawing/2014/main" id="{28E0756A-7E2A-D891-AF86-45A6CE9D1A8C}"/>
                </a:ext>
              </a:extLst>
            </p:cNvPr>
            <p:cNvSpPr/>
            <p:nvPr/>
          </p:nvSpPr>
          <p:spPr>
            <a:xfrm>
              <a:off x="6656700" y="3631600"/>
              <a:ext cx="65825" cy="26325"/>
            </a:xfrm>
            <a:custGeom>
              <a:avLst/>
              <a:gdLst/>
              <a:ahLst/>
              <a:cxnLst/>
              <a:rect l="l" t="t" r="r" b="b"/>
              <a:pathLst>
                <a:path w="2633" h="1053" fill="none" extrusionOk="0">
                  <a:moveTo>
                    <a:pt x="1" y="1053"/>
                  </a:moveTo>
                  <a:cubicBezTo>
                    <a:pt x="1" y="1053"/>
                    <a:pt x="1530" y="0"/>
                    <a:pt x="2633" y="301"/>
                  </a:cubicBezTo>
                </a:path>
              </a:pathLst>
            </a:custGeom>
            <a:noFill/>
            <a:ln w="3125" cap="rnd" cmpd="sng">
              <a:solidFill>
                <a:srgbClr val="EF7F73"/>
              </a:solidFill>
              <a:prstDash val="solid"/>
              <a:round/>
              <a:headEnd type="none" w="sm" len="sm"/>
              <a:tailEnd type="none" w="sm" len="sm"/>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44" name="Google Shape;1669;p58">
              <a:extLst>
                <a:ext uri="{FF2B5EF4-FFF2-40B4-BE49-F238E27FC236}">
                  <a16:creationId xmlns:a16="http://schemas.microsoft.com/office/drawing/2014/main" id="{54591473-0516-EF2F-5988-90BFB28E1FE7}"/>
                </a:ext>
              </a:extLst>
            </p:cNvPr>
            <p:cNvSpPr/>
            <p:nvPr/>
          </p:nvSpPr>
          <p:spPr>
            <a:xfrm>
              <a:off x="6881025" y="2052075"/>
              <a:ext cx="3265700" cy="3226800"/>
            </a:xfrm>
            <a:custGeom>
              <a:avLst/>
              <a:gdLst/>
              <a:ahLst/>
              <a:cxnLst/>
              <a:rect l="l" t="t" r="r" b="b"/>
              <a:pathLst>
                <a:path w="130628" h="129072" extrusionOk="0">
                  <a:moveTo>
                    <a:pt x="67743" y="1"/>
                  </a:moveTo>
                  <a:cubicBezTo>
                    <a:pt x="64492" y="1"/>
                    <a:pt x="61215" y="334"/>
                    <a:pt x="58046" y="1000"/>
                  </a:cubicBezTo>
                  <a:cubicBezTo>
                    <a:pt x="46291" y="3482"/>
                    <a:pt x="36016" y="10599"/>
                    <a:pt x="34186" y="22379"/>
                  </a:cubicBezTo>
                  <a:cubicBezTo>
                    <a:pt x="30151" y="48219"/>
                    <a:pt x="40026" y="61276"/>
                    <a:pt x="40026" y="61276"/>
                  </a:cubicBezTo>
                  <a:cubicBezTo>
                    <a:pt x="39600" y="65988"/>
                    <a:pt x="40151" y="69322"/>
                    <a:pt x="40151" y="69322"/>
                  </a:cubicBezTo>
                  <a:cubicBezTo>
                    <a:pt x="39925" y="72429"/>
                    <a:pt x="39600" y="73206"/>
                    <a:pt x="37519" y="78770"/>
                  </a:cubicBezTo>
                  <a:cubicBezTo>
                    <a:pt x="35439" y="84334"/>
                    <a:pt x="24036" y="96264"/>
                    <a:pt x="17244" y="102805"/>
                  </a:cubicBezTo>
                  <a:cubicBezTo>
                    <a:pt x="10427" y="109322"/>
                    <a:pt x="4587" y="124334"/>
                    <a:pt x="4587" y="124334"/>
                  </a:cubicBezTo>
                  <a:cubicBezTo>
                    <a:pt x="1955" y="124610"/>
                    <a:pt x="0" y="129071"/>
                    <a:pt x="0" y="129071"/>
                  </a:cubicBezTo>
                  <a:lnTo>
                    <a:pt x="130628" y="129071"/>
                  </a:lnTo>
                  <a:cubicBezTo>
                    <a:pt x="130628" y="129071"/>
                    <a:pt x="105264" y="27692"/>
                    <a:pt x="94888" y="11777"/>
                  </a:cubicBezTo>
                  <a:cubicBezTo>
                    <a:pt x="89782" y="3934"/>
                    <a:pt x="78917" y="1"/>
                    <a:pt x="67743" y="1"/>
                  </a:cubicBezTo>
                  <a:close/>
                </a:path>
              </a:pathLst>
            </a:custGeom>
            <a:solidFill>
              <a:srgbClr val="FEF8F8"/>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45" name="Google Shape;1670;p58">
              <a:extLst>
                <a:ext uri="{FF2B5EF4-FFF2-40B4-BE49-F238E27FC236}">
                  <a16:creationId xmlns:a16="http://schemas.microsoft.com/office/drawing/2014/main" id="{5AF48E06-AE79-ED0D-22E2-CC243C9F6EC1}"/>
                </a:ext>
              </a:extLst>
            </p:cNvPr>
            <p:cNvSpPr/>
            <p:nvPr/>
          </p:nvSpPr>
          <p:spPr>
            <a:xfrm>
              <a:off x="7996950" y="2347750"/>
              <a:ext cx="196125" cy="1177975"/>
            </a:xfrm>
            <a:custGeom>
              <a:avLst/>
              <a:gdLst/>
              <a:ahLst/>
              <a:cxnLst/>
              <a:rect l="l" t="t" r="r" b="b"/>
              <a:pathLst>
                <a:path w="7845" h="47119" fill="none" extrusionOk="0">
                  <a:moveTo>
                    <a:pt x="7845" y="1"/>
                  </a:moveTo>
                  <a:cubicBezTo>
                    <a:pt x="3484" y="1805"/>
                    <a:pt x="1053" y="6617"/>
                    <a:pt x="527" y="11304"/>
                  </a:cubicBezTo>
                  <a:cubicBezTo>
                    <a:pt x="0" y="15966"/>
                    <a:pt x="1028" y="20677"/>
                    <a:pt x="1604" y="25339"/>
                  </a:cubicBezTo>
                  <a:cubicBezTo>
                    <a:pt x="2481" y="32557"/>
                    <a:pt x="2331" y="39926"/>
                    <a:pt x="1153" y="47119"/>
                  </a:cubicBezTo>
                </a:path>
              </a:pathLst>
            </a:custGeom>
            <a:solidFill>
              <a:schemeClr val="accent6"/>
            </a:solidFill>
            <a:ln w="10650" cap="rnd" cmpd="sng">
              <a:solidFill>
                <a:srgbClr val="E8EAED"/>
              </a:solidFill>
              <a:prstDash val="solid"/>
              <a:round/>
              <a:headEnd type="none" w="sm" len="sm"/>
              <a:tailEnd type="none" w="sm" len="sm"/>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46" name="Google Shape;1671;p58">
              <a:extLst>
                <a:ext uri="{FF2B5EF4-FFF2-40B4-BE49-F238E27FC236}">
                  <a16:creationId xmlns:a16="http://schemas.microsoft.com/office/drawing/2014/main" id="{5B5662C6-F6D9-6C24-CFDF-95AB7991006E}"/>
                </a:ext>
              </a:extLst>
            </p:cNvPr>
            <p:cNvSpPr/>
            <p:nvPr/>
          </p:nvSpPr>
          <p:spPr>
            <a:xfrm>
              <a:off x="7572750" y="2889725"/>
              <a:ext cx="1030750" cy="1914200"/>
            </a:xfrm>
            <a:custGeom>
              <a:avLst/>
              <a:gdLst/>
              <a:ahLst/>
              <a:cxnLst/>
              <a:rect l="l" t="t" r="r" b="b"/>
              <a:pathLst>
                <a:path w="41230" h="76568" fill="none" extrusionOk="0">
                  <a:moveTo>
                    <a:pt x="35565" y="1"/>
                  </a:moveTo>
                  <a:cubicBezTo>
                    <a:pt x="41229" y="17570"/>
                    <a:pt x="36868" y="38046"/>
                    <a:pt x="24487" y="51730"/>
                  </a:cubicBezTo>
                  <a:cubicBezTo>
                    <a:pt x="16667" y="60402"/>
                    <a:pt x="5941" y="66517"/>
                    <a:pt x="1" y="76568"/>
                  </a:cubicBezTo>
                </a:path>
              </a:pathLst>
            </a:custGeom>
            <a:solidFill>
              <a:schemeClr val="accent6"/>
            </a:solidFill>
            <a:ln w="10650" cap="rnd" cmpd="sng">
              <a:solidFill>
                <a:srgbClr val="E8EAED"/>
              </a:solidFill>
              <a:prstDash val="solid"/>
              <a:round/>
              <a:headEnd type="none" w="sm" len="sm"/>
              <a:tailEnd type="none" w="sm" len="sm"/>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47" name="Google Shape;1672;p58">
              <a:extLst>
                <a:ext uri="{FF2B5EF4-FFF2-40B4-BE49-F238E27FC236}">
                  <a16:creationId xmlns:a16="http://schemas.microsoft.com/office/drawing/2014/main" id="{0B153629-E511-D160-0C61-68B6084B1125}"/>
                </a:ext>
              </a:extLst>
            </p:cNvPr>
            <p:cNvSpPr/>
            <p:nvPr/>
          </p:nvSpPr>
          <p:spPr>
            <a:xfrm>
              <a:off x="8570250" y="2894750"/>
              <a:ext cx="300150" cy="2134750"/>
            </a:xfrm>
            <a:custGeom>
              <a:avLst/>
              <a:gdLst/>
              <a:ahLst/>
              <a:cxnLst/>
              <a:rect l="l" t="t" r="r" b="b"/>
              <a:pathLst>
                <a:path w="12006" h="85390" fill="none" extrusionOk="0">
                  <a:moveTo>
                    <a:pt x="4562" y="0"/>
                  </a:moveTo>
                  <a:cubicBezTo>
                    <a:pt x="12006" y="12532"/>
                    <a:pt x="9199" y="28396"/>
                    <a:pt x="6091" y="42657"/>
                  </a:cubicBezTo>
                  <a:cubicBezTo>
                    <a:pt x="2983" y="56918"/>
                    <a:pt x="1" y="72682"/>
                    <a:pt x="7194" y="85389"/>
                  </a:cubicBezTo>
                </a:path>
              </a:pathLst>
            </a:custGeom>
            <a:solidFill>
              <a:schemeClr val="accent6"/>
            </a:solidFill>
            <a:ln w="10650" cap="rnd" cmpd="sng">
              <a:solidFill>
                <a:srgbClr val="E8EAED"/>
              </a:solidFill>
              <a:prstDash val="solid"/>
              <a:round/>
              <a:headEnd type="none" w="sm" len="sm"/>
              <a:tailEnd type="none" w="sm" len="sm"/>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48" name="Google Shape;1673;p58">
              <a:extLst>
                <a:ext uri="{FF2B5EF4-FFF2-40B4-BE49-F238E27FC236}">
                  <a16:creationId xmlns:a16="http://schemas.microsoft.com/office/drawing/2014/main" id="{DCD3E134-05DF-6C5A-9B6C-4059BCA7CDFC}"/>
                </a:ext>
              </a:extLst>
            </p:cNvPr>
            <p:cNvSpPr/>
            <p:nvPr/>
          </p:nvSpPr>
          <p:spPr>
            <a:xfrm>
              <a:off x="9055225" y="3515675"/>
              <a:ext cx="110300" cy="1640375"/>
            </a:xfrm>
            <a:custGeom>
              <a:avLst/>
              <a:gdLst/>
              <a:ahLst/>
              <a:cxnLst/>
              <a:rect l="l" t="t" r="r" b="b"/>
              <a:pathLst>
                <a:path w="4412" h="65615" fill="none" extrusionOk="0">
                  <a:moveTo>
                    <a:pt x="0" y="1"/>
                  </a:moveTo>
                  <a:cubicBezTo>
                    <a:pt x="2933" y="13986"/>
                    <a:pt x="3735" y="28422"/>
                    <a:pt x="2381" y="42632"/>
                  </a:cubicBezTo>
                  <a:cubicBezTo>
                    <a:pt x="1629" y="50427"/>
                    <a:pt x="401" y="58898"/>
                    <a:pt x="4411" y="65615"/>
                  </a:cubicBezTo>
                </a:path>
              </a:pathLst>
            </a:custGeom>
            <a:solidFill>
              <a:schemeClr val="accent6"/>
            </a:solidFill>
            <a:ln w="10650" cap="rnd" cmpd="sng">
              <a:solidFill>
                <a:srgbClr val="E8EAED"/>
              </a:solidFill>
              <a:prstDash val="solid"/>
              <a:round/>
              <a:headEnd type="none" w="sm" len="sm"/>
              <a:tailEnd type="none" w="sm" len="sm"/>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49" name="Google Shape;1674;p58">
              <a:extLst>
                <a:ext uri="{FF2B5EF4-FFF2-40B4-BE49-F238E27FC236}">
                  <a16:creationId xmlns:a16="http://schemas.microsoft.com/office/drawing/2014/main" id="{13035D39-A65A-3177-2BCD-65E267156CA4}"/>
                </a:ext>
              </a:extLst>
            </p:cNvPr>
            <p:cNvSpPr/>
            <p:nvPr/>
          </p:nvSpPr>
          <p:spPr>
            <a:xfrm>
              <a:off x="8588425" y="2173575"/>
              <a:ext cx="598400" cy="691125"/>
            </a:xfrm>
            <a:custGeom>
              <a:avLst/>
              <a:gdLst/>
              <a:ahLst/>
              <a:cxnLst/>
              <a:rect l="l" t="t" r="r" b="b"/>
              <a:pathLst>
                <a:path w="23936" h="27645" fill="none" extrusionOk="0">
                  <a:moveTo>
                    <a:pt x="1" y="0"/>
                  </a:moveTo>
                  <a:cubicBezTo>
                    <a:pt x="6542" y="301"/>
                    <a:pt x="12532" y="4336"/>
                    <a:pt x="16467" y="9599"/>
                  </a:cubicBezTo>
                  <a:cubicBezTo>
                    <a:pt x="20377" y="14862"/>
                    <a:pt x="22482" y="21253"/>
                    <a:pt x="23935" y="27644"/>
                  </a:cubicBezTo>
                </a:path>
              </a:pathLst>
            </a:custGeom>
            <a:noFill/>
            <a:ln w="10650" cap="rnd" cmpd="sng">
              <a:solidFill>
                <a:srgbClr val="E8EAED"/>
              </a:solidFill>
              <a:prstDash val="solid"/>
              <a:round/>
              <a:headEnd type="none" w="sm" len="sm"/>
              <a:tailEnd type="none" w="sm" len="sm"/>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50" name="Google Shape;1675;p58">
              <a:extLst>
                <a:ext uri="{FF2B5EF4-FFF2-40B4-BE49-F238E27FC236}">
                  <a16:creationId xmlns:a16="http://schemas.microsoft.com/office/drawing/2014/main" id="{1E82178A-B13B-BA17-0E37-DB5ADBB1D531}"/>
                </a:ext>
              </a:extLst>
            </p:cNvPr>
            <p:cNvSpPr/>
            <p:nvPr/>
          </p:nvSpPr>
          <p:spPr>
            <a:xfrm>
              <a:off x="8332150" y="2052075"/>
              <a:ext cx="1814575" cy="3226800"/>
            </a:xfrm>
            <a:custGeom>
              <a:avLst/>
              <a:gdLst/>
              <a:ahLst/>
              <a:cxnLst/>
              <a:rect l="l" t="t" r="r" b="b"/>
              <a:pathLst>
                <a:path w="72583" h="129072" extrusionOk="0">
                  <a:moveTo>
                    <a:pt x="9698" y="1"/>
                  </a:moveTo>
                  <a:cubicBezTo>
                    <a:pt x="6447" y="1"/>
                    <a:pt x="3170" y="334"/>
                    <a:pt x="1" y="1000"/>
                  </a:cubicBezTo>
                  <a:cubicBezTo>
                    <a:pt x="1154" y="3156"/>
                    <a:pt x="3134" y="5061"/>
                    <a:pt x="4838" y="6564"/>
                  </a:cubicBezTo>
                  <a:cubicBezTo>
                    <a:pt x="12231" y="13005"/>
                    <a:pt x="22156" y="16013"/>
                    <a:pt x="28873" y="23356"/>
                  </a:cubicBezTo>
                  <a:cubicBezTo>
                    <a:pt x="36994" y="32204"/>
                    <a:pt x="38121" y="45286"/>
                    <a:pt x="37971" y="57291"/>
                  </a:cubicBezTo>
                  <a:cubicBezTo>
                    <a:pt x="37720" y="73432"/>
                    <a:pt x="35891" y="89522"/>
                    <a:pt x="32482" y="105287"/>
                  </a:cubicBezTo>
                  <a:cubicBezTo>
                    <a:pt x="31054" y="111853"/>
                    <a:pt x="29349" y="118745"/>
                    <a:pt x="31204" y="125212"/>
                  </a:cubicBezTo>
                  <a:cubicBezTo>
                    <a:pt x="31605" y="126565"/>
                    <a:pt x="32131" y="127868"/>
                    <a:pt x="32808" y="129071"/>
                  </a:cubicBezTo>
                  <a:lnTo>
                    <a:pt x="72583" y="129071"/>
                  </a:lnTo>
                  <a:cubicBezTo>
                    <a:pt x="72583" y="129071"/>
                    <a:pt x="47219" y="27692"/>
                    <a:pt x="36843" y="11777"/>
                  </a:cubicBezTo>
                  <a:cubicBezTo>
                    <a:pt x="31737" y="3934"/>
                    <a:pt x="20872" y="1"/>
                    <a:pt x="9698" y="1"/>
                  </a:cubicBezTo>
                  <a:close/>
                </a:path>
              </a:pathLst>
            </a:custGeom>
            <a:solidFill>
              <a:srgbClr val="F0F0F0"/>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grpSp>
      <p:grpSp>
        <p:nvGrpSpPr>
          <p:cNvPr id="57" name="Group 56">
            <a:extLst>
              <a:ext uri="{FF2B5EF4-FFF2-40B4-BE49-F238E27FC236}">
                <a16:creationId xmlns:a16="http://schemas.microsoft.com/office/drawing/2014/main" id="{90CFFC4E-AA9B-C340-8778-AC22786C6C95}"/>
              </a:ext>
            </a:extLst>
          </p:cNvPr>
          <p:cNvGrpSpPr/>
          <p:nvPr/>
        </p:nvGrpSpPr>
        <p:grpSpPr>
          <a:xfrm>
            <a:off x="129394" y="-2151"/>
            <a:ext cx="11933212" cy="2993194"/>
            <a:chOff x="129394" y="-2151"/>
            <a:chExt cx="11933212" cy="2993194"/>
          </a:xfrm>
        </p:grpSpPr>
        <p:grpSp>
          <p:nvGrpSpPr>
            <p:cNvPr id="51" name="Google Shape;894;p57">
              <a:extLst>
                <a:ext uri="{FF2B5EF4-FFF2-40B4-BE49-F238E27FC236}">
                  <a16:creationId xmlns:a16="http://schemas.microsoft.com/office/drawing/2014/main" id="{46466871-F3AE-9D1E-E8F2-28DAFAA44086}"/>
                </a:ext>
              </a:extLst>
            </p:cNvPr>
            <p:cNvGrpSpPr/>
            <p:nvPr/>
          </p:nvGrpSpPr>
          <p:grpSpPr>
            <a:xfrm>
              <a:off x="11163284" y="-2151"/>
              <a:ext cx="899322" cy="2993194"/>
              <a:chOff x="7928487" y="-1058648"/>
              <a:chExt cx="720679" cy="3191405"/>
            </a:xfrm>
          </p:grpSpPr>
          <p:sp>
            <p:nvSpPr>
              <p:cNvPr id="52" name="Google Shape;895;p57">
                <a:extLst>
                  <a:ext uri="{FF2B5EF4-FFF2-40B4-BE49-F238E27FC236}">
                    <a16:creationId xmlns:a16="http://schemas.microsoft.com/office/drawing/2014/main" id="{833DA8C8-9BD2-E5FB-CDB6-71A5509261CB}"/>
                  </a:ext>
                </a:extLst>
              </p:cNvPr>
              <p:cNvSpPr/>
              <p:nvPr/>
            </p:nvSpPr>
            <p:spPr>
              <a:xfrm>
                <a:off x="8047683" y="1070723"/>
                <a:ext cx="485090" cy="252118"/>
              </a:xfrm>
              <a:custGeom>
                <a:avLst/>
                <a:gdLst/>
                <a:ahLst/>
                <a:cxnLst/>
                <a:rect l="l" t="t" r="r" b="b"/>
                <a:pathLst>
                  <a:path w="12795" h="6650" extrusionOk="0">
                    <a:moveTo>
                      <a:pt x="6363" y="1"/>
                    </a:moveTo>
                    <a:cubicBezTo>
                      <a:pt x="6363" y="1"/>
                      <a:pt x="2504" y="2362"/>
                      <a:pt x="1573" y="3362"/>
                    </a:cubicBezTo>
                    <a:cubicBezTo>
                      <a:pt x="1" y="4934"/>
                      <a:pt x="2076" y="6649"/>
                      <a:pt x="2076" y="6649"/>
                    </a:cubicBezTo>
                    <a:lnTo>
                      <a:pt x="10651" y="6649"/>
                    </a:lnTo>
                    <a:cubicBezTo>
                      <a:pt x="10651" y="6649"/>
                      <a:pt x="12795" y="4934"/>
                      <a:pt x="11222" y="3362"/>
                    </a:cubicBezTo>
                    <a:cubicBezTo>
                      <a:pt x="10222" y="2362"/>
                      <a:pt x="6363" y="1"/>
                      <a:pt x="6363"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896;p57">
                <a:extLst>
                  <a:ext uri="{FF2B5EF4-FFF2-40B4-BE49-F238E27FC236}">
                    <a16:creationId xmlns:a16="http://schemas.microsoft.com/office/drawing/2014/main" id="{2D987B00-0A11-B021-6B68-47197F55C481}"/>
                  </a:ext>
                </a:extLst>
              </p:cNvPr>
              <p:cNvSpPr/>
              <p:nvPr/>
            </p:nvSpPr>
            <p:spPr>
              <a:xfrm>
                <a:off x="8169723" y="1070723"/>
                <a:ext cx="241010" cy="252118"/>
              </a:xfrm>
              <a:custGeom>
                <a:avLst/>
                <a:gdLst/>
                <a:ahLst/>
                <a:cxnLst/>
                <a:rect l="l" t="t" r="r" b="b"/>
                <a:pathLst>
                  <a:path w="6357" h="6650" extrusionOk="0">
                    <a:moveTo>
                      <a:pt x="3144" y="1"/>
                    </a:moveTo>
                    <a:cubicBezTo>
                      <a:pt x="3144" y="1"/>
                      <a:pt x="1212" y="2362"/>
                      <a:pt x="783" y="3362"/>
                    </a:cubicBezTo>
                    <a:cubicBezTo>
                      <a:pt x="0" y="4934"/>
                      <a:pt x="1000" y="6649"/>
                      <a:pt x="1000" y="6649"/>
                    </a:cubicBezTo>
                    <a:lnTo>
                      <a:pt x="5288" y="6649"/>
                    </a:lnTo>
                    <a:cubicBezTo>
                      <a:pt x="5288" y="6649"/>
                      <a:pt x="6357" y="4934"/>
                      <a:pt x="5574" y="3362"/>
                    </a:cubicBezTo>
                    <a:cubicBezTo>
                      <a:pt x="5071" y="2362"/>
                      <a:pt x="3144" y="1"/>
                      <a:pt x="3144"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897;p57">
                <a:extLst>
                  <a:ext uri="{FF2B5EF4-FFF2-40B4-BE49-F238E27FC236}">
                    <a16:creationId xmlns:a16="http://schemas.microsoft.com/office/drawing/2014/main" id="{BD272540-36B7-BA70-BA52-C084505AD530}"/>
                  </a:ext>
                </a:extLst>
              </p:cNvPr>
              <p:cNvSpPr/>
              <p:nvPr/>
            </p:nvSpPr>
            <p:spPr>
              <a:xfrm>
                <a:off x="8047683" y="1880866"/>
                <a:ext cx="485090" cy="251891"/>
              </a:xfrm>
              <a:custGeom>
                <a:avLst/>
                <a:gdLst/>
                <a:ahLst/>
                <a:cxnLst/>
                <a:rect l="l" t="t" r="r" b="b"/>
                <a:pathLst>
                  <a:path w="12795" h="6644" extrusionOk="0">
                    <a:moveTo>
                      <a:pt x="2076" y="1"/>
                    </a:moveTo>
                    <a:cubicBezTo>
                      <a:pt x="2076" y="1"/>
                      <a:pt x="1" y="1716"/>
                      <a:pt x="1573" y="3288"/>
                    </a:cubicBezTo>
                    <a:cubicBezTo>
                      <a:pt x="2504" y="4288"/>
                      <a:pt x="6363" y="6644"/>
                      <a:pt x="6363" y="6644"/>
                    </a:cubicBezTo>
                    <a:cubicBezTo>
                      <a:pt x="6363" y="6644"/>
                      <a:pt x="10222" y="4288"/>
                      <a:pt x="11222" y="3288"/>
                    </a:cubicBezTo>
                    <a:cubicBezTo>
                      <a:pt x="12795" y="1716"/>
                      <a:pt x="10651" y="1"/>
                      <a:pt x="10651"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898;p57">
                <a:extLst>
                  <a:ext uri="{FF2B5EF4-FFF2-40B4-BE49-F238E27FC236}">
                    <a16:creationId xmlns:a16="http://schemas.microsoft.com/office/drawing/2014/main" id="{B90099A4-4B2E-1354-BB45-4E9228107B90}"/>
                  </a:ext>
                </a:extLst>
              </p:cNvPr>
              <p:cNvSpPr/>
              <p:nvPr/>
            </p:nvSpPr>
            <p:spPr>
              <a:xfrm>
                <a:off x="8169723" y="1880866"/>
                <a:ext cx="241010" cy="251891"/>
              </a:xfrm>
              <a:custGeom>
                <a:avLst/>
                <a:gdLst/>
                <a:ahLst/>
                <a:cxnLst/>
                <a:rect l="l" t="t" r="r" b="b"/>
                <a:pathLst>
                  <a:path w="6357" h="6644" extrusionOk="0">
                    <a:moveTo>
                      <a:pt x="1000" y="1"/>
                    </a:moveTo>
                    <a:cubicBezTo>
                      <a:pt x="1000" y="1"/>
                      <a:pt x="0" y="1716"/>
                      <a:pt x="783" y="3288"/>
                    </a:cubicBezTo>
                    <a:cubicBezTo>
                      <a:pt x="1212" y="4288"/>
                      <a:pt x="3144" y="6644"/>
                      <a:pt x="3144" y="6644"/>
                    </a:cubicBezTo>
                    <a:cubicBezTo>
                      <a:pt x="3144" y="6644"/>
                      <a:pt x="5071" y="4288"/>
                      <a:pt x="5574" y="3288"/>
                    </a:cubicBezTo>
                    <a:cubicBezTo>
                      <a:pt x="6357" y="1716"/>
                      <a:pt x="5288" y="1"/>
                      <a:pt x="528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899;p57">
                <a:extLst>
                  <a:ext uri="{FF2B5EF4-FFF2-40B4-BE49-F238E27FC236}">
                    <a16:creationId xmlns:a16="http://schemas.microsoft.com/office/drawing/2014/main" id="{50902CA6-65F0-F608-79AB-58F41699FA0E}"/>
                  </a:ext>
                </a:extLst>
              </p:cNvPr>
              <p:cNvSpPr/>
              <p:nvPr/>
            </p:nvSpPr>
            <p:spPr>
              <a:xfrm>
                <a:off x="7928487" y="1328222"/>
                <a:ext cx="720679" cy="547267"/>
              </a:xfrm>
              <a:custGeom>
                <a:avLst/>
                <a:gdLst/>
                <a:ahLst/>
                <a:cxnLst/>
                <a:rect l="l" t="t" r="r" b="b"/>
                <a:pathLst>
                  <a:path w="19009" h="14435" extrusionOk="0">
                    <a:moveTo>
                      <a:pt x="4002" y="0"/>
                    </a:moveTo>
                    <a:cubicBezTo>
                      <a:pt x="0" y="4002"/>
                      <a:pt x="0" y="10433"/>
                      <a:pt x="4002" y="14435"/>
                    </a:cubicBezTo>
                    <a:lnTo>
                      <a:pt x="15081" y="14435"/>
                    </a:lnTo>
                    <a:cubicBezTo>
                      <a:pt x="19008" y="10433"/>
                      <a:pt x="19008" y="4002"/>
                      <a:pt x="15081"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901;p57">
                <a:extLst>
                  <a:ext uri="{FF2B5EF4-FFF2-40B4-BE49-F238E27FC236}">
                    <a16:creationId xmlns:a16="http://schemas.microsoft.com/office/drawing/2014/main" id="{F6B930A3-7DBC-A76F-01B0-454830884A98}"/>
                  </a:ext>
                </a:extLst>
              </p:cNvPr>
              <p:cNvSpPr/>
              <p:nvPr/>
            </p:nvSpPr>
            <p:spPr>
              <a:xfrm>
                <a:off x="8183144" y="1368750"/>
                <a:ext cx="214168" cy="468826"/>
              </a:xfrm>
              <a:custGeom>
                <a:avLst/>
                <a:gdLst/>
                <a:ahLst/>
                <a:cxnLst/>
                <a:rect l="l" t="t" r="r" b="b"/>
                <a:pathLst>
                  <a:path w="5649" h="12366" extrusionOk="0">
                    <a:moveTo>
                      <a:pt x="1218" y="0"/>
                    </a:moveTo>
                    <a:cubicBezTo>
                      <a:pt x="0" y="3505"/>
                      <a:pt x="0" y="8792"/>
                      <a:pt x="1218" y="12365"/>
                    </a:cubicBezTo>
                    <a:lnTo>
                      <a:pt x="4431" y="12365"/>
                    </a:lnTo>
                    <a:cubicBezTo>
                      <a:pt x="5649" y="8792"/>
                      <a:pt x="5649" y="3505"/>
                      <a:pt x="4431"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dk2"/>
                  </a:solidFill>
                </a:endParaRPr>
              </a:p>
            </p:txBody>
          </p:sp>
          <p:sp>
            <p:nvSpPr>
              <p:cNvPr id="59" name="Google Shape;902;p57">
                <a:extLst>
                  <a:ext uri="{FF2B5EF4-FFF2-40B4-BE49-F238E27FC236}">
                    <a16:creationId xmlns:a16="http://schemas.microsoft.com/office/drawing/2014/main" id="{D29008F1-893F-8E71-5BCD-92A9F7084480}"/>
                  </a:ext>
                </a:extLst>
              </p:cNvPr>
              <p:cNvSpPr/>
              <p:nvPr/>
            </p:nvSpPr>
            <p:spPr>
              <a:xfrm>
                <a:off x="7952979" y="1368750"/>
                <a:ext cx="213940" cy="468826"/>
              </a:xfrm>
              <a:custGeom>
                <a:avLst/>
                <a:gdLst/>
                <a:ahLst/>
                <a:cxnLst/>
                <a:rect l="l" t="t" r="r" b="b"/>
                <a:pathLst>
                  <a:path w="5643" h="12366" extrusionOk="0">
                    <a:moveTo>
                      <a:pt x="3145" y="0"/>
                    </a:moveTo>
                    <a:cubicBezTo>
                      <a:pt x="0" y="4145"/>
                      <a:pt x="784" y="9004"/>
                      <a:pt x="3145" y="12365"/>
                    </a:cubicBezTo>
                    <a:lnTo>
                      <a:pt x="5643" y="12365"/>
                    </a:lnTo>
                    <a:cubicBezTo>
                      <a:pt x="4431" y="8792"/>
                      <a:pt x="4431" y="3505"/>
                      <a:pt x="564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dk2"/>
                  </a:solidFill>
                </a:endParaRPr>
              </a:p>
            </p:txBody>
          </p:sp>
          <p:sp>
            <p:nvSpPr>
              <p:cNvPr id="60" name="Google Shape;903;p57">
                <a:extLst>
                  <a:ext uri="{FF2B5EF4-FFF2-40B4-BE49-F238E27FC236}">
                    <a16:creationId xmlns:a16="http://schemas.microsoft.com/office/drawing/2014/main" id="{8C945A99-F57A-3DFF-232A-E689CA8EFEE0}"/>
                  </a:ext>
                </a:extLst>
              </p:cNvPr>
              <p:cNvSpPr/>
              <p:nvPr/>
            </p:nvSpPr>
            <p:spPr>
              <a:xfrm>
                <a:off x="8410731" y="1368750"/>
                <a:ext cx="214168" cy="468826"/>
              </a:xfrm>
              <a:custGeom>
                <a:avLst/>
                <a:gdLst/>
                <a:ahLst/>
                <a:cxnLst/>
                <a:rect l="l" t="t" r="r" b="b"/>
                <a:pathLst>
                  <a:path w="5649" h="12366" extrusionOk="0">
                    <a:moveTo>
                      <a:pt x="0" y="0"/>
                    </a:moveTo>
                    <a:cubicBezTo>
                      <a:pt x="1286" y="3505"/>
                      <a:pt x="1286" y="8792"/>
                      <a:pt x="0" y="12365"/>
                    </a:cubicBezTo>
                    <a:lnTo>
                      <a:pt x="2573" y="12365"/>
                    </a:lnTo>
                    <a:cubicBezTo>
                      <a:pt x="4934" y="9004"/>
                      <a:pt x="5648" y="4145"/>
                      <a:pt x="257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dk2"/>
                  </a:solidFill>
                </a:endParaRPr>
              </a:p>
            </p:txBody>
          </p:sp>
          <p:sp>
            <p:nvSpPr>
              <p:cNvPr id="65" name="Google Shape;908;p57">
                <a:extLst>
                  <a:ext uri="{FF2B5EF4-FFF2-40B4-BE49-F238E27FC236}">
                    <a16:creationId xmlns:a16="http://schemas.microsoft.com/office/drawing/2014/main" id="{C210B9AE-9106-35D1-1992-D59D387A1CCE}"/>
                  </a:ext>
                </a:extLst>
              </p:cNvPr>
              <p:cNvSpPr/>
              <p:nvPr/>
            </p:nvSpPr>
            <p:spPr>
              <a:xfrm>
                <a:off x="8245547" y="994861"/>
                <a:ext cx="86744" cy="86744"/>
              </a:xfrm>
              <a:custGeom>
                <a:avLst/>
                <a:gdLst/>
                <a:ahLst/>
                <a:cxnLst/>
                <a:rect l="l" t="t" r="r" b="b"/>
                <a:pathLst>
                  <a:path w="2288" h="2288" extrusionOk="0">
                    <a:moveTo>
                      <a:pt x="1144" y="287"/>
                    </a:moveTo>
                    <a:cubicBezTo>
                      <a:pt x="1642" y="287"/>
                      <a:pt x="2002" y="647"/>
                      <a:pt x="2002" y="1144"/>
                    </a:cubicBezTo>
                    <a:cubicBezTo>
                      <a:pt x="2002" y="1647"/>
                      <a:pt x="1642" y="2002"/>
                      <a:pt x="1144" y="2002"/>
                    </a:cubicBezTo>
                    <a:cubicBezTo>
                      <a:pt x="715" y="2002"/>
                      <a:pt x="287" y="1647"/>
                      <a:pt x="287" y="1144"/>
                    </a:cubicBezTo>
                    <a:cubicBezTo>
                      <a:pt x="287" y="647"/>
                      <a:pt x="715" y="287"/>
                      <a:pt x="1144" y="287"/>
                    </a:cubicBezTo>
                    <a:close/>
                    <a:moveTo>
                      <a:pt x="1144" y="1"/>
                    </a:moveTo>
                    <a:cubicBezTo>
                      <a:pt x="498" y="1"/>
                      <a:pt x="1" y="504"/>
                      <a:pt x="1" y="1144"/>
                    </a:cubicBezTo>
                    <a:cubicBezTo>
                      <a:pt x="1" y="1790"/>
                      <a:pt x="498" y="2288"/>
                      <a:pt x="1144" y="2288"/>
                    </a:cubicBezTo>
                    <a:cubicBezTo>
                      <a:pt x="1784" y="2288"/>
                      <a:pt x="2288" y="1790"/>
                      <a:pt x="2288" y="1144"/>
                    </a:cubicBezTo>
                    <a:cubicBezTo>
                      <a:pt x="2288" y="504"/>
                      <a:pt x="1784" y="1"/>
                      <a:pt x="1144"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909;p57">
                <a:extLst>
                  <a:ext uri="{FF2B5EF4-FFF2-40B4-BE49-F238E27FC236}">
                    <a16:creationId xmlns:a16="http://schemas.microsoft.com/office/drawing/2014/main" id="{5A4103FC-9D93-FB43-025B-E9CDAF579F7E}"/>
                  </a:ext>
                </a:extLst>
              </p:cNvPr>
              <p:cNvSpPr/>
              <p:nvPr/>
            </p:nvSpPr>
            <p:spPr>
              <a:xfrm>
                <a:off x="8280654" y="-1058648"/>
                <a:ext cx="19146" cy="2078060"/>
              </a:xfrm>
              <a:custGeom>
                <a:avLst/>
                <a:gdLst/>
                <a:ahLst/>
                <a:cxnLst/>
                <a:rect l="l" t="t" r="r" b="b"/>
                <a:pathLst>
                  <a:path w="505" h="54812" extrusionOk="0">
                    <a:moveTo>
                      <a:pt x="1" y="0"/>
                    </a:moveTo>
                    <a:lnTo>
                      <a:pt x="1" y="54595"/>
                    </a:lnTo>
                    <a:cubicBezTo>
                      <a:pt x="1" y="54738"/>
                      <a:pt x="75" y="54812"/>
                      <a:pt x="218" y="54812"/>
                    </a:cubicBezTo>
                    <a:cubicBezTo>
                      <a:pt x="361" y="54812"/>
                      <a:pt x="504" y="54738"/>
                      <a:pt x="504" y="54595"/>
                    </a:cubicBezTo>
                    <a:lnTo>
                      <a:pt x="504"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71" name="Google Shape;894;p57">
              <a:extLst>
                <a:ext uri="{FF2B5EF4-FFF2-40B4-BE49-F238E27FC236}">
                  <a16:creationId xmlns:a16="http://schemas.microsoft.com/office/drawing/2014/main" id="{C04C1337-AE5A-C070-3A7E-C3D1ACBCAB00}"/>
                </a:ext>
              </a:extLst>
            </p:cNvPr>
            <p:cNvGrpSpPr/>
            <p:nvPr/>
          </p:nvGrpSpPr>
          <p:grpSpPr>
            <a:xfrm>
              <a:off x="129394" y="0"/>
              <a:ext cx="553455" cy="1842052"/>
              <a:chOff x="7928487" y="-1058648"/>
              <a:chExt cx="720679" cy="3191405"/>
            </a:xfrm>
          </p:grpSpPr>
          <p:sp>
            <p:nvSpPr>
              <p:cNvPr id="72" name="Google Shape;895;p57">
                <a:extLst>
                  <a:ext uri="{FF2B5EF4-FFF2-40B4-BE49-F238E27FC236}">
                    <a16:creationId xmlns:a16="http://schemas.microsoft.com/office/drawing/2014/main" id="{D775F907-B869-405D-6877-627AFCA0CB44}"/>
                  </a:ext>
                </a:extLst>
              </p:cNvPr>
              <p:cNvSpPr/>
              <p:nvPr/>
            </p:nvSpPr>
            <p:spPr>
              <a:xfrm>
                <a:off x="8047683" y="1070723"/>
                <a:ext cx="485090" cy="252118"/>
              </a:xfrm>
              <a:custGeom>
                <a:avLst/>
                <a:gdLst/>
                <a:ahLst/>
                <a:cxnLst/>
                <a:rect l="l" t="t" r="r" b="b"/>
                <a:pathLst>
                  <a:path w="12795" h="6650" extrusionOk="0">
                    <a:moveTo>
                      <a:pt x="6363" y="1"/>
                    </a:moveTo>
                    <a:cubicBezTo>
                      <a:pt x="6363" y="1"/>
                      <a:pt x="2504" y="2362"/>
                      <a:pt x="1573" y="3362"/>
                    </a:cubicBezTo>
                    <a:cubicBezTo>
                      <a:pt x="1" y="4934"/>
                      <a:pt x="2076" y="6649"/>
                      <a:pt x="2076" y="6649"/>
                    </a:cubicBezTo>
                    <a:lnTo>
                      <a:pt x="10651" y="6649"/>
                    </a:lnTo>
                    <a:cubicBezTo>
                      <a:pt x="10651" y="6649"/>
                      <a:pt x="12795" y="4934"/>
                      <a:pt x="11222" y="3362"/>
                    </a:cubicBezTo>
                    <a:cubicBezTo>
                      <a:pt x="10222" y="2362"/>
                      <a:pt x="6363" y="1"/>
                      <a:pt x="6363"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896;p57">
                <a:extLst>
                  <a:ext uri="{FF2B5EF4-FFF2-40B4-BE49-F238E27FC236}">
                    <a16:creationId xmlns:a16="http://schemas.microsoft.com/office/drawing/2014/main" id="{E93AB76D-8CD5-465C-E0A2-2C631BAED8E8}"/>
                  </a:ext>
                </a:extLst>
              </p:cNvPr>
              <p:cNvSpPr/>
              <p:nvPr/>
            </p:nvSpPr>
            <p:spPr>
              <a:xfrm>
                <a:off x="8169723" y="1070723"/>
                <a:ext cx="241010" cy="252118"/>
              </a:xfrm>
              <a:custGeom>
                <a:avLst/>
                <a:gdLst/>
                <a:ahLst/>
                <a:cxnLst/>
                <a:rect l="l" t="t" r="r" b="b"/>
                <a:pathLst>
                  <a:path w="6357" h="6650" extrusionOk="0">
                    <a:moveTo>
                      <a:pt x="3144" y="1"/>
                    </a:moveTo>
                    <a:cubicBezTo>
                      <a:pt x="3144" y="1"/>
                      <a:pt x="1212" y="2362"/>
                      <a:pt x="783" y="3362"/>
                    </a:cubicBezTo>
                    <a:cubicBezTo>
                      <a:pt x="0" y="4934"/>
                      <a:pt x="1000" y="6649"/>
                      <a:pt x="1000" y="6649"/>
                    </a:cubicBezTo>
                    <a:lnTo>
                      <a:pt x="5288" y="6649"/>
                    </a:lnTo>
                    <a:cubicBezTo>
                      <a:pt x="5288" y="6649"/>
                      <a:pt x="6357" y="4934"/>
                      <a:pt x="5574" y="3362"/>
                    </a:cubicBezTo>
                    <a:cubicBezTo>
                      <a:pt x="5071" y="2362"/>
                      <a:pt x="3144" y="1"/>
                      <a:pt x="3144"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897;p57">
                <a:extLst>
                  <a:ext uri="{FF2B5EF4-FFF2-40B4-BE49-F238E27FC236}">
                    <a16:creationId xmlns:a16="http://schemas.microsoft.com/office/drawing/2014/main" id="{79666894-58EA-0B4A-D761-95C459FEB516}"/>
                  </a:ext>
                </a:extLst>
              </p:cNvPr>
              <p:cNvSpPr/>
              <p:nvPr/>
            </p:nvSpPr>
            <p:spPr>
              <a:xfrm>
                <a:off x="8047683" y="1880866"/>
                <a:ext cx="485090" cy="251891"/>
              </a:xfrm>
              <a:custGeom>
                <a:avLst/>
                <a:gdLst/>
                <a:ahLst/>
                <a:cxnLst/>
                <a:rect l="l" t="t" r="r" b="b"/>
                <a:pathLst>
                  <a:path w="12795" h="6644" extrusionOk="0">
                    <a:moveTo>
                      <a:pt x="2076" y="1"/>
                    </a:moveTo>
                    <a:cubicBezTo>
                      <a:pt x="2076" y="1"/>
                      <a:pt x="1" y="1716"/>
                      <a:pt x="1573" y="3288"/>
                    </a:cubicBezTo>
                    <a:cubicBezTo>
                      <a:pt x="2504" y="4288"/>
                      <a:pt x="6363" y="6644"/>
                      <a:pt x="6363" y="6644"/>
                    </a:cubicBezTo>
                    <a:cubicBezTo>
                      <a:pt x="6363" y="6644"/>
                      <a:pt x="10222" y="4288"/>
                      <a:pt x="11222" y="3288"/>
                    </a:cubicBezTo>
                    <a:cubicBezTo>
                      <a:pt x="12795" y="1716"/>
                      <a:pt x="10651" y="1"/>
                      <a:pt x="10651"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 name="Google Shape;898;p57">
                <a:extLst>
                  <a:ext uri="{FF2B5EF4-FFF2-40B4-BE49-F238E27FC236}">
                    <a16:creationId xmlns:a16="http://schemas.microsoft.com/office/drawing/2014/main" id="{38A725AE-0BAD-B6F4-C07E-7C35E9659971}"/>
                  </a:ext>
                </a:extLst>
              </p:cNvPr>
              <p:cNvSpPr/>
              <p:nvPr/>
            </p:nvSpPr>
            <p:spPr>
              <a:xfrm>
                <a:off x="8169723" y="1880866"/>
                <a:ext cx="241010" cy="251891"/>
              </a:xfrm>
              <a:custGeom>
                <a:avLst/>
                <a:gdLst/>
                <a:ahLst/>
                <a:cxnLst/>
                <a:rect l="l" t="t" r="r" b="b"/>
                <a:pathLst>
                  <a:path w="6357" h="6644" extrusionOk="0">
                    <a:moveTo>
                      <a:pt x="1000" y="1"/>
                    </a:moveTo>
                    <a:cubicBezTo>
                      <a:pt x="1000" y="1"/>
                      <a:pt x="0" y="1716"/>
                      <a:pt x="783" y="3288"/>
                    </a:cubicBezTo>
                    <a:cubicBezTo>
                      <a:pt x="1212" y="4288"/>
                      <a:pt x="3144" y="6644"/>
                      <a:pt x="3144" y="6644"/>
                    </a:cubicBezTo>
                    <a:cubicBezTo>
                      <a:pt x="3144" y="6644"/>
                      <a:pt x="5071" y="4288"/>
                      <a:pt x="5574" y="3288"/>
                    </a:cubicBezTo>
                    <a:cubicBezTo>
                      <a:pt x="6357" y="1716"/>
                      <a:pt x="5288" y="1"/>
                      <a:pt x="528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 name="Google Shape;899;p57">
                <a:extLst>
                  <a:ext uri="{FF2B5EF4-FFF2-40B4-BE49-F238E27FC236}">
                    <a16:creationId xmlns:a16="http://schemas.microsoft.com/office/drawing/2014/main" id="{2C43A893-0C33-A929-44B7-32A7F9020688}"/>
                  </a:ext>
                </a:extLst>
              </p:cNvPr>
              <p:cNvSpPr/>
              <p:nvPr/>
            </p:nvSpPr>
            <p:spPr>
              <a:xfrm>
                <a:off x="7928487" y="1328222"/>
                <a:ext cx="720679" cy="547267"/>
              </a:xfrm>
              <a:custGeom>
                <a:avLst/>
                <a:gdLst/>
                <a:ahLst/>
                <a:cxnLst/>
                <a:rect l="l" t="t" r="r" b="b"/>
                <a:pathLst>
                  <a:path w="19009" h="14435" extrusionOk="0">
                    <a:moveTo>
                      <a:pt x="4002" y="0"/>
                    </a:moveTo>
                    <a:cubicBezTo>
                      <a:pt x="0" y="4002"/>
                      <a:pt x="0" y="10433"/>
                      <a:pt x="4002" y="14435"/>
                    </a:cubicBezTo>
                    <a:lnTo>
                      <a:pt x="15081" y="14435"/>
                    </a:lnTo>
                    <a:cubicBezTo>
                      <a:pt x="19008" y="10433"/>
                      <a:pt x="19008" y="4002"/>
                      <a:pt x="15081"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Google Shape;901;p57">
                <a:extLst>
                  <a:ext uri="{FF2B5EF4-FFF2-40B4-BE49-F238E27FC236}">
                    <a16:creationId xmlns:a16="http://schemas.microsoft.com/office/drawing/2014/main" id="{16E43579-1B09-687F-CF73-CBD1948B3557}"/>
                  </a:ext>
                </a:extLst>
              </p:cNvPr>
              <p:cNvSpPr/>
              <p:nvPr/>
            </p:nvSpPr>
            <p:spPr>
              <a:xfrm>
                <a:off x="8183144" y="1368750"/>
                <a:ext cx="214168" cy="468826"/>
              </a:xfrm>
              <a:custGeom>
                <a:avLst/>
                <a:gdLst/>
                <a:ahLst/>
                <a:cxnLst/>
                <a:rect l="l" t="t" r="r" b="b"/>
                <a:pathLst>
                  <a:path w="5649" h="12366" extrusionOk="0">
                    <a:moveTo>
                      <a:pt x="1218" y="0"/>
                    </a:moveTo>
                    <a:cubicBezTo>
                      <a:pt x="0" y="3505"/>
                      <a:pt x="0" y="8792"/>
                      <a:pt x="1218" y="12365"/>
                    </a:cubicBezTo>
                    <a:lnTo>
                      <a:pt x="4431" y="12365"/>
                    </a:lnTo>
                    <a:cubicBezTo>
                      <a:pt x="5649" y="8792"/>
                      <a:pt x="5649" y="3505"/>
                      <a:pt x="4431"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dk2"/>
                  </a:solidFill>
                </a:endParaRPr>
              </a:p>
            </p:txBody>
          </p:sp>
          <p:sp>
            <p:nvSpPr>
              <p:cNvPr id="78" name="Google Shape;902;p57">
                <a:extLst>
                  <a:ext uri="{FF2B5EF4-FFF2-40B4-BE49-F238E27FC236}">
                    <a16:creationId xmlns:a16="http://schemas.microsoft.com/office/drawing/2014/main" id="{4546886E-05F5-8B8D-9840-D490C29DBF0D}"/>
                  </a:ext>
                </a:extLst>
              </p:cNvPr>
              <p:cNvSpPr/>
              <p:nvPr/>
            </p:nvSpPr>
            <p:spPr>
              <a:xfrm>
                <a:off x="7952979" y="1368750"/>
                <a:ext cx="213940" cy="468826"/>
              </a:xfrm>
              <a:custGeom>
                <a:avLst/>
                <a:gdLst/>
                <a:ahLst/>
                <a:cxnLst/>
                <a:rect l="l" t="t" r="r" b="b"/>
                <a:pathLst>
                  <a:path w="5643" h="12366" extrusionOk="0">
                    <a:moveTo>
                      <a:pt x="3145" y="0"/>
                    </a:moveTo>
                    <a:cubicBezTo>
                      <a:pt x="0" y="4145"/>
                      <a:pt x="784" y="9004"/>
                      <a:pt x="3145" y="12365"/>
                    </a:cubicBezTo>
                    <a:lnTo>
                      <a:pt x="5643" y="12365"/>
                    </a:lnTo>
                    <a:cubicBezTo>
                      <a:pt x="4431" y="8792"/>
                      <a:pt x="4431" y="3505"/>
                      <a:pt x="564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dk2"/>
                  </a:solidFill>
                </a:endParaRPr>
              </a:p>
            </p:txBody>
          </p:sp>
          <p:sp>
            <p:nvSpPr>
              <p:cNvPr id="79" name="Google Shape;903;p57">
                <a:extLst>
                  <a:ext uri="{FF2B5EF4-FFF2-40B4-BE49-F238E27FC236}">
                    <a16:creationId xmlns:a16="http://schemas.microsoft.com/office/drawing/2014/main" id="{7850022E-D275-9958-EACE-8B45C8C0B61A}"/>
                  </a:ext>
                </a:extLst>
              </p:cNvPr>
              <p:cNvSpPr/>
              <p:nvPr/>
            </p:nvSpPr>
            <p:spPr>
              <a:xfrm>
                <a:off x="8410731" y="1368750"/>
                <a:ext cx="214168" cy="468826"/>
              </a:xfrm>
              <a:custGeom>
                <a:avLst/>
                <a:gdLst/>
                <a:ahLst/>
                <a:cxnLst/>
                <a:rect l="l" t="t" r="r" b="b"/>
                <a:pathLst>
                  <a:path w="5649" h="12366" extrusionOk="0">
                    <a:moveTo>
                      <a:pt x="0" y="0"/>
                    </a:moveTo>
                    <a:cubicBezTo>
                      <a:pt x="1286" y="3505"/>
                      <a:pt x="1286" y="8792"/>
                      <a:pt x="0" y="12365"/>
                    </a:cubicBezTo>
                    <a:lnTo>
                      <a:pt x="2573" y="12365"/>
                    </a:lnTo>
                    <a:cubicBezTo>
                      <a:pt x="4934" y="9004"/>
                      <a:pt x="5648" y="4145"/>
                      <a:pt x="257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dk2"/>
                  </a:solidFill>
                </a:endParaRPr>
              </a:p>
            </p:txBody>
          </p:sp>
          <p:sp>
            <p:nvSpPr>
              <p:cNvPr id="80" name="Google Shape;908;p57">
                <a:extLst>
                  <a:ext uri="{FF2B5EF4-FFF2-40B4-BE49-F238E27FC236}">
                    <a16:creationId xmlns:a16="http://schemas.microsoft.com/office/drawing/2014/main" id="{EB7A1FE7-E8E4-D8C8-1DD9-A0841B9C8BAD}"/>
                  </a:ext>
                </a:extLst>
              </p:cNvPr>
              <p:cNvSpPr/>
              <p:nvPr/>
            </p:nvSpPr>
            <p:spPr>
              <a:xfrm>
                <a:off x="8245547" y="994861"/>
                <a:ext cx="86744" cy="86744"/>
              </a:xfrm>
              <a:custGeom>
                <a:avLst/>
                <a:gdLst/>
                <a:ahLst/>
                <a:cxnLst/>
                <a:rect l="l" t="t" r="r" b="b"/>
                <a:pathLst>
                  <a:path w="2288" h="2288" extrusionOk="0">
                    <a:moveTo>
                      <a:pt x="1144" y="287"/>
                    </a:moveTo>
                    <a:cubicBezTo>
                      <a:pt x="1642" y="287"/>
                      <a:pt x="2002" y="647"/>
                      <a:pt x="2002" y="1144"/>
                    </a:cubicBezTo>
                    <a:cubicBezTo>
                      <a:pt x="2002" y="1647"/>
                      <a:pt x="1642" y="2002"/>
                      <a:pt x="1144" y="2002"/>
                    </a:cubicBezTo>
                    <a:cubicBezTo>
                      <a:pt x="715" y="2002"/>
                      <a:pt x="287" y="1647"/>
                      <a:pt x="287" y="1144"/>
                    </a:cubicBezTo>
                    <a:cubicBezTo>
                      <a:pt x="287" y="647"/>
                      <a:pt x="715" y="287"/>
                      <a:pt x="1144" y="287"/>
                    </a:cubicBezTo>
                    <a:close/>
                    <a:moveTo>
                      <a:pt x="1144" y="1"/>
                    </a:moveTo>
                    <a:cubicBezTo>
                      <a:pt x="498" y="1"/>
                      <a:pt x="1" y="504"/>
                      <a:pt x="1" y="1144"/>
                    </a:cubicBezTo>
                    <a:cubicBezTo>
                      <a:pt x="1" y="1790"/>
                      <a:pt x="498" y="2288"/>
                      <a:pt x="1144" y="2288"/>
                    </a:cubicBezTo>
                    <a:cubicBezTo>
                      <a:pt x="1784" y="2288"/>
                      <a:pt x="2288" y="1790"/>
                      <a:pt x="2288" y="1144"/>
                    </a:cubicBezTo>
                    <a:cubicBezTo>
                      <a:pt x="2288" y="504"/>
                      <a:pt x="1784" y="1"/>
                      <a:pt x="1144"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 name="Google Shape;909;p57">
                <a:extLst>
                  <a:ext uri="{FF2B5EF4-FFF2-40B4-BE49-F238E27FC236}">
                    <a16:creationId xmlns:a16="http://schemas.microsoft.com/office/drawing/2014/main" id="{A0E28109-A2EA-DD25-296B-84121159DCAB}"/>
                  </a:ext>
                </a:extLst>
              </p:cNvPr>
              <p:cNvSpPr/>
              <p:nvPr/>
            </p:nvSpPr>
            <p:spPr>
              <a:xfrm>
                <a:off x="8280654" y="-1058648"/>
                <a:ext cx="19146" cy="2078060"/>
              </a:xfrm>
              <a:custGeom>
                <a:avLst/>
                <a:gdLst/>
                <a:ahLst/>
                <a:cxnLst/>
                <a:rect l="l" t="t" r="r" b="b"/>
                <a:pathLst>
                  <a:path w="505" h="54812" extrusionOk="0">
                    <a:moveTo>
                      <a:pt x="1" y="0"/>
                    </a:moveTo>
                    <a:lnTo>
                      <a:pt x="1" y="54595"/>
                    </a:lnTo>
                    <a:cubicBezTo>
                      <a:pt x="1" y="54738"/>
                      <a:pt x="75" y="54812"/>
                      <a:pt x="218" y="54812"/>
                    </a:cubicBezTo>
                    <a:cubicBezTo>
                      <a:pt x="361" y="54812"/>
                      <a:pt x="504" y="54738"/>
                      <a:pt x="504" y="54595"/>
                    </a:cubicBezTo>
                    <a:lnTo>
                      <a:pt x="504"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82" name="TextBox 81">
            <a:extLst>
              <a:ext uri="{FF2B5EF4-FFF2-40B4-BE49-F238E27FC236}">
                <a16:creationId xmlns:a16="http://schemas.microsoft.com/office/drawing/2014/main" id="{215EF2C9-964F-8766-FB1C-115C62FA10A1}"/>
              </a:ext>
            </a:extLst>
          </p:cNvPr>
          <p:cNvSpPr txBox="1"/>
          <p:nvPr/>
        </p:nvSpPr>
        <p:spPr>
          <a:xfrm>
            <a:off x="2747518" y="797749"/>
            <a:ext cx="5196049" cy="600164"/>
          </a:xfrm>
          <a:prstGeom prst="rect">
            <a:avLst/>
          </a:prstGeom>
          <a:noFill/>
        </p:spPr>
        <p:txBody>
          <a:bodyPr wrap="square" rtlCol="0">
            <a:spAutoFit/>
          </a:bodyPr>
          <a:lstStyle/>
          <a:p>
            <a:pPr algn="ctr" rtl="1">
              <a:lnSpc>
                <a:spcPct val="150000"/>
              </a:lnSpc>
            </a:pPr>
            <a:r>
              <a:rPr lang="fa-IR" sz="2400" b="1" dirty="0">
                <a:solidFill>
                  <a:srgbClr val="0D5060"/>
                </a:solidFill>
                <a:cs typeface="B Mitra" panose="00000400000000000000" pitchFamily="2" charset="-78"/>
              </a:rPr>
              <a:t>تیتر عنوان خود را بنویسید</a:t>
            </a:r>
            <a:endParaRPr lang="en-US" sz="9600" b="1" dirty="0">
              <a:solidFill>
                <a:srgbClr val="0D5060"/>
              </a:solidFill>
              <a:cs typeface="B Mitra" panose="00000400000000000000" pitchFamily="2" charset="-78"/>
            </a:endParaRPr>
          </a:p>
        </p:txBody>
      </p:sp>
      <p:sp>
        <p:nvSpPr>
          <p:cNvPr id="83" name="TextBox 82">
            <a:extLst>
              <a:ext uri="{FF2B5EF4-FFF2-40B4-BE49-F238E27FC236}">
                <a16:creationId xmlns:a16="http://schemas.microsoft.com/office/drawing/2014/main" id="{078CD760-C753-E577-73B4-147B3E4745F0}"/>
              </a:ext>
            </a:extLst>
          </p:cNvPr>
          <p:cNvSpPr txBox="1"/>
          <p:nvPr/>
        </p:nvSpPr>
        <p:spPr>
          <a:xfrm>
            <a:off x="3286789" y="1638513"/>
            <a:ext cx="4248853" cy="3662541"/>
          </a:xfrm>
          <a:prstGeom prst="rect">
            <a:avLst/>
          </a:prstGeom>
          <a:noFill/>
        </p:spPr>
        <p:txBody>
          <a:bodyPr wrap="square">
            <a:spAutoFit/>
          </a:bodyPr>
          <a:lstStyle/>
          <a:p>
            <a:pPr algn="ctr" rtl="1">
              <a:lnSpc>
                <a:spcPct val="300000"/>
              </a:lnSpc>
            </a:pPr>
            <a:r>
              <a:rPr lang="fa-IR" sz="1600" dirty="0">
                <a:solidFill>
                  <a:srgbClr val="0D5060"/>
                </a:solidFill>
                <a:latin typeface="Kalameh" pitchFamily="2" charset="-78"/>
                <a:cs typeface="B Mitra" panose="00000400000000000000" pitchFamily="2" charset="-78"/>
              </a:rPr>
              <a:t>فروشگاه مینارو ارائه دهنده انواع فایل های کاربردی با بهترین کیفیت این متن تست می باشد</a:t>
            </a:r>
            <a:r>
              <a:rPr lang="en-US" sz="1600" dirty="0">
                <a:solidFill>
                  <a:srgbClr val="0D5060"/>
                </a:solidFill>
                <a:latin typeface="Kalameh" pitchFamily="2" charset="-78"/>
                <a:cs typeface="B Mitra" panose="00000400000000000000" pitchFamily="2" charset="-78"/>
              </a:rPr>
              <a:t> </a:t>
            </a:r>
            <a:r>
              <a:rPr lang="fa-IR" sz="1600" dirty="0">
                <a:solidFill>
                  <a:srgbClr val="0D5060"/>
                </a:solidFill>
                <a:latin typeface="Kalameh" pitchFamily="2" charset="-78"/>
                <a:cs typeface="B Mitra"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میباشد.</a:t>
            </a:r>
            <a:endParaRPr lang="en-US" sz="1600" dirty="0">
              <a:solidFill>
                <a:srgbClr val="0D5060"/>
              </a:solidFill>
              <a:cs typeface="B Mitra" panose="00000400000000000000" pitchFamily="2" charset="-78"/>
            </a:endParaRPr>
          </a:p>
        </p:txBody>
      </p:sp>
    </p:spTree>
    <p:extLst>
      <p:ext uri="{BB962C8B-B14F-4D97-AF65-F5344CB8AC3E}">
        <p14:creationId xmlns:p14="http://schemas.microsoft.com/office/powerpoint/2010/main" val="3993088901"/>
      </p:ext>
    </p:extLst>
  </p:cSld>
  <p:clrMapOvr>
    <a:masterClrMapping/>
  </p:clrMapOvr>
  <mc:AlternateContent xmlns:mc="http://schemas.openxmlformats.org/markup-compatibility/2006">
    <mc:Choice xmlns:p14="http://schemas.microsoft.com/office/powerpoint/2010/main" Requires="p14">
      <p:transition spd="slow" p14:dur="4400">
        <p14:honeycomb/>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57"/>
                                        </p:tgtEl>
                                        <p:attrNameLst>
                                          <p:attrName>style.visibility</p:attrName>
                                        </p:attrNameLst>
                                      </p:cBhvr>
                                      <p:to>
                                        <p:strVal val="visible"/>
                                      </p:to>
                                    </p:set>
                                    <p:animEffect transition="in" filter="wipe(up)">
                                      <p:cBhvr>
                                        <p:cTn id="7" dur="1000"/>
                                        <p:tgtEl>
                                          <p:spTgt spid="57"/>
                                        </p:tgtEl>
                                      </p:cBhvr>
                                    </p:animEffect>
                                  </p:childTnLst>
                                </p:cTn>
                              </p:par>
                            </p:childTnLst>
                          </p:cTn>
                        </p:par>
                        <p:par>
                          <p:cTn id="8" fill="hold">
                            <p:stCondLst>
                              <p:cond delay="1000"/>
                            </p:stCondLst>
                            <p:childTnLst>
                              <p:par>
                                <p:cTn id="9" presetID="22" presetClass="entr" presetSubtype="4" fill="hold" nodeType="afterEffect">
                                  <p:stCondLst>
                                    <p:cond delay="0"/>
                                  </p:stCondLst>
                                  <p:childTnLst>
                                    <p:set>
                                      <p:cBhvr>
                                        <p:cTn id="10" dur="1" fill="hold">
                                          <p:stCondLst>
                                            <p:cond delay="0"/>
                                          </p:stCondLst>
                                        </p:cTn>
                                        <p:tgtEl>
                                          <p:spTgt spid="68"/>
                                        </p:tgtEl>
                                        <p:attrNameLst>
                                          <p:attrName>style.visibility</p:attrName>
                                        </p:attrNameLst>
                                      </p:cBhvr>
                                      <p:to>
                                        <p:strVal val="visible"/>
                                      </p:to>
                                    </p:set>
                                    <p:animEffect transition="in" filter="wipe(down)">
                                      <p:cBhvr>
                                        <p:cTn id="11" dur="1000"/>
                                        <p:tgtEl>
                                          <p:spTgt spid="68"/>
                                        </p:tgtEl>
                                      </p:cBhvr>
                                    </p:animEffect>
                                  </p:childTnLst>
                                </p:cTn>
                              </p:par>
                            </p:childTnLst>
                          </p:cTn>
                        </p:par>
                        <p:par>
                          <p:cTn id="12" fill="hold">
                            <p:stCondLst>
                              <p:cond delay="2000"/>
                            </p:stCondLst>
                            <p:childTnLst>
                              <p:par>
                                <p:cTn id="13" presetID="22" presetClass="entr" presetSubtype="4" fill="hold" grpId="0" nodeType="afterEffect">
                                  <p:stCondLst>
                                    <p:cond delay="0"/>
                                  </p:stCondLst>
                                  <p:childTnLst>
                                    <p:set>
                                      <p:cBhvr>
                                        <p:cTn id="14" dur="1" fill="hold">
                                          <p:stCondLst>
                                            <p:cond delay="0"/>
                                          </p:stCondLst>
                                        </p:cTn>
                                        <p:tgtEl>
                                          <p:spTgt spid="67"/>
                                        </p:tgtEl>
                                        <p:attrNameLst>
                                          <p:attrName>style.visibility</p:attrName>
                                        </p:attrNameLst>
                                      </p:cBhvr>
                                      <p:to>
                                        <p:strVal val="visible"/>
                                      </p:to>
                                    </p:set>
                                    <p:animEffect transition="in" filter="wipe(down)">
                                      <p:cBhvr>
                                        <p:cTn id="15" dur="1000"/>
                                        <p:tgtEl>
                                          <p:spTgt spid="67"/>
                                        </p:tgtEl>
                                      </p:cBhvr>
                                    </p:animEffect>
                                  </p:childTnLst>
                                </p:cTn>
                              </p:par>
                            </p:childTnLst>
                          </p:cTn>
                        </p:par>
                        <p:par>
                          <p:cTn id="16" fill="hold">
                            <p:stCondLst>
                              <p:cond delay="3000"/>
                            </p:stCondLst>
                            <p:childTnLst>
                              <p:par>
                                <p:cTn id="17" presetID="42" presetClass="entr" presetSubtype="0" fill="hold"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1000"/>
                                        <p:tgtEl>
                                          <p:spTgt spid="2"/>
                                        </p:tgtEl>
                                      </p:cBhvr>
                                    </p:animEffect>
                                    <p:anim calcmode="lin" valueType="num">
                                      <p:cBhvr>
                                        <p:cTn id="20" dur="1000" fill="hold"/>
                                        <p:tgtEl>
                                          <p:spTgt spid="2"/>
                                        </p:tgtEl>
                                        <p:attrNameLst>
                                          <p:attrName>ppt_x</p:attrName>
                                        </p:attrNameLst>
                                      </p:cBhvr>
                                      <p:tavLst>
                                        <p:tav tm="0">
                                          <p:val>
                                            <p:strVal val="#ppt_x"/>
                                          </p:val>
                                        </p:tav>
                                        <p:tav tm="100000">
                                          <p:val>
                                            <p:strVal val="#ppt_x"/>
                                          </p:val>
                                        </p:tav>
                                      </p:tavLst>
                                    </p:anim>
                                    <p:anim calcmode="lin" valueType="num">
                                      <p:cBhvr>
                                        <p:cTn id="21" dur="1000" fill="hold"/>
                                        <p:tgtEl>
                                          <p:spTgt spid="2"/>
                                        </p:tgtEl>
                                        <p:attrNameLst>
                                          <p:attrName>ppt_y</p:attrName>
                                        </p:attrNameLst>
                                      </p:cBhvr>
                                      <p:tavLst>
                                        <p:tav tm="0">
                                          <p:val>
                                            <p:strVal val="#ppt_y+.1"/>
                                          </p:val>
                                        </p:tav>
                                        <p:tav tm="100000">
                                          <p:val>
                                            <p:strVal val="#ppt_y"/>
                                          </p:val>
                                        </p:tav>
                                      </p:tavLst>
                                    </p:anim>
                                  </p:childTnLst>
                                </p:cTn>
                              </p:par>
                            </p:childTnLst>
                          </p:cTn>
                        </p:par>
                        <p:par>
                          <p:cTn id="22" fill="hold">
                            <p:stCondLst>
                              <p:cond delay="4000"/>
                            </p:stCondLst>
                            <p:childTnLst>
                              <p:par>
                                <p:cTn id="23" presetID="42" presetClass="entr" presetSubtype="0" fill="hold" grpId="0" nodeType="afterEffect">
                                  <p:stCondLst>
                                    <p:cond delay="0"/>
                                  </p:stCondLst>
                                  <p:childTnLst>
                                    <p:set>
                                      <p:cBhvr>
                                        <p:cTn id="24" dur="1" fill="hold">
                                          <p:stCondLst>
                                            <p:cond delay="0"/>
                                          </p:stCondLst>
                                        </p:cTn>
                                        <p:tgtEl>
                                          <p:spTgt spid="82"/>
                                        </p:tgtEl>
                                        <p:attrNameLst>
                                          <p:attrName>style.visibility</p:attrName>
                                        </p:attrNameLst>
                                      </p:cBhvr>
                                      <p:to>
                                        <p:strVal val="visible"/>
                                      </p:to>
                                    </p:set>
                                    <p:animEffect transition="in" filter="fade">
                                      <p:cBhvr>
                                        <p:cTn id="25" dur="1000"/>
                                        <p:tgtEl>
                                          <p:spTgt spid="82"/>
                                        </p:tgtEl>
                                      </p:cBhvr>
                                    </p:animEffect>
                                    <p:anim calcmode="lin" valueType="num">
                                      <p:cBhvr>
                                        <p:cTn id="26" dur="1000" fill="hold"/>
                                        <p:tgtEl>
                                          <p:spTgt spid="82"/>
                                        </p:tgtEl>
                                        <p:attrNameLst>
                                          <p:attrName>ppt_x</p:attrName>
                                        </p:attrNameLst>
                                      </p:cBhvr>
                                      <p:tavLst>
                                        <p:tav tm="0">
                                          <p:val>
                                            <p:strVal val="#ppt_x"/>
                                          </p:val>
                                        </p:tav>
                                        <p:tav tm="100000">
                                          <p:val>
                                            <p:strVal val="#ppt_x"/>
                                          </p:val>
                                        </p:tav>
                                      </p:tavLst>
                                    </p:anim>
                                    <p:anim calcmode="lin" valueType="num">
                                      <p:cBhvr>
                                        <p:cTn id="27" dur="1000" fill="hold"/>
                                        <p:tgtEl>
                                          <p:spTgt spid="82"/>
                                        </p:tgtEl>
                                        <p:attrNameLst>
                                          <p:attrName>ppt_y</p:attrName>
                                        </p:attrNameLst>
                                      </p:cBhvr>
                                      <p:tavLst>
                                        <p:tav tm="0">
                                          <p:val>
                                            <p:strVal val="#ppt_y+.1"/>
                                          </p:val>
                                        </p:tav>
                                        <p:tav tm="100000">
                                          <p:val>
                                            <p:strVal val="#ppt_y"/>
                                          </p:val>
                                        </p:tav>
                                      </p:tavLst>
                                    </p:anim>
                                  </p:childTnLst>
                                </p:cTn>
                              </p:par>
                            </p:childTnLst>
                          </p:cTn>
                        </p:par>
                        <p:par>
                          <p:cTn id="28" fill="hold">
                            <p:stCondLst>
                              <p:cond delay="5000"/>
                            </p:stCondLst>
                            <p:childTnLst>
                              <p:par>
                                <p:cTn id="29" presetID="42" presetClass="entr" presetSubtype="0" fill="hold" grpId="0" nodeType="afterEffect">
                                  <p:stCondLst>
                                    <p:cond delay="0"/>
                                  </p:stCondLst>
                                  <p:childTnLst>
                                    <p:set>
                                      <p:cBhvr>
                                        <p:cTn id="30" dur="1" fill="hold">
                                          <p:stCondLst>
                                            <p:cond delay="0"/>
                                          </p:stCondLst>
                                        </p:cTn>
                                        <p:tgtEl>
                                          <p:spTgt spid="83"/>
                                        </p:tgtEl>
                                        <p:attrNameLst>
                                          <p:attrName>style.visibility</p:attrName>
                                        </p:attrNameLst>
                                      </p:cBhvr>
                                      <p:to>
                                        <p:strVal val="visible"/>
                                      </p:to>
                                    </p:set>
                                    <p:animEffect transition="in" filter="fade">
                                      <p:cBhvr>
                                        <p:cTn id="31" dur="1000"/>
                                        <p:tgtEl>
                                          <p:spTgt spid="83"/>
                                        </p:tgtEl>
                                      </p:cBhvr>
                                    </p:animEffect>
                                    <p:anim calcmode="lin" valueType="num">
                                      <p:cBhvr>
                                        <p:cTn id="32" dur="1000" fill="hold"/>
                                        <p:tgtEl>
                                          <p:spTgt spid="83"/>
                                        </p:tgtEl>
                                        <p:attrNameLst>
                                          <p:attrName>ppt_x</p:attrName>
                                        </p:attrNameLst>
                                      </p:cBhvr>
                                      <p:tavLst>
                                        <p:tav tm="0">
                                          <p:val>
                                            <p:strVal val="#ppt_x"/>
                                          </p:val>
                                        </p:tav>
                                        <p:tav tm="100000">
                                          <p:val>
                                            <p:strVal val="#ppt_x"/>
                                          </p:val>
                                        </p:tav>
                                      </p:tavLst>
                                    </p:anim>
                                    <p:anim calcmode="lin" valueType="num">
                                      <p:cBhvr>
                                        <p:cTn id="33" dur="1000" fill="hold"/>
                                        <p:tgtEl>
                                          <p:spTgt spid="8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 grpId="0" animBg="1"/>
      <p:bldP spid="82" grpId="0"/>
      <p:bldP spid="8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B48DFB80-7CA7-E2B0-23D7-4BF2D0E83715}"/>
              </a:ext>
            </a:extLst>
          </p:cNvPr>
          <p:cNvGrpSpPr/>
          <p:nvPr/>
        </p:nvGrpSpPr>
        <p:grpSpPr>
          <a:xfrm>
            <a:off x="7347038" y="862387"/>
            <a:ext cx="4143963" cy="1430074"/>
            <a:chOff x="6323720" y="1449384"/>
            <a:chExt cx="4143963" cy="1430074"/>
          </a:xfrm>
          <a:effectLst/>
        </p:grpSpPr>
        <p:sp>
          <p:nvSpPr>
            <p:cNvPr id="3" name="Graphic 2">
              <a:extLst>
                <a:ext uri="{FF2B5EF4-FFF2-40B4-BE49-F238E27FC236}">
                  <a16:creationId xmlns:a16="http://schemas.microsoft.com/office/drawing/2014/main" id="{BDEFDC55-9E60-E807-3785-69A4042BBB77}"/>
                </a:ext>
              </a:extLst>
            </p:cNvPr>
            <p:cNvSpPr/>
            <p:nvPr/>
          </p:nvSpPr>
          <p:spPr>
            <a:xfrm rot="16200000" flipV="1">
              <a:off x="7680665" y="92439"/>
              <a:ext cx="1430074" cy="4143963"/>
            </a:xfrm>
            <a:custGeom>
              <a:avLst/>
              <a:gdLst>
                <a:gd name="connsiteX0" fmla="*/ 896340 w 1056816"/>
                <a:gd name="connsiteY0" fmla="*/ 2736648 h 2954951"/>
                <a:gd name="connsiteX1" fmla="*/ 878303 w 1056816"/>
                <a:gd name="connsiteY1" fmla="*/ 2736648 h 2954951"/>
                <a:gd name="connsiteX2" fmla="*/ 860048 w 1056816"/>
                <a:gd name="connsiteY2" fmla="*/ 2762039 h 2954951"/>
                <a:gd name="connsiteX3" fmla="*/ 860048 w 1056816"/>
                <a:gd name="connsiteY3" fmla="*/ 2861198 h 2954951"/>
                <a:gd name="connsiteX4" fmla="*/ 847310 w 1056816"/>
                <a:gd name="connsiteY4" fmla="*/ 2873926 h 2954951"/>
                <a:gd name="connsiteX5" fmla="*/ 751226 w 1056816"/>
                <a:gd name="connsiteY5" fmla="*/ 2873926 h 2954951"/>
                <a:gd name="connsiteX6" fmla="*/ 531746 w 1056816"/>
                <a:gd name="connsiteY6" fmla="*/ 2953522 h 2954951"/>
                <a:gd name="connsiteX7" fmla="*/ 528523 w 1056816"/>
                <a:gd name="connsiteY7" fmla="*/ 2953497 h 2954951"/>
                <a:gd name="connsiteX8" fmla="*/ 525071 w 1056816"/>
                <a:gd name="connsiteY8" fmla="*/ 2953522 h 2954951"/>
                <a:gd name="connsiteX9" fmla="*/ 305591 w 1056816"/>
                <a:gd name="connsiteY9" fmla="*/ 2873926 h 2954951"/>
                <a:gd name="connsiteX10" fmla="*/ 209506 w 1056816"/>
                <a:gd name="connsiteY10" fmla="*/ 2873926 h 2954951"/>
                <a:gd name="connsiteX11" fmla="*/ 196768 w 1056816"/>
                <a:gd name="connsiteY11" fmla="*/ 2861198 h 2954951"/>
                <a:gd name="connsiteX12" fmla="*/ 196768 w 1056816"/>
                <a:gd name="connsiteY12" fmla="*/ 2762027 h 2954951"/>
                <a:gd name="connsiteX13" fmla="*/ 178514 w 1056816"/>
                <a:gd name="connsiteY13" fmla="*/ 2736648 h 2954951"/>
                <a:gd name="connsiteX14" fmla="*/ 160476 w 1056816"/>
                <a:gd name="connsiteY14" fmla="*/ 2736648 h 2954951"/>
                <a:gd name="connsiteX15" fmla="*/ 0 w 1056816"/>
                <a:gd name="connsiteY15" fmla="*/ 2576308 h 2954951"/>
                <a:gd name="connsiteX16" fmla="*/ 0 w 1056816"/>
                <a:gd name="connsiteY16" fmla="*/ 375784 h 2954951"/>
                <a:gd name="connsiteX17" fmla="*/ 160476 w 1056816"/>
                <a:gd name="connsiteY17" fmla="*/ 215445 h 2954951"/>
                <a:gd name="connsiteX18" fmla="*/ 178514 w 1056816"/>
                <a:gd name="connsiteY18" fmla="*/ 215445 h 2954951"/>
                <a:gd name="connsiteX19" fmla="*/ 196768 w 1056816"/>
                <a:gd name="connsiteY19" fmla="*/ 190054 h 2954951"/>
                <a:gd name="connsiteX20" fmla="*/ 196768 w 1056816"/>
                <a:gd name="connsiteY20" fmla="*/ 90882 h 2954951"/>
                <a:gd name="connsiteX21" fmla="*/ 209506 w 1056816"/>
                <a:gd name="connsiteY21" fmla="*/ 78155 h 2954951"/>
                <a:gd name="connsiteX22" fmla="*/ 305603 w 1056816"/>
                <a:gd name="connsiteY22" fmla="*/ 78155 h 2954951"/>
                <a:gd name="connsiteX23" fmla="*/ 525071 w 1056816"/>
                <a:gd name="connsiteY23" fmla="*/ -1429 h 2954951"/>
                <a:gd name="connsiteX24" fmla="*/ 528408 w 1056816"/>
                <a:gd name="connsiteY24" fmla="*/ -1417 h 2954951"/>
                <a:gd name="connsiteX25" fmla="*/ 531746 w 1056816"/>
                <a:gd name="connsiteY25" fmla="*/ -1429 h 2954951"/>
                <a:gd name="connsiteX26" fmla="*/ 751200 w 1056816"/>
                <a:gd name="connsiteY26" fmla="*/ 78155 h 2954951"/>
                <a:gd name="connsiteX27" fmla="*/ 847310 w 1056816"/>
                <a:gd name="connsiteY27" fmla="*/ 78155 h 2954951"/>
                <a:gd name="connsiteX28" fmla="*/ 860048 w 1056816"/>
                <a:gd name="connsiteY28" fmla="*/ 90882 h 2954951"/>
                <a:gd name="connsiteX29" fmla="*/ 860048 w 1056816"/>
                <a:gd name="connsiteY29" fmla="*/ 190054 h 2954951"/>
                <a:gd name="connsiteX30" fmla="*/ 878303 w 1056816"/>
                <a:gd name="connsiteY30" fmla="*/ 215445 h 2954951"/>
                <a:gd name="connsiteX31" fmla="*/ 896340 w 1056816"/>
                <a:gd name="connsiteY31" fmla="*/ 215445 h 2954951"/>
                <a:gd name="connsiteX32" fmla="*/ 1056816 w 1056816"/>
                <a:gd name="connsiteY32" fmla="*/ 375784 h 2954951"/>
                <a:gd name="connsiteX33" fmla="*/ 1056816 w 1056816"/>
                <a:gd name="connsiteY33" fmla="*/ 2576308 h 2954951"/>
                <a:gd name="connsiteX34" fmla="*/ 896340 w 1056816"/>
                <a:gd name="connsiteY34" fmla="*/ 2736648 h 29549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1056816" h="2954951">
                  <a:moveTo>
                    <a:pt x="896340" y="2736648"/>
                  </a:moveTo>
                  <a:lnTo>
                    <a:pt x="878303" y="2736648"/>
                  </a:lnTo>
                  <a:cubicBezTo>
                    <a:pt x="872570" y="2745010"/>
                    <a:pt x="866545" y="2753372"/>
                    <a:pt x="860048" y="2762039"/>
                  </a:cubicBezTo>
                  <a:lnTo>
                    <a:pt x="860048" y="2861198"/>
                  </a:lnTo>
                  <a:cubicBezTo>
                    <a:pt x="860048" y="2868224"/>
                    <a:pt x="854342" y="2873926"/>
                    <a:pt x="847310" y="2873926"/>
                  </a:cubicBezTo>
                  <a:lnTo>
                    <a:pt x="751226" y="2873926"/>
                  </a:lnTo>
                  <a:cubicBezTo>
                    <a:pt x="682146" y="2926745"/>
                    <a:pt x="608328" y="2953522"/>
                    <a:pt x="531746" y="2953522"/>
                  </a:cubicBezTo>
                  <a:lnTo>
                    <a:pt x="528523" y="2953497"/>
                  </a:lnTo>
                  <a:lnTo>
                    <a:pt x="525071" y="2953522"/>
                  </a:lnTo>
                  <a:cubicBezTo>
                    <a:pt x="448488" y="2953522"/>
                    <a:pt x="374670" y="2926745"/>
                    <a:pt x="305591" y="2873926"/>
                  </a:cubicBezTo>
                  <a:lnTo>
                    <a:pt x="209506" y="2873926"/>
                  </a:lnTo>
                  <a:cubicBezTo>
                    <a:pt x="202474" y="2873926"/>
                    <a:pt x="196768" y="2868224"/>
                    <a:pt x="196768" y="2861198"/>
                  </a:cubicBezTo>
                  <a:lnTo>
                    <a:pt x="196768" y="2762027"/>
                  </a:lnTo>
                  <a:cubicBezTo>
                    <a:pt x="190220" y="2753321"/>
                    <a:pt x="184208" y="2744946"/>
                    <a:pt x="178514" y="2736648"/>
                  </a:cubicBezTo>
                  <a:lnTo>
                    <a:pt x="160476" y="2736648"/>
                  </a:lnTo>
                  <a:cubicBezTo>
                    <a:pt x="71984" y="2736648"/>
                    <a:pt x="0" y="2664726"/>
                    <a:pt x="0" y="2576308"/>
                  </a:cubicBezTo>
                  <a:lnTo>
                    <a:pt x="0" y="375784"/>
                  </a:lnTo>
                  <a:cubicBezTo>
                    <a:pt x="0" y="287367"/>
                    <a:pt x="71984" y="215445"/>
                    <a:pt x="160476" y="215445"/>
                  </a:cubicBezTo>
                  <a:lnTo>
                    <a:pt x="178514" y="215445"/>
                  </a:lnTo>
                  <a:cubicBezTo>
                    <a:pt x="184221" y="207121"/>
                    <a:pt x="190246" y="198747"/>
                    <a:pt x="196768" y="190054"/>
                  </a:cubicBezTo>
                  <a:lnTo>
                    <a:pt x="196768" y="90882"/>
                  </a:lnTo>
                  <a:cubicBezTo>
                    <a:pt x="196768" y="83857"/>
                    <a:pt x="202474" y="78155"/>
                    <a:pt x="209506" y="78155"/>
                  </a:cubicBezTo>
                  <a:lnTo>
                    <a:pt x="305603" y="78155"/>
                  </a:lnTo>
                  <a:cubicBezTo>
                    <a:pt x="374683" y="25337"/>
                    <a:pt x="448501" y="-1429"/>
                    <a:pt x="525071" y="-1429"/>
                  </a:cubicBezTo>
                  <a:lnTo>
                    <a:pt x="528408" y="-1417"/>
                  </a:lnTo>
                  <a:lnTo>
                    <a:pt x="531746" y="-1429"/>
                  </a:lnTo>
                  <a:cubicBezTo>
                    <a:pt x="608315" y="-1429"/>
                    <a:pt x="682121" y="25337"/>
                    <a:pt x="751200" y="78155"/>
                  </a:cubicBezTo>
                  <a:lnTo>
                    <a:pt x="847310" y="78155"/>
                  </a:lnTo>
                  <a:cubicBezTo>
                    <a:pt x="854342" y="78155"/>
                    <a:pt x="860048" y="83857"/>
                    <a:pt x="860048" y="90882"/>
                  </a:cubicBezTo>
                  <a:lnTo>
                    <a:pt x="860048" y="190054"/>
                  </a:lnTo>
                  <a:cubicBezTo>
                    <a:pt x="866571" y="198747"/>
                    <a:pt x="872596" y="207121"/>
                    <a:pt x="878303" y="215445"/>
                  </a:cubicBezTo>
                  <a:lnTo>
                    <a:pt x="896340" y="215445"/>
                  </a:lnTo>
                  <a:cubicBezTo>
                    <a:pt x="984832" y="215445"/>
                    <a:pt x="1056816" y="287367"/>
                    <a:pt x="1056816" y="375784"/>
                  </a:cubicBezTo>
                  <a:lnTo>
                    <a:pt x="1056816" y="2576308"/>
                  </a:lnTo>
                  <a:cubicBezTo>
                    <a:pt x="1056816" y="2664726"/>
                    <a:pt x="984832" y="2736648"/>
                    <a:pt x="896340" y="2736648"/>
                  </a:cubicBezTo>
                  <a:close/>
                </a:path>
              </a:pathLst>
            </a:custGeom>
            <a:solidFill>
              <a:srgbClr val="EEF7F9"/>
            </a:solidFill>
            <a:ln>
              <a:noFill/>
            </a:ln>
            <a:effectLst/>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4" name="Graphic 2">
              <a:extLst>
                <a:ext uri="{FF2B5EF4-FFF2-40B4-BE49-F238E27FC236}">
                  <a16:creationId xmlns:a16="http://schemas.microsoft.com/office/drawing/2014/main" id="{925E5281-DC28-2F82-0BC1-CBE30DCE2EA5}"/>
                </a:ext>
              </a:extLst>
            </p:cNvPr>
            <p:cNvSpPr/>
            <p:nvPr/>
          </p:nvSpPr>
          <p:spPr>
            <a:xfrm rot="16200000" flipV="1">
              <a:off x="7761920" y="173693"/>
              <a:ext cx="1267565" cy="3981454"/>
            </a:xfrm>
            <a:custGeom>
              <a:avLst/>
              <a:gdLst>
                <a:gd name="connsiteX0" fmla="*/ 896340 w 1056816"/>
                <a:gd name="connsiteY0" fmla="*/ 2736648 h 2954951"/>
                <a:gd name="connsiteX1" fmla="*/ 878303 w 1056816"/>
                <a:gd name="connsiteY1" fmla="*/ 2736648 h 2954951"/>
                <a:gd name="connsiteX2" fmla="*/ 860048 w 1056816"/>
                <a:gd name="connsiteY2" fmla="*/ 2762039 h 2954951"/>
                <a:gd name="connsiteX3" fmla="*/ 860048 w 1056816"/>
                <a:gd name="connsiteY3" fmla="*/ 2861198 h 2954951"/>
                <a:gd name="connsiteX4" fmla="*/ 847310 w 1056816"/>
                <a:gd name="connsiteY4" fmla="*/ 2873926 h 2954951"/>
                <a:gd name="connsiteX5" fmla="*/ 751226 w 1056816"/>
                <a:gd name="connsiteY5" fmla="*/ 2873926 h 2954951"/>
                <a:gd name="connsiteX6" fmla="*/ 531746 w 1056816"/>
                <a:gd name="connsiteY6" fmla="*/ 2953522 h 2954951"/>
                <a:gd name="connsiteX7" fmla="*/ 528523 w 1056816"/>
                <a:gd name="connsiteY7" fmla="*/ 2953497 h 2954951"/>
                <a:gd name="connsiteX8" fmla="*/ 525071 w 1056816"/>
                <a:gd name="connsiteY8" fmla="*/ 2953522 h 2954951"/>
                <a:gd name="connsiteX9" fmla="*/ 305591 w 1056816"/>
                <a:gd name="connsiteY9" fmla="*/ 2873926 h 2954951"/>
                <a:gd name="connsiteX10" fmla="*/ 209506 w 1056816"/>
                <a:gd name="connsiteY10" fmla="*/ 2873926 h 2954951"/>
                <a:gd name="connsiteX11" fmla="*/ 196768 w 1056816"/>
                <a:gd name="connsiteY11" fmla="*/ 2861198 h 2954951"/>
                <a:gd name="connsiteX12" fmla="*/ 196768 w 1056816"/>
                <a:gd name="connsiteY12" fmla="*/ 2762027 h 2954951"/>
                <a:gd name="connsiteX13" fmla="*/ 178514 w 1056816"/>
                <a:gd name="connsiteY13" fmla="*/ 2736648 h 2954951"/>
                <a:gd name="connsiteX14" fmla="*/ 160476 w 1056816"/>
                <a:gd name="connsiteY14" fmla="*/ 2736648 h 2954951"/>
                <a:gd name="connsiteX15" fmla="*/ 0 w 1056816"/>
                <a:gd name="connsiteY15" fmla="*/ 2576308 h 2954951"/>
                <a:gd name="connsiteX16" fmla="*/ 0 w 1056816"/>
                <a:gd name="connsiteY16" fmla="*/ 375784 h 2954951"/>
                <a:gd name="connsiteX17" fmla="*/ 160476 w 1056816"/>
                <a:gd name="connsiteY17" fmla="*/ 215445 h 2954951"/>
                <a:gd name="connsiteX18" fmla="*/ 178514 w 1056816"/>
                <a:gd name="connsiteY18" fmla="*/ 215445 h 2954951"/>
                <a:gd name="connsiteX19" fmla="*/ 196768 w 1056816"/>
                <a:gd name="connsiteY19" fmla="*/ 190054 h 2954951"/>
                <a:gd name="connsiteX20" fmla="*/ 196768 w 1056816"/>
                <a:gd name="connsiteY20" fmla="*/ 90882 h 2954951"/>
                <a:gd name="connsiteX21" fmla="*/ 209506 w 1056816"/>
                <a:gd name="connsiteY21" fmla="*/ 78155 h 2954951"/>
                <a:gd name="connsiteX22" fmla="*/ 305603 w 1056816"/>
                <a:gd name="connsiteY22" fmla="*/ 78155 h 2954951"/>
                <a:gd name="connsiteX23" fmla="*/ 525071 w 1056816"/>
                <a:gd name="connsiteY23" fmla="*/ -1429 h 2954951"/>
                <a:gd name="connsiteX24" fmla="*/ 528408 w 1056816"/>
                <a:gd name="connsiteY24" fmla="*/ -1417 h 2954951"/>
                <a:gd name="connsiteX25" fmla="*/ 531746 w 1056816"/>
                <a:gd name="connsiteY25" fmla="*/ -1429 h 2954951"/>
                <a:gd name="connsiteX26" fmla="*/ 751200 w 1056816"/>
                <a:gd name="connsiteY26" fmla="*/ 78155 h 2954951"/>
                <a:gd name="connsiteX27" fmla="*/ 847310 w 1056816"/>
                <a:gd name="connsiteY27" fmla="*/ 78155 h 2954951"/>
                <a:gd name="connsiteX28" fmla="*/ 860048 w 1056816"/>
                <a:gd name="connsiteY28" fmla="*/ 90882 h 2954951"/>
                <a:gd name="connsiteX29" fmla="*/ 860048 w 1056816"/>
                <a:gd name="connsiteY29" fmla="*/ 190054 h 2954951"/>
                <a:gd name="connsiteX30" fmla="*/ 878303 w 1056816"/>
                <a:gd name="connsiteY30" fmla="*/ 215445 h 2954951"/>
                <a:gd name="connsiteX31" fmla="*/ 896340 w 1056816"/>
                <a:gd name="connsiteY31" fmla="*/ 215445 h 2954951"/>
                <a:gd name="connsiteX32" fmla="*/ 1056816 w 1056816"/>
                <a:gd name="connsiteY32" fmla="*/ 375784 h 2954951"/>
                <a:gd name="connsiteX33" fmla="*/ 1056816 w 1056816"/>
                <a:gd name="connsiteY33" fmla="*/ 2576308 h 2954951"/>
                <a:gd name="connsiteX34" fmla="*/ 896340 w 1056816"/>
                <a:gd name="connsiteY34" fmla="*/ 2736648 h 29549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1056816" h="2954951">
                  <a:moveTo>
                    <a:pt x="896340" y="2736648"/>
                  </a:moveTo>
                  <a:lnTo>
                    <a:pt x="878303" y="2736648"/>
                  </a:lnTo>
                  <a:cubicBezTo>
                    <a:pt x="872570" y="2745010"/>
                    <a:pt x="866545" y="2753372"/>
                    <a:pt x="860048" y="2762039"/>
                  </a:cubicBezTo>
                  <a:lnTo>
                    <a:pt x="860048" y="2861198"/>
                  </a:lnTo>
                  <a:cubicBezTo>
                    <a:pt x="860048" y="2868224"/>
                    <a:pt x="854342" y="2873926"/>
                    <a:pt x="847310" y="2873926"/>
                  </a:cubicBezTo>
                  <a:lnTo>
                    <a:pt x="751226" y="2873926"/>
                  </a:lnTo>
                  <a:cubicBezTo>
                    <a:pt x="682146" y="2926745"/>
                    <a:pt x="608328" y="2953522"/>
                    <a:pt x="531746" y="2953522"/>
                  </a:cubicBezTo>
                  <a:lnTo>
                    <a:pt x="528523" y="2953497"/>
                  </a:lnTo>
                  <a:lnTo>
                    <a:pt x="525071" y="2953522"/>
                  </a:lnTo>
                  <a:cubicBezTo>
                    <a:pt x="448488" y="2953522"/>
                    <a:pt x="374670" y="2926745"/>
                    <a:pt x="305591" y="2873926"/>
                  </a:cubicBezTo>
                  <a:lnTo>
                    <a:pt x="209506" y="2873926"/>
                  </a:lnTo>
                  <a:cubicBezTo>
                    <a:pt x="202474" y="2873926"/>
                    <a:pt x="196768" y="2868224"/>
                    <a:pt x="196768" y="2861198"/>
                  </a:cubicBezTo>
                  <a:lnTo>
                    <a:pt x="196768" y="2762027"/>
                  </a:lnTo>
                  <a:cubicBezTo>
                    <a:pt x="190220" y="2753321"/>
                    <a:pt x="184208" y="2744946"/>
                    <a:pt x="178514" y="2736648"/>
                  </a:cubicBezTo>
                  <a:lnTo>
                    <a:pt x="160476" y="2736648"/>
                  </a:lnTo>
                  <a:cubicBezTo>
                    <a:pt x="71984" y="2736648"/>
                    <a:pt x="0" y="2664726"/>
                    <a:pt x="0" y="2576308"/>
                  </a:cubicBezTo>
                  <a:lnTo>
                    <a:pt x="0" y="375784"/>
                  </a:lnTo>
                  <a:cubicBezTo>
                    <a:pt x="0" y="287367"/>
                    <a:pt x="71984" y="215445"/>
                    <a:pt x="160476" y="215445"/>
                  </a:cubicBezTo>
                  <a:lnTo>
                    <a:pt x="178514" y="215445"/>
                  </a:lnTo>
                  <a:cubicBezTo>
                    <a:pt x="184221" y="207121"/>
                    <a:pt x="190246" y="198747"/>
                    <a:pt x="196768" y="190054"/>
                  </a:cubicBezTo>
                  <a:lnTo>
                    <a:pt x="196768" y="90882"/>
                  </a:lnTo>
                  <a:cubicBezTo>
                    <a:pt x="196768" y="83857"/>
                    <a:pt x="202474" y="78155"/>
                    <a:pt x="209506" y="78155"/>
                  </a:cubicBezTo>
                  <a:lnTo>
                    <a:pt x="305603" y="78155"/>
                  </a:lnTo>
                  <a:cubicBezTo>
                    <a:pt x="374683" y="25337"/>
                    <a:pt x="448501" y="-1429"/>
                    <a:pt x="525071" y="-1429"/>
                  </a:cubicBezTo>
                  <a:lnTo>
                    <a:pt x="528408" y="-1417"/>
                  </a:lnTo>
                  <a:lnTo>
                    <a:pt x="531746" y="-1429"/>
                  </a:lnTo>
                  <a:cubicBezTo>
                    <a:pt x="608315" y="-1429"/>
                    <a:pt x="682121" y="25337"/>
                    <a:pt x="751200" y="78155"/>
                  </a:cubicBezTo>
                  <a:lnTo>
                    <a:pt x="847310" y="78155"/>
                  </a:lnTo>
                  <a:cubicBezTo>
                    <a:pt x="854342" y="78155"/>
                    <a:pt x="860048" y="83857"/>
                    <a:pt x="860048" y="90882"/>
                  </a:cubicBezTo>
                  <a:lnTo>
                    <a:pt x="860048" y="190054"/>
                  </a:lnTo>
                  <a:cubicBezTo>
                    <a:pt x="866571" y="198747"/>
                    <a:pt x="872596" y="207121"/>
                    <a:pt x="878303" y="215445"/>
                  </a:cubicBezTo>
                  <a:lnTo>
                    <a:pt x="896340" y="215445"/>
                  </a:lnTo>
                  <a:cubicBezTo>
                    <a:pt x="984832" y="215445"/>
                    <a:pt x="1056816" y="287367"/>
                    <a:pt x="1056816" y="375784"/>
                  </a:cubicBezTo>
                  <a:lnTo>
                    <a:pt x="1056816" y="2576308"/>
                  </a:lnTo>
                  <a:cubicBezTo>
                    <a:pt x="1056816" y="2664726"/>
                    <a:pt x="984832" y="2736648"/>
                    <a:pt x="896340" y="2736648"/>
                  </a:cubicBezTo>
                  <a:close/>
                </a:path>
              </a:pathLst>
            </a:custGeom>
            <a:noFill/>
            <a:ln w="34925">
              <a:solidFill>
                <a:srgbClr val="1F7B85"/>
              </a:solidFill>
            </a:ln>
            <a:effectLst/>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fa-IR"/>
            </a:p>
          </p:txBody>
        </p:sp>
      </p:grpSp>
      <p:grpSp>
        <p:nvGrpSpPr>
          <p:cNvPr id="5" name="Group 4">
            <a:extLst>
              <a:ext uri="{FF2B5EF4-FFF2-40B4-BE49-F238E27FC236}">
                <a16:creationId xmlns:a16="http://schemas.microsoft.com/office/drawing/2014/main" id="{65232E9D-4DCB-B3BD-8564-F280D4E0112E}"/>
              </a:ext>
            </a:extLst>
          </p:cNvPr>
          <p:cNvGrpSpPr/>
          <p:nvPr/>
        </p:nvGrpSpPr>
        <p:grpSpPr>
          <a:xfrm>
            <a:off x="7347038" y="2881687"/>
            <a:ext cx="4143963" cy="1430074"/>
            <a:chOff x="6323720" y="1449384"/>
            <a:chExt cx="4143963" cy="1430074"/>
          </a:xfrm>
          <a:effectLst/>
        </p:grpSpPr>
        <p:sp>
          <p:nvSpPr>
            <p:cNvPr id="6" name="Graphic 2">
              <a:extLst>
                <a:ext uri="{FF2B5EF4-FFF2-40B4-BE49-F238E27FC236}">
                  <a16:creationId xmlns:a16="http://schemas.microsoft.com/office/drawing/2014/main" id="{A9C29BC0-41F9-B645-839D-6D370846C94E}"/>
                </a:ext>
              </a:extLst>
            </p:cNvPr>
            <p:cNvSpPr/>
            <p:nvPr/>
          </p:nvSpPr>
          <p:spPr>
            <a:xfrm rot="16200000" flipV="1">
              <a:off x="7680665" y="92439"/>
              <a:ext cx="1430074" cy="4143963"/>
            </a:xfrm>
            <a:custGeom>
              <a:avLst/>
              <a:gdLst>
                <a:gd name="connsiteX0" fmla="*/ 896340 w 1056816"/>
                <a:gd name="connsiteY0" fmla="*/ 2736648 h 2954951"/>
                <a:gd name="connsiteX1" fmla="*/ 878303 w 1056816"/>
                <a:gd name="connsiteY1" fmla="*/ 2736648 h 2954951"/>
                <a:gd name="connsiteX2" fmla="*/ 860048 w 1056816"/>
                <a:gd name="connsiteY2" fmla="*/ 2762039 h 2954951"/>
                <a:gd name="connsiteX3" fmla="*/ 860048 w 1056816"/>
                <a:gd name="connsiteY3" fmla="*/ 2861198 h 2954951"/>
                <a:gd name="connsiteX4" fmla="*/ 847310 w 1056816"/>
                <a:gd name="connsiteY4" fmla="*/ 2873926 h 2954951"/>
                <a:gd name="connsiteX5" fmla="*/ 751226 w 1056816"/>
                <a:gd name="connsiteY5" fmla="*/ 2873926 h 2954951"/>
                <a:gd name="connsiteX6" fmla="*/ 531746 w 1056816"/>
                <a:gd name="connsiteY6" fmla="*/ 2953522 h 2954951"/>
                <a:gd name="connsiteX7" fmla="*/ 528523 w 1056816"/>
                <a:gd name="connsiteY7" fmla="*/ 2953497 h 2954951"/>
                <a:gd name="connsiteX8" fmla="*/ 525071 w 1056816"/>
                <a:gd name="connsiteY8" fmla="*/ 2953522 h 2954951"/>
                <a:gd name="connsiteX9" fmla="*/ 305591 w 1056816"/>
                <a:gd name="connsiteY9" fmla="*/ 2873926 h 2954951"/>
                <a:gd name="connsiteX10" fmla="*/ 209506 w 1056816"/>
                <a:gd name="connsiteY10" fmla="*/ 2873926 h 2954951"/>
                <a:gd name="connsiteX11" fmla="*/ 196768 w 1056816"/>
                <a:gd name="connsiteY11" fmla="*/ 2861198 h 2954951"/>
                <a:gd name="connsiteX12" fmla="*/ 196768 w 1056816"/>
                <a:gd name="connsiteY12" fmla="*/ 2762027 h 2954951"/>
                <a:gd name="connsiteX13" fmla="*/ 178514 w 1056816"/>
                <a:gd name="connsiteY13" fmla="*/ 2736648 h 2954951"/>
                <a:gd name="connsiteX14" fmla="*/ 160476 w 1056816"/>
                <a:gd name="connsiteY14" fmla="*/ 2736648 h 2954951"/>
                <a:gd name="connsiteX15" fmla="*/ 0 w 1056816"/>
                <a:gd name="connsiteY15" fmla="*/ 2576308 h 2954951"/>
                <a:gd name="connsiteX16" fmla="*/ 0 w 1056816"/>
                <a:gd name="connsiteY16" fmla="*/ 375784 h 2954951"/>
                <a:gd name="connsiteX17" fmla="*/ 160476 w 1056816"/>
                <a:gd name="connsiteY17" fmla="*/ 215445 h 2954951"/>
                <a:gd name="connsiteX18" fmla="*/ 178514 w 1056816"/>
                <a:gd name="connsiteY18" fmla="*/ 215445 h 2954951"/>
                <a:gd name="connsiteX19" fmla="*/ 196768 w 1056816"/>
                <a:gd name="connsiteY19" fmla="*/ 190054 h 2954951"/>
                <a:gd name="connsiteX20" fmla="*/ 196768 w 1056816"/>
                <a:gd name="connsiteY20" fmla="*/ 90882 h 2954951"/>
                <a:gd name="connsiteX21" fmla="*/ 209506 w 1056816"/>
                <a:gd name="connsiteY21" fmla="*/ 78155 h 2954951"/>
                <a:gd name="connsiteX22" fmla="*/ 305603 w 1056816"/>
                <a:gd name="connsiteY22" fmla="*/ 78155 h 2954951"/>
                <a:gd name="connsiteX23" fmla="*/ 525071 w 1056816"/>
                <a:gd name="connsiteY23" fmla="*/ -1429 h 2954951"/>
                <a:gd name="connsiteX24" fmla="*/ 528408 w 1056816"/>
                <a:gd name="connsiteY24" fmla="*/ -1417 h 2954951"/>
                <a:gd name="connsiteX25" fmla="*/ 531746 w 1056816"/>
                <a:gd name="connsiteY25" fmla="*/ -1429 h 2954951"/>
                <a:gd name="connsiteX26" fmla="*/ 751200 w 1056816"/>
                <a:gd name="connsiteY26" fmla="*/ 78155 h 2954951"/>
                <a:gd name="connsiteX27" fmla="*/ 847310 w 1056816"/>
                <a:gd name="connsiteY27" fmla="*/ 78155 h 2954951"/>
                <a:gd name="connsiteX28" fmla="*/ 860048 w 1056816"/>
                <a:gd name="connsiteY28" fmla="*/ 90882 h 2954951"/>
                <a:gd name="connsiteX29" fmla="*/ 860048 w 1056816"/>
                <a:gd name="connsiteY29" fmla="*/ 190054 h 2954951"/>
                <a:gd name="connsiteX30" fmla="*/ 878303 w 1056816"/>
                <a:gd name="connsiteY30" fmla="*/ 215445 h 2954951"/>
                <a:gd name="connsiteX31" fmla="*/ 896340 w 1056816"/>
                <a:gd name="connsiteY31" fmla="*/ 215445 h 2954951"/>
                <a:gd name="connsiteX32" fmla="*/ 1056816 w 1056816"/>
                <a:gd name="connsiteY32" fmla="*/ 375784 h 2954951"/>
                <a:gd name="connsiteX33" fmla="*/ 1056816 w 1056816"/>
                <a:gd name="connsiteY33" fmla="*/ 2576308 h 2954951"/>
                <a:gd name="connsiteX34" fmla="*/ 896340 w 1056816"/>
                <a:gd name="connsiteY34" fmla="*/ 2736648 h 29549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1056816" h="2954951">
                  <a:moveTo>
                    <a:pt x="896340" y="2736648"/>
                  </a:moveTo>
                  <a:lnTo>
                    <a:pt x="878303" y="2736648"/>
                  </a:lnTo>
                  <a:cubicBezTo>
                    <a:pt x="872570" y="2745010"/>
                    <a:pt x="866545" y="2753372"/>
                    <a:pt x="860048" y="2762039"/>
                  </a:cubicBezTo>
                  <a:lnTo>
                    <a:pt x="860048" y="2861198"/>
                  </a:lnTo>
                  <a:cubicBezTo>
                    <a:pt x="860048" y="2868224"/>
                    <a:pt x="854342" y="2873926"/>
                    <a:pt x="847310" y="2873926"/>
                  </a:cubicBezTo>
                  <a:lnTo>
                    <a:pt x="751226" y="2873926"/>
                  </a:lnTo>
                  <a:cubicBezTo>
                    <a:pt x="682146" y="2926745"/>
                    <a:pt x="608328" y="2953522"/>
                    <a:pt x="531746" y="2953522"/>
                  </a:cubicBezTo>
                  <a:lnTo>
                    <a:pt x="528523" y="2953497"/>
                  </a:lnTo>
                  <a:lnTo>
                    <a:pt x="525071" y="2953522"/>
                  </a:lnTo>
                  <a:cubicBezTo>
                    <a:pt x="448488" y="2953522"/>
                    <a:pt x="374670" y="2926745"/>
                    <a:pt x="305591" y="2873926"/>
                  </a:cubicBezTo>
                  <a:lnTo>
                    <a:pt x="209506" y="2873926"/>
                  </a:lnTo>
                  <a:cubicBezTo>
                    <a:pt x="202474" y="2873926"/>
                    <a:pt x="196768" y="2868224"/>
                    <a:pt x="196768" y="2861198"/>
                  </a:cubicBezTo>
                  <a:lnTo>
                    <a:pt x="196768" y="2762027"/>
                  </a:lnTo>
                  <a:cubicBezTo>
                    <a:pt x="190220" y="2753321"/>
                    <a:pt x="184208" y="2744946"/>
                    <a:pt x="178514" y="2736648"/>
                  </a:cubicBezTo>
                  <a:lnTo>
                    <a:pt x="160476" y="2736648"/>
                  </a:lnTo>
                  <a:cubicBezTo>
                    <a:pt x="71984" y="2736648"/>
                    <a:pt x="0" y="2664726"/>
                    <a:pt x="0" y="2576308"/>
                  </a:cubicBezTo>
                  <a:lnTo>
                    <a:pt x="0" y="375784"/>
                  </a:lnTo>
                  <a:cubicBezTo>
                    <a:pt x="0" y="287367"/>
                    <a:pt x="71984" y="215445"/>
                    <a:pt x="160476" y="215445"/>
                  </a:cubicBezTo>
                  <a:lnTo>
                    <a:pt x="178514" y="215445"/>
                  </a:lnTo>
                  <a:cubicBezTo>
                    <a:pt x="184221" y="207121"/>
                    <a:pt x="190246" y="198747"/>
                    <a:pt x="196768" y="190054"/>
                  </a:cubicBezTo>
                  <a:lnTo>
                    <a:pt x="196768" y="90882"/>
                  </a:lnTo>
                  <a:cubicBezTo>
                    <a:pt x="196768" y="83857"/>
                    <a:pt x="202474" y="78155"/>
                    <a:pt x="209506" y="78155"/>
                  </a:cubicBezTo>
                  <a:lnTo>
                    <a:pt x="305603" y="78155"/>
                  </a:lnTo>
                  <a:cubicBezTo>
                    <a:pt x="374683" y="25337"/>
                    <a:pt x="448501" y="-1429"/>
                    <a:pt x="525071" y="-1429"/>
                  </a:cubicBezTo>
                  <a:lnTo>
                    <a:pt x="528408" y="-1417"/>
                  </a:lnTo>
                  <a:lnTo>
                    <a:pt x="531746" y="-1429"/>
                  </a:lnTo>
                  <a:cubicBezTo>
                    <a:pt x="608315" y="-1429"/>
                    <a:pt x="682121" y="25337"/>
                    <a:pt x="751200" y="78155"/>
                  </a:cubicBezTo>
                  <a:lnTo>
                    <a:pt x="847310" y="78155"/>
                  </a:lnTo>
                  <a:cubicBezTo>
                    <a:pt x="854342" y="78155"/>
                    <a:pt x="860048" y="83857"/>
                    <a:pt x="860048" y="90882"/>
                  </a:cubicBezTo>
                  <a:lnTo>
                    <a:pt x="860048" y="190054"/>
                  </a:lnTo>
                  <a:cubicBezTo>
                    <a:pt x="866571" y="198747"/>
                    <a:pt x="872596" y="207121"/>
                    <a:pt x="878303" y="215445"/>
                  </a:cubicBezTo>
                  <a:lnTo>
                    <a:pt x="896340" y="215445"/>
                  </a:lnTo>
                  <a:cubicBezTo>
                    <a:pt x="984832" y="215445"/>
                    <a:pt x="1056816" y="287367"/>
                    <a:pt x="1056816" y="375784"/>
                  </a:cubicBezTo>
                  <a:lnTo>
                    <a:pt x="1056816" y="2576308"/>
                  </a:lnTo>
                  <a:cubicBezTo>
                    <a:pt x="1056816" y="2664726"/>
                    <a:pt x="984832" y="2736648"/>
                    <a:pt x="896340" y="2736648"/>
                  </a:cubicBezTo>
                  <a:close/>
                </a:path>
              </a:pathLst>
            </a:custGeom>
            <a:solidFill>
              <a:srgbClr val="EEF7F9"/>
            </a:solidFill>
            <a:ln>
              <a:noFill/>
            </a:ln>
            <a:effectLst/>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7" name="Graphic 2">
              <a:extLst>
                <a:ext uri="{FF2B5EF4-FFF2-40B4-BE49-F238E27FC236}">
                  <a16:creationId xmlns:a16="http://schemas.microsoft.com/office/drawing/2014/main" id="{CB0B3B48-4AD3-DA78-13B1-451645AD8C0D}"/>
                </a:ext>
              </a:extLst>
            </p:cNvPr>
            <p:cNvSpPr/>
            <p:nvPr/>
          </p:nvSpPr>
          <p:spPr>
            <a:xfrm rot="16200000" flipV="1">
              <a:off x="7761920" y="173693"/>
              <a:ext cx="1267565" cy="3981454"/>
            </a:xfrm>
            <a:custGeom>
              <a:avLst/>
              <a:gdLst>
                <a:gd name="connsiteX0" fmla="*/ 896340 w 1056816"/>
                <a:gd name="connsiteY0" fmla="*/ 2736648 h 2954951"/>
                <a:gd name="connsiteX1" fmla="*/ 878303 w 1056816"/>
                <a:gd name="connsiteY1" fmla="*/ 2736648 h 2954951"/>
                <a:gd name="connsiteX2" fmla="*/ 860048 w 1056816"/>
                <a:gd name="connsiteY2" fmla="*/ 2762039 h 2954951"/>
                <a:gd name="connsiteX3" fmla="*/ 860048 w 1056816"/>
                <a:gd name="connsiteY3" fmla="*/ 2861198 h 2954951"/>
                <a:gd name="connsiteX4" fmla="*/ 847310 w 1056816"/>
                <a:gd name="connsiteY4" fmla="*/ 2873926 h 2954951"/>
                <a:gd name="connsiteX5" fmla="*/ 751226 w 1056816"/>
                <a:gd name="connsiteY5" fmla="*/ 2873926 h 2954951"/>
                <a:gd name="connsiteX6" fmla="*/ 531746 w 1056816"/>
                <a:gd name="connsiteY6" fmla="*/ 2953522 h 2954951"/>
                <a:gd name="connsiteX7" fmla="*/ 528523 w 1056816"/>
                <a:gd name="connsiteY7" fmla="*/ 2953497 h 2954951"/>
                <a:gd name="connsiteX8" fmla="*/ 525071 w 1056816"/>
                <a:gd name="connsiteY8" fmla="*/ 2953522 h 2954951"/>
                <a:gd name="connsiteX9" fmla="*/ 305591 w 1056816"/>
                <a:gd name="connsiteY9" fmla="*/ 2873926 h 2954951"/>
                <a:gd name="connsiteX10" fmla="*/ 209506 w 1056816"/>
                <a:gd name="connsiteY10" fmla="*/ 2873926 h 2954951"/>
                <a:gd name="connsiteX11" fmla="*/ 196768 w 1056816"/>
                <a:gd name="connsiteY11" fmla="*/ 2861198 h 2954951"/>
                <a:gd name="connsiteX12" fmla="*/ 196768 w 1056816"/>
                <a:gd name="connsiteY12" fmla="*/ 2762027 h 2954951"/>
                <a:gd name="connsiteX13" fmla="*/ 178514 w 1056816"/>
                <a:gd name="connsiteY13" fmla="*/ 2736648 h 2954951"/>
                <a:gd name="connsiteX14" fmla="*/ 160476 w 1056816"/>
                <a:gd name="connsiteY14" fmla="*/ 2736648 h 2954951"/>
                <a:gd name="connsiteX15" fmla="*/ 0 w 1056816"/>
                <a:gd name="connsiteY15" fmla="*/ 2576308 h 2954951"/>
                <a:gd name="connsiteX16" fmla="*/ 0 w 1056816"/>
                <a:gd name="connsiteY16" fmla="*/ 375784 h 2954951"/>
                <a:gd name="connsiteX17" fmla="*/ 160476 w 1056816"/>
                <a:gd name="connsiteY17" fmla="*/ 215445 h 2954951"/>
                <a:gd name="connsiteX18" fmla="*/ 178514 w 1056816"/>
                <a:gd name="connsiteY18" fmla="*/ 215445 h 2954951"/>
                <a:gd name="connsiteX19" fmla="*/ 196768 w 1056816"/>
                <a:gd name="connsiteY19" fmla="*/ 190054 h 2954951"/>
                <a:gd name="connsiteX20" fmla="*/ 196768 w 1056816"/>
                <a:gd name="connsiteY20" fmla="*/ 90882 h 2954951"/>
                <a:gd name="connsiteX21" fmla="*/ 209506 w 1056816"/>
                <a:gd name="connsiteY21" fmla="*/ 78155 h 2954951"/>
                <a:gd name="connsiteX22" fmla="*/ 305603 w 1056816"/>
                <a:gd name="connsiteY22" fmla="*/ 78155 h 2954951"/>
                <a:gd name="connsiteX23" fmla="*/ 525071 w 1056816"/>
                <a:gd name="connsiteY23" fmla="*/ -1429 h 2954951"/>
                <a:gd name="connsiteX24" fmla="*/ 528408 w 1056816"/>
                <a:gd name="connsiteY24" fmla="*/ -1417 h 2954951"/>
                <a:gd name="connsiteX25" fmla="*/ 531746 w 1056816"/>
                <a:gd name="connsiteY25" fmla="*/ -1429 h 2954951"/>
                <a:gd name="connsiteX26" fmla="*/ 751200 w 1056816"/>
                <a:gd name="connsiteY26" fmla="*/ 78155 h 2954951"/>
                <a:gd name="connsiteX27" fmla="*/ 847310 w 1056816"/>
                <a:gd name="connsiteY27" fmla="*/ 78155 h 2954951"/>
                <a:gd name="connsiteX28" fmla="*/ 860048 w 1056816"/>
                <a:gd name="connsiteY28" fmla="*/ 90882 h 2954951"/>
                <a:gd name="connsiteX29" fmla="*/ 860048 w 1056816"/>
                <a:gd name="connsiteY29" fmla="*/ 190054 h 2954951"/>
                <a:gd name="connsiteX30" fmla="*/ 878303 w 1056816"/>
                <a:gd name="connsiteY30" fmla="*/ 215445 h 2954951"/>
                <a:gd name="connsiteX31" fmla="*/ 896340 w 1056816"/>
                <a:gd name="connsiteY31" fmla="*/ 215445 h 2954951"/>
                <a:gd name="connsiteX32" fmla="*/ 1056816 w 1056816"/>
                <a:gd name="connsiteY32" fmla="*/ 375784 h 2954951"/>
                <a:gd name="connsiteX33" fmla="*/ 1056816 w 1056816"/>
                <a:gd name="connsiteY33" fmla="*/ 2576308 h 2954951"/>
                <a:gd name="connsiteX34" fmla="*/ 896340 w 1056816"/>
                <a:gd name="connsiteY34" fmla="*/ 2736648 h 29549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1056816" h="2954951">
                  <a:moveTo>
                    <a:pt x="896340" y="2736648"/>
                  </a:moveTo>
                  <a:lnTo>
                    <a:pt x="878303" y="2736648"/>
                  </a:lnTo>
                  <a:cubicBezTo>
                    <a:pt x="872570" y="2745010"/>
                    <a:pt x="866545" y="2753372"/>
                    <a:pt x="860048" y="2762039"/>
                  </a:cubicBezTo>
                  <a:lnTo>
                    <a:pt x="860048" y="2861198"/>
                  </a:lnTo>
                  <a:cubicBezTo>
                    <a:pt x="860048" y="2868224"/>
                    <a:pt x="854342" y="2873926"/>
                    <a:pt x="847310" y="2873926"/>
                  </a:cubicBezTo>
                  <a:lnTo>
                    <a:pt x="751226" y="2873926"/>
                  </a:lnTo>
                  <a:cubicBezTo>
                    <a:pt x="682146" y="2926745"/>
                    <a:pt x="608328" y="2953522"/>
                    <a:pt x="531746" y="2953522"/>
                  </a:cubicBezTo>
                  <a:lnTo>
                    <a:pt x="528523" y="2953497"/>
                  </a:lnTo>
                  <a:lnTo>
                    <a:pt x="525071" y="2953522"/>
                  </a:lnTo>
                  <a:cubicBezTo>
                    <a:pt x="448488" y="2953522"/>
                    <a:pt x="374670" y="2926745"/>
                    <a:pt x="305591" y="2873926"/>
                  </a:cubicBezTo>
                  <a:lnTo>
                    <a:pt x="209506" y="2873926"/>
                  </a:lnTo>
                  <a:cubicBezTo>
                    <a:pt x="202474" y="2873926"/>
                    <a:pt x="196768" y="2868224"/>
                    <a:pt x="196768" y="2861198"/>
                  </a:cubicBezTo>
                  <a:lnTo>
                    <a:pt x="196768" y="2762027"/>
                  </a:lnTo>
                  <a:cubicBezTo>
                    <a:pt x="190220" y="2753321"/>
                    <a:pt x="184208" y="2744946"/>
                    <a:pt x="178514" y="2736648"/>
                  </a:cubicBezTo>
                  <a:lnTo>
                    <a:pt x="160476" y="2736648"/>
                  </a:lnTo>
                  <a:cubicBezTo>
                    <a:pt x="71984" y="2736648"/>
                    <a:pt x="0" y="2664726"/>
                    <a:pt x="0" y="2576308"/>
                  </a:cubicBezTo>
                  <a:lnTo>
                    <a:pt x="0" y="375784"/>
                  </a:lnTo>
                  <a:cubicBezTo>
                    <a:pt x="0" y="287367"/>
                    <a:pt x="71984" y="215445"/>
                    <a:pt x="160476" y="215445"/>
                  </a:cubicBezTo>
                  <a:lnTo>
                    <a:pt x="178514" y="215445"/>
                  </a:lnTo>
                  <a:cubicBezTo>
                    <a:pt x="184221" y="207121"/>
                    <a:pt x="190246" y="198747"/>
                    <a:pt x="196768" y="190054"/>
                  </a:cubicBezTo>
                  <a:lnTo>
                    <a:pt x="196768" y="90882"/>
                  </a:lnTo>
                  <a:cubicBezTo>
                    <a:pt x="196768" y="83857"/>
                    <a:pt x="202474" y="78155"/>
                    <a:pt x="209506" y="78155"/>
                  </a:cubicBezTo>
                  <a:lnTo>
                    <a:pt x="305603" y="78155"/>
                  </a:lnTo>
                  <a:cubicBezTo>
                    <a:pt x="374683" y="25337"/>
                    <a:pt x="448501" y="-1429"/>
                    <a:pt x="525071" y="-1429"/>
                  </a:cubicBezTo>
                  <a:lnTo>
                    <a:pt x="528408" y="-1417"/>
                  </a:lnTo>
                  <a:lnTo>
                    <a:pt x="531746" y="-1429"/>
                  </a:lnTo>
                  <a:cubicBezTo>
                    <a:pt x="608315" y="-1429"/>
                    <a:pt x="682121" y="25337"/>
                    <a:pt x="751200" y="78155"/>
                  </a:cubicBezTo>
                  <a:lnTo>
                    <a:pt x="847310" y="78155"/>
                  </a:lnTo>
                  <a:cubicBezTo>
                    <a:pt x="854342" y="78155"/>
                    <a:pt x="860048" y="83857"/>
                    <a:pt x="860048" y="90882"/>
                  </a:cubicBezTo>
                  <a:lnTo>
                    <a:pt x="860048" y="190054"/>
                  </a:lnTo>
                  <a:cubicBezTo>
                    <a:pt x="866571" y="198747"/>
                    <a:pt x="872596" y="207121"/>
                    <a:pt x="878303" y="215445"/>
                  </a:cubicBezTo>
                  <a:lnTo>
                    <a:pt x="896340" y="215445"/>
                  </a:lnTo>
                  <a:cubicBezTo>
                    <a:pt x="984832" y="215445"/>
                    <a:pt x="1056816" y="287367"/>
                    <a:pt x="1056816" y="375784"/>
                  </a:cubicBezTo>
                  <a:lnTo>
                    <a:pt x="1056816" y="2576308"/>
                  </a:lnTo>
                  <a:cubicBezTo>
                    <a:pt x="1056816" y="2664726"/>
                    <a:pt x="984832" y="2736648"/>
                    <a:pt x="896340" y="2736648"/>
                  </a:cubicBezTo>
                  <a:close/>
                </a:path>
              </a:pathLst>
            </a:custGeom>
            <a:noFill/>
            <a:ln w="34925">
              <a:solidFill>
                <a:srgbClr val="1F7B85"/>
              </a:solidFill>
            </a:ln>
            <a:effectLst/>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fa-IR"/>
            </a:p>
          </p:txBody>
        </p:sp>
      </p:grpSp>
      <p:grpSp>
        <p:nvGrpSpPr>
          <p:cNvPr id="8" name="Group 7">
            <a:extLst>
              <a:ext uri="{FF2B5EF4-FFF2-40B4-BE49-F238E27FC236}">
                <a16:creationId xmlns:a16="http://schemas.microsoft.com/office/drawing/2014/main" id="{5FA3A266-5273-41CD-0D80-804A1DFF9E78}"/>
              </a:ext>
            </a:extLst>
          </p:cNvPr>
          <p:cNvGrpSpPr/>
          <p:nvPr/>
        </p:nvGrpSpPr>
        <p:grpSpPr>
          <a:xfrm>
            <a:off x="7347038" y="4900986"/>
            <a:ext cx="4143963" cy="1430074"/>
            <a:chOff x="6323720" y="1449384"/>
            <a:chExt cx="4143963" cy="1430074"/>
          </a:xfrm>
          <a:effectLst/>
        </p:grpSpPr>
        <p:sp>
          <p:nvSpPr>
            <p:cNvPr id="9" name="Graphic 2">
              <a:extLst>
                <a:ext uri="{FF2B5EF4-FFF2-40B4-BE49-F238E27FC236}">
                  <a16:creationId xmlns:a16="http://schemas.microsoft.com/office/drawing/2014/main" id="{A8DAFC51-CA49-60AA-D986-1DDA5307C935}"/>
                </a:ext>
              </a:extLst>
            </p:cNvPr>
            <p:cNvSpPr/>
            <p:nvPr/>
          </p:nvSpPr>
          <p:spPr>
            <a:xfrm rot="16200000" flipV="1">
              <a:off x="7680665" y="92439"/>
              <a:ext cx="1430074" cy="4143963"/>
            </a:xfrm>
            <a:custGeom>
              <a:avLst/>
              <a:gdLst>
                <a:gd name="connsiteX0" fmla="*/ 896340 w 1056816"/>
                <a:gd name="connsiteY0" fmla="*/ 2736648 h 2954951"/>
                <a:gd name="connsiteX1" fmla="*/ 878303 w 1056816"/>
                <a:gd name="connsiteY1" fmla="*/ 2736648 h 2954951"/>
                <a:gd name="connsiteX2" fmla="*/ 860048 w 1056816"/>
                <a:gd name="connsiteY2" fmla="*/ 2762039 h 2954951"/>
                <a:gd name="connsiteX3" fmla="*/ 860048 w 1056816"/>
                <a:gd name="connsiteY3" fmla="*/ 2861198 h 2954951"/>
                <a:gd name="connsiteX4" fmla="*/ 847310 w 1056816"/>
                <a:gd name="connsiteY4" fmla="*/ 2873926 h 2954951"/>
                <a:gd name="connsiteX5" fmla="*/ 751226 w 1056816"/>
                <a:gd name="connsiteY5" fmla="*/ 2873926 h 2954951"/>
                <a:gd name="connsiteX6" fmla="*/ 531746 w 1056816"/>
                <a:gd name="connsiteY6" fmla="*/ 2953522 h 2954951"/>
                <a:gd name="connsiteX7" fmla="*/ 528523 w 1056816"/>
                <a:gd name="connsiteY7" fmla="*/ 2953497 h 2954951"/>
                <a:gd name="connsiteX8" fmla="*/ 525071 w 1056816"/>
                <a:gd name="connsiteY8" fmla="*/ 2953522 h 2954951"/>
                <a:gd name="connsiteX9" fmla="*/ 305591 w 1056816"/>
                <a:gd name="connsiteY9" fmla="*/ 2873926 h 2954951"/>
                <a:gd name="connsiteX10" fmla="*/ 209506 w 1056816"/>
                <a:gd name="connsiteY10" fmla="*/ 2873926 h 2954951"/>
                <a:gd name="connsiteX11" fmla="*/ 196768 w 1056816"/>
                <a:gd name="connsiteY11" fmla="*/ 2861198 h 2954951"/>
                <a:gd name="connsiteX12" fmla="*/ 196768 w 1056816"/>
                <a:gd name="connsiteY12" fmla="*/ 2762027 h 2954951"/>
                <a:gd name="connsiteX13" fmla="*/ 178514 w 1056816"/>
                <a:gd name="connsiteY13" fmla="*/ 2736648 h 2954951"/>
                <a:gd name="connsiteX14" fmla="*/ 160476 w 1056816"/>
                <a:gd name="connsiteY14" fmla="*/ 2736648 h 2954951"/>
                <a:gd name="connsiteX15" fmla="*/ 0 w 1056816"/>
                <a:gd name="connsiteY15" fmla="*/ 2576308 h 2954951"/>
                <a:gd name="connsiteX16" fmla="*/ 0 w 1056816"/>
                <a:gd name="connsiteY16" fmla="*/ 375784 h 2954951"/>
                <a:gd name="connsiteX17" fmla="*/ 160476 w 1056816"/>
                <a:gd name="connsiteY17" fmla="*/ 215445 h 2954951"/>
                <a:gd name="connsiteX18" fmla="*/ 178514 w 1056816"/>
                <a:gd name="connsiteY18" fmla="*/ 215445 h 2954951"/>
                <a:gd name="connsiteX19" fmla="*/ 196768 w 1056816"/>
                <a:gd name="connsiteY19" fmla="*/ 190054 h 2954951"/>
                <a:gd name="connsiteX20" fmla="*/ 196768 w 1056816"/>
                <a:gd name="connsiteY20" fmla="*/ 90882 h 2954951"/>
                <a:gd name="connsiteX21" fmla="*/ 209506 w 1056816"/>
                <a:gd name="connsiteY21" fmla="*/ 78155 h 2954951"/>
                <a:gd name="connsiteX22" fmla="*/ 305603 w 1056816"/>
                <a:gd name="connsiteY22" fmla="*/ 78155 h 2954951"/>
                <a:gd name="connsiteX23" fmla="*/ 525071 w 1056816"/>
                <a:gd name="connsiteY23" fmla="*/ -1429 h 2954951"/>
                <a:gd name="connsiteX24" fmla="*/ 528408 w 1056816"/>
                <a:gd name="connsiteY24" fmla="*/ -1417 h 2954951"/>
                <a:gd name="connsiteX25" fmla="*/ 531746 w 1056816"/>
                <a:gd name="connsiteY25" fmla="*/ -1429 h 2954951"/>
                <a:gd name="connsiteX26" fmla="*/ 751200 w 1056816"/>
                <a:gd name="connsiteY26" fmla="*/ 78155 h 2954951"/>
                <a:gd name="connsiteX27" fmla="*/ 847310 w 1056816"/>
                <a:gd name="connsiteY27" fmla="*/ 78155 h 2954951"/>
                <a:gd name="connsiteX28" fmla="*/ 860048 w 1056816"/>
                <a:gd name="connsiteY28" fmla="*/ 90882 h 2954951"/>
                <a:gd name="connsiteX29" fmla="*/ 860048 w 1056816"/>
                <a:gd name="connsiteY29" fmla="*/ 190054 h 2954951"/>
                <a:gd name="connsiteX30" fmla="*/ 878303 w 1056816"/>
                <a:gd name="connsiteY30" fmla="*/ 215445 h 2954951"/>
                <a:gd name="connsiteX31" fmla="*/ 896340 w 1056816"/>
                <a:gd name="connsiteY31" fmla="*/ 215445 h 2954951"/>
                <a:gd name="connsiteX32" fmla="*/ 1056816 w 1056816"/>
                <a:gd name="connsiteY32" fmla="*/ 375784 h 2954951"/>
                <a:gd name="connsiteX33" fmla="*/ 1056816 w 1056816"/>
                <a:gd name="connsiteY33" fmla="*/ 2576308 h 2954951"/>
                <a:gd name="connsiteX34" fmla="*/ 896340 w 1056816"/>
                <a:gd name="connsiteY34" fmla="*/ 2736648 h 29549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1056816" h="2954951">
                  <a:moveTo>
                    <a:pt x="896340" y="2736648"/>
                  </a:moveTo>
                  <a:lnTo>
                    <a:pt x="878303" y="2736648"/>
                  </a:lnTo>
                  <a:cubicBezTo>
                    <a:pt x="872570" y="2745010"/>
                    <a:pt x="866545" y="2753372"/>
                    <a:pt x="860048" y="2762039"/>
                  </a:cubicBezTo>
                  <a:lnTo>
                    <a:pt x="860048" y="2861198"/>
                  </a:lnTo>
                  <a:cubicBezTo>
                    <a:pt x="860048" y="2868224"/>
                    <a:pt x="854342" y="2873926"/>
                    <a:pt x="847310" y="2873926"/>
                  </a:cubicBezTo>
                  <a:lnTo>
                    <a:pt x="751226" y="2873926"/>
                  </a:lnTo>
                  <a:cubicBezTo>
                    <a:pt x="682146" y="2926745"/>
                    <a:pt x="608328" y="2953522"/>
                    <a:pt x="531746" y="2953522"/>
                  </a:cubicBezTo>
                  <a:lnTo>
                    <a:pt x="528523" y="2953497"/>
                  </a:lnTo>
                  <a:lnTo>
                    <a:pt x="525071" y="2953522"/>
                  </a:lnTo>
                  <a:cubicBezTo>
                    <a:pt x="448488" y="2953522"/>
                    <a:pt x="374670" y="2926745"/>
                    <a:pt x="305591" y="2873926"/>
                  </a:cubicBezTo>
                  <a:lnTo>
                    <a:pt x="209506" y="2873926"/>
                  </a:lnTo>
                  <a:cubicBezTo>
                    <a:pt x="202474" y="2873926"/>
                    <a:pt x="196768" y="2868224"/>
                    <a:pt x="196768" y="2861198"/>
                  </a:cubicBezTo>
                  <a:lnTo>
                    <a:pt x="196768" y="2762027"/>
                  </a:lnTo>
                  <a:cubicBezTo>
                    <a:pt x="190220" y="2753321"/>
                    <a:pt x="184208" y="2744946"/>
                    <a:pt x="178514" y="2736648"/>
                  </a:cubicBezTo>
                  <a:lnTo>
                    <a:pt x="160476" y="2736648"/>
                  </a:lnTo>
                  <a:cubicBezTo>
                    <a:pt x="71984" y="2736648"/>
                    <a:pt x="0" y="2664726"/>
                    <a:pt x="0" y="2576308"/>
                  </a:cubicBezTo>
                  <a:lnTo>
                    <a:pt x="0" y="375784"/>
                  </a:lnTo>
                  <a:cubicBezTo>
                    <a:pt x="0" y="287367"/>
                    <a:pt x="71984" y="215445"/>
                    <a:pt x="160476" y="215445"/>
                  </a:cubicBezTo>
                  <a:lnTo>
                    <a:pt x="178514" y="215445"/>
                  </a:lnTo>
                  <a:cubicBezTo>
                    <a:pt x="184221" y="207121"/>
                    <a:pt x="190246" y="198747"/>
                    <a:pt x="196768" y="190054"/>
                  </a:cubicBezTo>
                  <a:lnTo>
                    <a:pt x="196768" y="90882"/>
                  </a:lnTo>
                  <a:cubicBezTo>
                    <a:pt x="196768" y="83857"/>
                    <a:pt x="202474" y="78155"/>
                    <a:pt x="209506" y="78155"/>
                  </a:cubicBezTo>
                  <a:lnTo>
                    <a:pt x="305603" y="78155"/>
                  </a:lnTo>
                  <a:cubicBezTo>
                    <a:pt x="374683" y="25337"/>
                    <a:pt x="448501" y="-1429"/>
                    <a:pt x="525071" y="-1429"/>
                  </a:cubicBezTo>
                  <a:lnTo>
                    <a:pt x="528408" y="-1417"/>
                  </a:lnTo>
                  <a:lnTo>
                    <a:pt x="531746" y="-1429"/>
                  </a:lnTo>
                  <a:cubicBezTo>
                    <a:pt x="608315" y="-1429"/>
                    <a:pt x="682121" y="25337"/>
                    <a:pt x="751200" y="78155"/>
                  </a:cubicBezTo>
                  <a:lnTo>
                    <a:pt x="847310" y="78155"/>
                  </a:lnTo>
                  <a:cubicBezTo>
                    <a:pt x="854342" y="78155"/>
                    <a:pt x="860048" y="83857"/>
                    <a:pt x="860048" y="90882"/>
                  </a:cubicBezTo>
                  <a:lnTo>
                    <a:pt x="860048" y="190054"/>
                  </a:lnTo>
                  <a:cubicBezTo>
                    <a:pt x="866571" y="198747"/>
                    <a:pt x="872596" y="207121"/>
                    <a:pt x="878303" y="215445"/>
                  </a:cubicBezTo>
                  <a:lnTo>
                    <a:pt x="896340" y="215445"/>
                  </a:lnTo>
                  <a:cubicBezTo>
                    <a:pt x="984832" y="215445"/>
                    <a:pt x="1056816" y="287367"/>
                    <a:pt x="1056816" y="375784"/>
                  </a:cubicBezTo>
                  <a:lnTo>
                    <a:pt x="1056816" y="2576308"/>
                  </a:lnTo>
                  <a:cubicBezTo>
                    <a:pt x="1056816" y="2664726"/>
                    <a:pt x="984832" y="2736648"/>
                    <a:pt x="896340" y="2736648"/>
                  </a:cubicBezTo>
                  <a:close/>
                </a:path>
              </a:pathLst>
            </a:custGeom>
            <a:solidFill>
              <a:srgbClr val="EEF7F9"/>
            </a:solidFill>
            <a:ln>
              <a:noFill/>
            </a:ln>
            <a:effectLst/>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10" name="Graphic 2">
              <a:extLst>
                <a:ext uri="{FF2B5EF4-FFF2-40B4-BE49-F238E27FC236}">
                  <a16:creationId xmlns:a16="http://schemas.microsoft.com/office/drawing/2014/main" id="{CE30C46D-65FA-4E91-F720-54665B496463}"/>
                </a:ext>
              </a:extLst>
            </p:cNvPr>
            <p:cNvSpPr/>
            <p:nvPr/>
          </p:nvSpPr>
          <p:spPr>
            <a:xfrm rot="16200000" flipV="1">
              <a:off x="7761920" y="173693"/>
              <a:ext cx="1267565" cy="3981454"/>
            </a:xfrm>
            <a:custGeom>
              <a:avLst/>
              <a:gdLst>
                <a:gd name="connsiteX0" fmla="*/ 896340 w 1056816"/>
                <a:gd name="connsiteY0" fmla="*/ 2736648 h 2954951"/>
                <a:gd name="connsiteX1" fmla="*/ 878303 w 1056816"/>
                <a:gd name="connsiteY1" fmla="*/ 2736648 h 2954951"/>
                <a:gd name="connsiteX2" fmla="*/ 860048 w 1056816"/>
                <a:gd name="connsiteY2" fmla="*/ 2762039 h 2954951"/>
                <a:gd name="connsiteX3" fmla="*/ 860048 w 1056816"/>
                <a:gd name="connsiteY3" fmla="*/ 2861198 h 2954951"/>
                <a:gd name="connsiteX4" fmla="*/ 847310 w 1056816"/>
                <a:gd name="connsiteY4" fmla="*/ 2873926 h 2954951"/>
                <a:gd name="connsiteX5" fmla="*/ 751226 w 1056816"/>
                <a:gd name="connsiteY5" fmla="*/ 2873926 h 2954951"/>
                <a:gd name="connsiteX6" fmla="*/ 531746 w 1056816"/>
                <a:gd name="connsiteY6" fmla="*/ 2953522 h 2954951"/>
                <a:gd name="connsiteX7" fmla="*/ 528523 w 1056816"/>
                <a:gd name="connsiteY7" fmla="*/ 2953497 h 2954951"/>
                <a:gd name="connsiteX8" fmla="*/ 525071 w 1056816"/>
                <a:gd name="connsiteY8" fmla="*/ 2953522 h 2954951"/>
                <a:gd name="connsiteX9" fmla="*/ 305591 w 1056816"/>
                <a:gd name="connsiteY9" fmla="*/ 2873926 h 2954951"/>
                <a:gd name="connsiteX10" fmla="*/ 209506 w 1056816"/>
                <a:gd name="connsiteY10" fmla="*/ 2873926 h 2954951"/>
                <a:gd name="connsiteX11" fmla="*/ 196768 w 1056816"/>
                <a:gd name="connsiteY11" fmla="*/ 2861198 h 2954951"/>
                <a:gd name="connsiteX12" fmla="*/ 196768 w 1056816"/>
                <a:gd name="connsiteY12" fmla="*/ 2762027 h 2954951"/>
                <a:gd name="connsiteX13" fmla="*/ 178514 w 1056816"/>
                <a:gd name="connsiteY13" fmla="*/ 2736648 h 2954951"/>
                <a:gd name="connsiteX14" fmla="*/ 160476 w 1056816"/>
                <a:gd name="connsiteY14" fmla="*/ 2736648 h 2954951"/>
                <a:gd name="connsiteX15" fmla="*/ 0 w 1056816"/>
                <a:gd name="connsiteY15" fmla="*/ 2576308 h 2954951"/>
                <a:gd name="connsiteX16" fmla="*/ 0 w 1056816"/>
                <a:gd name="connsiteY16" fmla="*/ 375784 h 2954951"/>
                <a:gd name="connsiteX17" fmla="*/ 160476 w 1056816"/>
                <a:gd name="connsiteY17" fmla="*/ 215445 h 2954951"/>
                <a:gd name="connsiteX18" fmla="*/ 178514 w 1056816"/>
                <a:gd name="connsiteY18" fmla="*/ 215445 h 2954951"/>
                <a:gd name="connsiteX19" fmla="*/ 196768 w 1056816"/>
                <a:gd name="connsiteY19" fmla="*/ 190054 h 2954951"/>
                <a:gd name="connsiteX20" fmla="*/ 196768 w 1056816"/>
                <a:gd name="connsiteY20" fmla="*/ 90882 h 2954951"/>
                <a:gd name="connsiteX21" fmla="*/ 209506 w 1056816"/>
                <a:gd name="connsiteY21" fmla="*/ 78155 h 2954951"/>
                <a:gd name="connsiteX22" fmla="*/ 305603 w 1056816"/>
                <a:gd name="connsiteY22" fmla="*/ 78155 h 2954951"/>
                <a:gd name="connsiteX23" fmla="*/ 525071 w 1056816"/>
                <a:gd name="connsiteY23" fmla="*/ -1429 h 2954951"/>
                <a:gd name="connsiteX24" fmla="*/ 528408 w 1056816"/>
                <a:gd name="connsiteY24" fmla="*/ -1417 h 2954951"/>
                <a:gd name="connsiteX25" fmla="*/ 531746 w 1056816"/>
                <a:gd name="connsiteY25" fmla="*/ -1429 h 2954951"/>
                <a:gd name="connsiteX26" fmla="*/ 751200 w 1056816"/>
                <a:gd name="connsiteY26" fmla="*/ 78155 h 2954951"/>
                <a:gd name="connsiteX27" fmla="*/ 847310 w 1056816"/>
                <a:gd name="connsiteY27" fmla="*/ 78155 h 2954951"/>
                <a:gd name="connsiteX28" fmla="*/ 860048 w 1056816"/>
                <a:gd name="connsiteY28" fmla="*/ 90882 h 2954951"/>
                <a:gd name="connsiteX29" fmla="*/ 860048 w 1056816"/>
                <a:gd name="connsiteY29" fmla="*/ 190054 h 2954951"/>
                <a:gd name="connsiteX30" fmla="*/ 878303 w 1056816"/>
                <a:gd name="connsiteY30" fmla="*/ 215445 h 2954951"/>
                <a:gd name="connsiteX31" fmla="*/ 896340 w 1056816"/>
                <a:gd name="connsiteY31" fmla="*/ 215445 h 2954951"/>
                <a:gd name="connsiteX32" fmla="*/ 1056816 w 1056816"/>
                <a:gd name="connsiteY32" fmla="*/ 375784 h 2954951"/>
                <a:gd name="connsiteX33" fmla="*/ 1056816 w 1056816"/>
                <a:gd name="connsiteY33" fmla="*/ 2576308 h 2954951"/>
                <a:gd name="connsiteX34" fmla="*/ 896340 w 1056816"/>
                <a:gd name="connsiteY34" fmla="*/ 2736648 h 29549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1056816" h="2954951">
                  <a:moveTo>
                    <a:pt x="896340" y="2736648"/>
                  </a:moveTo>
                  <a:lnTo>
                    <a:pt x="878303" y="2736648"/>
                  </a:lnTo>
                  <a:cubicBezTo>
                    <a:pt x="872570" y="2745010"/>
                    <a:pt x="866545" y="2753372"/>
                    <a:pt x="860048" y="2762039"/>
                  </a:cubicBezTo>
                  <a:lnTo>
                    <a:pt x="860048" y="2861198"/>
                  </a:lnTo>
                  <a:cubicBezTo>
                    <a:pt x="860048" y="2868224"/>
                    <a:pt x="854342" y="2873926"/>
                    <a:pt x="847310" y="2873926"/>
                  </a:cubicBezTo>
                  <a:lnTo>
                    <a:pt x="751226" y="2873926"/>
                  </a:lnTo>
                  <a:cubicBezTo>
                    <a:pt x="682146" y="2926745"/>
                    <a:pt x="608328" y="2953522"/>
                    <a:pt x="531746" y="2953522"/>
                  </a:cubicBezTo>
                  <a:lnTo>
                    <a:pt x="528523" y="2953497"/>
                  </a:lnTo>
                  <a:lnTo>
                    <a:pt x="525071" y="2953522"/>
                  </a:lnTo>
                  <a:cubicBezTo>
                    <a:pt x="448488" y="2953522"/>
                    <a:pt x="374670" y="2926745"/>
                    <a:pt x="305591" y="2873926"/>
                  </a:cubicBezTo>
                  <a:lnTo>
                    <a:pt x="209506" y="2873926"/>
                  </a:lnTo>
                  <a:cubicBezTo>
                    <a:pt x="202474" y="2873926"/>
                    <a:pt x="196768" y="2868224"/>
                    <a:pt x="196768" y="2861198"/>
                  </a:cubicBezTo>
                  <a:lnTo>
                    <a:pt x="196768" y="2762027"/>
                  </a:lnTo>
                  <a:cubicBezTo>
                    <a:pt x="190220" y="2753321"/>
                    <a:pt x="184208" y="2744946"/>
                    <a:pt x="178514" y="2736648"/>
                  </a:cubicBezTo>
                  <a:lnTo>
                    <a:pt x="160476" y="2736648"/>
                  </a:lnTo>
                  <a:cubicBezTo>
                    <a:pt x="71984" y="2736648"/>
                    <a:pt x="0" y="2664726"/>
                    <a:pt x="0" y="2576308"/>
                  </a:cubicBezTo>
                  <a:lnTo>
                    <a:pt x="0" y="375784"/>
                  </a:lnTo>
                  <a:cubicBezTo>
                    <a:pt x="0" y="287367"/>
                    <a:pt x="71984" y="215445"/>
                    <a:pt x="160476" y="215445"/>
                  </a:cubicBezTo>
                  <a:lnTo>
                    <a:pt x="178514" y="215445"/>
                  </a:lnTo>
                  <a:cubicBezTo>
                    <a:pt x="184221" y="207121"/>
                    <a:pt x="190246" y="198747"/>
                    <a:pt x="196768" y="190054"/>
                  </a:cubicBezTo>
                  <a:lnTo>
                    <a:pt x="196768" y="90882"/>
                  </a:lnTo>
                  <a:cubicBezTo>
                    <a:pt x="196768" y="83857"/>
                    <a:pt x="202474" y="78155"/>
                    <a:pt x="209506" y="78155"/>
                  </a:cubicBezTo>
                  <a:lnTo>
                    <a:pt x="305603" y="78155"/>
                  </a:lnTo>
                  <a:cubicBezTo>
                    <a:pt x="374683" y="25337"/>
                    <a:pt x="448501" y="-1429"/>
                    <a:pt x="525071" y="-1429"/>
                  </a:cubicBezTo>
                  <a:lnTo>
                    <a:pt x="528408" y="-1417"/>
                  </a:lnTo>
                  <a:lnTo>
                    <a:pt x="531746" y="-1429"/>
                  </a:lnTo>
                  <a:cubicBezTo>
                    <a:pt x="608315" y="-1429"/>
                    <a:pt x="682121" y="25337"/>
                    <a:pt x="751200" y="78155"/>
                  </a:cubicBezTo>
                  <a:lnTo>
                    <a:pt x="847310" y="78155"/>
                  </a:lnTo>
                  <a:cubicBezTo>
                    <a:pt x="854342" y="78155"/>
                    <a:pt x="860048" y="83857"/>
                    <a:pt x="860048" y="90882"/>
                  </a:cubicBezTo>
                  <a:lnTo>
                    <a:pt x="860048" y="190054"/>
                  </a:lnTo>
                  <a:cubicBezTo>
                    <a:pt x="866571" y="198747"/>
                    <a:pt x="872596" y="207121"/>
                    <a:pt x="878303" y="215445"/>
                  </a:cubicBezTo>
                  <a:lnTo>
                    <a:pt x="896340" y="215445"/>
                  </a:lnTo>
                  <a:cubicBezTo>
                    <a:pt x="984832" y="215445"/>
                    <a:pt x="1056816" y="287367"/>
                    <a:pt x="1056816" y="375784"/>
                  </a:cubicBezTo>
                  <a:lnTo>
                    <a:pt x="1056816" y="2576308"/>
                  </a:lnTo>
                  <a:cubicBezTo>
                    <a:pt x="1056816" y="2664726"/>
                    <a:pt x="984832" y="2736648"/>
                    <a:pt x="896340" y="2736648"/>
                  </a:cubicBezTo>
                  <a:close/>
                </a:path>
              </a:pathLst>
            </a:custGeom>
            <a:noFill/>
            <a:ln w="34925">
              <a:solidFill>
                <a:srgbClr val="1F7B85"/>
              </a:solidFill>
            </a:ln>
            <a:effectLst/>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fa-IR"/>
            </a:p>
          </p:txBody>
        </p:sp>
      </p:grpSp>
      <p:sp>
        <p:nvSpPr>
          <p:cNvPr id="117" name="Freeform: Shape 116">
            <a:extLst>
              <a:ext uri="{FF2B5EF4-FFF2-40B4-BE49-F238E27FC236}">
                <a16:creationId xmlns:a16="http://schemas.microsoft.com/office/drawing/2014/main" id="{C389938D-E776-D061-9F64-3B7E132C563A}"/>
              </a:ext>
            </a:extLst>
          </p:cNvPr>
          <p:cNvSpPr/>
          <p:nvPr/>
        </p:nvSpPr>
        <p:spPr>
          <a:xfrm flipH="1">
            <a:off x="1532118" y="6803307"/>
            <a:ext cx="2746288" cy="314567"/>
          </a:xfrm>
          <a:custGeom>
            <a:avLst/>
            <a:gdLst>
              <a:gd name="connsiteX0" fmla="*/ 2628434 w 2746288"/>
              <a:gd name="connsiteY0" fmla="*/ 72670 h 314567"/>
              <a:gd name="connsiteX1" fmla="*/ 2746289 w 2746288"/>
              <a:gd name="connsiteY1" fmla="*/ -46 h 314567"/>
              <a:gd name="connsiteX2" fmla="*/ 2623838 w 2746288"/>
              <a:gd name="connsiteY2" fmla="*/ 314454 h 314567"/>
              <a:gd name="connsiteX3" fmla="*/ 338957 w 2746288"/>
              <a:gd name="connsiteY3" fmla="*/ 314454 h 314567"/>
              <a:gd name="connsiteX4" fmla="*/ 0 w 2746288"/>
              <a:gd name="connsiteY4" fmla="*/ 99261 h 314567"/>
              <a:gd name="connsiteX5" fmla="*/ 1086960 w 2746288"/>
              <a:gd name="connsiteY5" fmla="*/ 136029 h 314567"/>
              <a:gd name="connsiteX6" fmla="*/ 2628434 w 2746288"/>
              <a:gd name="connsiteY6" fmla="*/ 72670 h 3145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46288" h="314567">
                <a:moveTo>
                  <a:pt x="2628434" y="72670"/>
                </a:moveTo>
                <a:cubicBezTo>
                  <a:pt x="2673737" y="46078"/>
                  <a:pt x="2712639" y="21949"/>
                  <a:pt x="2746289" y="-46"/>
                </a:cubicBezTo>
                <a:cubicBezTo>
                  <a:pt x="2743662" y="140625"/>
                  <a:pt x="2713460" y="266688"/>
                  <a:pt x="2623838" y="314454"/>
                </a:cubicBezTo>
                <a:lnTo>
                  <a:pt x="338957" y="314454"/>
                </a:lnTo>
                <a:cubicBezTo>
                  <a:pt x="193016" y="317260"/>
                  <a:pt x="59551" y="232530"/>
                  <a:pt x="0" y="99261"/>
                </a:cubicBezTo>
                <a:cubicBezTo>
                  <a:pt x="99471" y="155891"/>
                  <a:pt x="352088" y="213013"/>
                  <a:pt x="1086960" y="136029"/>
                </a:cubicBezTo>
                <a:cubicBezTo>
                  <a:pt x="2297027" y="9474"/>
                  <a:pt x="2256320" y="290817"/>
                  <a:pt x="2628434" y="72670"/>
                </a:cubicBezTo>
                <a:close/>
              </a:path>
            </a:pathLst>
          </a:custGeom>
          <a:solidFill>
            <a:srgbClr val="D1C3BE">
              <a:alpha val="51000"/>
            </a:srgbClr>
          </a:solidFill>
          <a:ln w="16402" cap="flat">
            <a:noFill/>
            <a:prstDash val="solid"/>
            <a:miter/>
          </a:ln>
        </p:spPr>
        <p:txBody>
          <a:bodyPr rtlCol="0" anchor="ctr"/>
          <a:lstStyle/>
          <a:p>
            <a:endParaRPr lang="en-US"/>
          </a:p>
        </p:txBody>
      </p:sp>
      <p:grpSp>
        <p:nvGrpSpPr>
          <p:cNvPr id="12" name="Group 11">
            <a:extLst>
              <a:ext uri="{FF2B5EF4-FFF2-40B4-BE49-F238E27FC236}">
                <a16:creationId xmlns:a16="http://schemas.microsoft.com/office/drawing/2014/main" id="{38DCF096-39C3-CC51-E9D7-25B56E142532}"/>
              </a:ext>
            </a:extLst>
          </p:cNvPr>
          <p:cNvGrpSpPr/>
          <p:nvPr/>
        </p:nvGrpSpPr>
        <p:grpSpPr>
          <a:xfrm>
            <a:off x="118404" y="218315"/>
            <a:ext cx="7257559" cy="6899558"/>
            <a:chOff x="118404" y="218315"/>
            <a:chExt cx="7257559" cy="6899558"/>
          </a:xfrm>
        </p:grpSpPr>
        <p:sp>
          <p:nvSpPr>
            <p:cNvPr id="87" name="Freeform: Shape 86">
              <a:extLst>
                <a:ext uri="{FF2B5EF4-FFF2-40B4-BE49-F238E27FC236}">
                  <a16:creationId xmlns:a16="http://schemas.microsoft.com/office/drawing/2014/main" id="{BBAABB3A-2E92-D495-8D2E-14A9C352BC1B}"/>
                </a:ext>
              </a:extLst>
            </p:cNvPr>
            <p:cNvSpPr/>
            <p:nvPr/>
          </p:nvSpPr>
          <p:spPr>
            <a:xfrm flipH="1">
              <a:off x="1531840" y="5822220"/>
              <a:ext cx="2783506" cy="1295653"/>
            </a:xfrm>
            <a:custGeom>
              <a:avLst/>
              <a:gdLst>
                <a:gd name="connsiteX0" fmla="*/ 2783228 w 2783506"/>
                <a:gd name="connsiteY0" fmla="*/ 981041 h 1295653"/>
                <a:gd name="connsiteX1" fmla="*/ 2660777 w 2783506"/>
                <a:gd name="connsiteY1" fmla="*/ 1295541 h 1295653"/>
                <a:gd name="connsiteX2" fmla="*/ 375896 w 2783506"/>
                <a:gd name="connsiteY2" fmla="*/ 1295541 h 1295653"/>
                <a:gd name="connsiteX3" fmla="*/ 36940 w 2783506"/>
                <a:gd name="connsiteY3" fmla="*/ 1080348 h 1295653"/>
                <a:gd name="connsiteX4" fmla="*/ 210932 w 2783506"/>
                <a:gd name="connsiteY4" fmla="*/ 585947 h 1295653"/>
                <a:gd name="connsiteX5" fmla="*/ 231942 w 2783506"/>
                <a:gd name="connsiteY5" fmla="*/ 576755 h 1295653"/>
                <a:gd name="connsiteX6" fmla="*/ 1368309 w 2783506"/>
                <a:gd name="connsiteY6" fmla="*/ 100738 h 1295653"/>
                <a:gd name="connsiteX7" fmla="*/ 1669841 w 2783506"/>
                <a:gd name="connsiteY7" fmla="*/ 100738 h 1295653"/>
                <a:gd name="connsiteX8" fmla="*/ 2652406 w 2783506"/>
                <a:gd name="connsiteY8" fmla="*/ -46 h 1295653"/>
                <a:gd name="connsiteX9" fmla="*/ 2708543 w 2783506"/>
                <a:gd name="connsiteY9" fmla="*/ 446261 h 1295653"/>
                <a:gd name="connsiteX10" fmla="*/ 2783228 w 2783506"/>
                <a:gd name="connsiteY10" fmla="*/ 981041 h 12956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783506" h="1295653">
                  <a:moveTo>
                    <a:pt x="2783228" y="981041"/>
                  </a:moveTo>
                  <a:cubicBezTo>
                    <a:pt x="2780602" y="1121712"/>
                    <a:pt x="2750400" y="1247775"/>
                    <a:pt x="2660777" y="1295541"/>
                  </a:cubicBezTo>
                  <a:lnTo>
                    <a:pt x="375896" y="1295541"/>
                  </a:lnTo>
                  <a:cubicBezTo>
                    <a:pt x="229956" y="1298347"/>
                    <a:pt x="96491" y="1213616"/>
                    <a:pt x="36940" y="1080348"/>
                  </a:cubicBezTo>
                  <a:cubicBezTo>
                    <a:pt x="-42178" y="909638"/>
                    <a:pt x="1320" y="683941"/>
                    <a:pt x="210932" y="585947"/>
                  </a:cubicBezTo>
                  <a:lnTo>
                    <a:pt x="231942" y="576755"/>
                  </a:lnTo>
                  <a:lnTo>
                    <a:pt x="1368309" y="100738"/>
                  </a:lnTo>
                  <a:lnTo>
                    <a:pt x="1669841" y="100738"/>
                  </a:lnTo>
                  <a:lnTo>
                    <a:pt x="2652406" y="-46"/>
                  </a:lnTo>
                  <a:lnTo>
                    <a:pt x="2708543" y="446261"/>
                  </a:lnTo>
                  <a:cubicBezTo>
                    <a:pt x="2708543" y="446261"/>
                    <a:pt x="2788809" y="736303"/>
                    <a:pt x="2783228" y="981041"/>
                  </a:cubicBezTo>
                  <a:close/>
                </a:path>
              </a:pathLst>
            </a:custGeom>
            <a:solidFill>
              <a:srgbClr val="FFFFFF"/>
            </a:solidFill>
            <a:ln w="16402" cap="flat">
              <a:noFill/>
              <a:prstDash val="solid"/>
              <a:miter/>
            </a:ln>
          </p:spPr>
          <p:txBody>
            <a:bodyPr rtlCol="0" anchor="ctr"/>
            <a:lstStyle/>
            <a:p>
              <a:endParaRPr lang="en-US"/>
            </a:p>
          </p:txBody>
        </p:sp>
        <p:grpSp>
          <p:nvGrpSpPr>
            <p:cNvPr id="11" name="Group 10">
              <a:extLst>
                <a:ext uri="{FF2B5EF4-FFF2-40B4-BE49-F238E27FC236}">
                  <a16:creationId xmlns:a16="http://schemas.microsoft.com/office/drawing/2014/main" id="{5367A553-7B08-5D4D-734F-238FAFF97751}"/>
                </a:ext>
              </a:extLst>
            </p:cNvPr>
            <p:cNvGrpSpPr/>
            <p:nvPr/>
          </p:nvGrpSpPr>
          <p:grpSpPr>
            <a:xfrm>
              <a:off x="118404" y="218315"/>
              <a:ext cx="7257559" cy="6425608"/>
              <a:chOff x="118404" y="218315"/>
              <a:chExt cx="7257559" cy="6425608"/>
            </a:xfrm>
          </p:grpSpPr>
          <p:sp>
            <p:nvSpPr>
              <p:cNvPr id="15" name="Freeform: Shape 14">
                <a:extLst>
                  <a:ext uri="{FF2B5EF4-FFF2-40B4-BE49-F238E27FC236}">
                    <a16:creationId xmlns:a16="http://schemas.microsoft.com/office/drawing/2014/main" id="{A038C037-E3E1-08DE-7366-91E1179C70EE}"/>
                  </a:ext>
                </a:extLst>
              </p:cNvPr>
              <p:cNvSpPr/>
              <p:nvPr/>
            </p:nvSpPr>
            <p:spPr>
              <a:xfrm flipH="1">
                <a:off x="118404" y="711134"/>
                <a:ext cx="7130947" cy="4464795"/>
              </a:xfrm>
              <a:custGeom>
                <a:avLst/>
                <a:gdLst>
                  <a:gd name="connsiteX0" fmla="*/ 3559504 w 7130947"/>
                  <a:gd name="connsiteY0" fmla="*/ 36410 h 4464795"/>
                  <a:gd name="connsiteX1" fmla="*/ 2387846 w 7130947"/>
                  <a:gd name="connsiteY1" fmla="*/ 358132 h 4464795"/>
                  <a:gd name="connsiteX2" fmla="*/ 905464 w 7130947"/>
                  <a:gd name="connsiteY2" fmla="*/ 1418336 h 4464795"/>
                  <a:gd name="connsiteX3" fmla="*/ 425671 w 7130947"/>
                  <a:gd name="connsiteY3" fmla="*/ 3954357 h 4464795"/>
                  <a:gd name="connsiteX4" fmla="*/ 4642688 w 7130947"/>
                  <a:gd name="connsiteY4" fmla="*/ 4274438 h 4464795"/>
                  <a:gd name="connsiteX5" fmla="*/ 7025726 w 7130947"/>
                  <a:gd name="connsiteY5" fmla="*/ 3755087 h 4464795"/>
                  <a:gd name="connsiteX6" fmla="*/ 5605063 w 7130947"/>
                  <a:gd name="connsiteY6" fmla="*/ 1340204 h 4464795"/>
                  <a:gd name="connsiteX7" fmla="*/ 3596436 w 7130947"/>
                  <a:gd name="connsiteY7" fmla="*/ 46095 h 44647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130947" h="4464795">
                    <a:moveTo>
                      <a:pt x="3559504" y="36410"/>
                    </a:moveTo>
                    <a:cubicBezTo>
                      <a:pt x="3139575" y="-67563"/>
                      <a:pt x="2695796" y="54294"/>
                      <a:pt x="2387846" y="358132"/>
                    </a:cubicBezTo>
                    <a:cubicBezTo>
                      <a:pt x="2048889" y="690359"/>
                      <a:pt x="1490636" y="1175075"/>
                      <a:pt x="905464" y="1418336"/>
                    </a:cubicBezTo>
                    <a:cubicBezTo>
                      <a:pt x="-37214" y="1809983"/>
                      <a:pt x="-321511" y="3088335"/>
                      <a:pt x="425671" y="3954357"/>
                    </a:cubicBezTo>
                    <a:cubicBezTo>
                      <a:pt x="1172854" y="4820379"/>
                      <a:pt x="3300649" y="3882790"/>
                      <a:pt x="4642688" y="4274438"/>
                    </a:cubicBezTo>
                    <a:cubicBezTo>
                      <a:pt x="5984727" y="4666084"/>
                      <a:pt x="6743728" y="4433985"/>
                      <a:pt x="7025726" y="3755087"/>
                    </a:cubicBezTo>
                    <a:cubicBezTo>
                      <a:pt x="7307726" y="3076188"/>
                      <a:pt x="7083341" y="1897636"/>
                      <a:pt x="5605063" y="1340204"/>
                    </a:cubicBezTo>
                    <a:cubicBezTo>
                      <a:pt x="4126784" y="782772"/>
                      <a:pt x="4092478" y="181678"/>
                      <a:pt x="3596436" y="46095"/>
                    </a:cubicBezTo>
                    <a:close/>
                  </a:path>
                </a:pathLst>
              </a:custGeom>
              <a:solidFill>
                <a:srgbClr val="9BCCC6"/>
              </a:solidFill>
              <a:ln w="16402" cap="flat">
                <a:noFill/>
                <a:prstDash val="solid"/>
                <a:miter/>
              </a:ln>
            </p:spPr>
            <p:txBody>
              <a:bodyPr rtlCol="0" anchor="ctr"/>
              <a:lstStyle/>
              <a:p>
                <a:endParaRPr lang="en-US"/>
              </a:p>
            </p:txBody>
          </p:sp>
          <p:pic>
            <p:nvPicPr>
              <p:cNvPr id="120" name="Graphic 119">
                <a:extLst>
                  <a:ext uri="{FF2B5EF4-FFF2-40B4-BE49-F238E27FC236}">
                    <a16:creationId xmlns:a16="http://schemas.microsoft.com/office/drawing/2014/main" id="{252264EB-857C-B8A9-71BA-F0A32634A28C}"/>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826778" y="218315"/>
                <a:ext cx="2850514" cy="3411008"/>
              </a:xfrm>
              <a:prstGeom prst="rect">
                <a:avLst/>
              </a:prstGeom>
            </p:spPr>
          </p:pic>
          <p:sp>
            <p:nvSpPr>
              <p:cNvPr id="16" name="Freeform: Shape 15">
                <a:extLst>
                  <a:ext uri="{FF2B5EF4-FFF2-40B4-BE49-F238E27FC236}">
                    <a16:creationId xmlns:a16="http://schemas.microsoft.com/office/drawing/2014/main" id="{26A334CD-C978-FD93-25EA-5F00C27F7923}"/>
                  </a:ext>
                </a:extLst>
              </p:cNvPr>
              <p:cNvSpPr/>
              <p:nvPr/>
            </p:nvSpPr>
            <p:spPr>
              <a:xfrm flipH="1">
                <a:off x="453038" y="3735789"/>
                <a:ext cx="253109" cy="240799"/>
              </a:xfrm>
              <a:custGeom>
                <a:avLst/>
                <a:gdLst>
                  <a:gd name="connsiteX0" fmla="*/ 126555 w 253109"/>
                  <a:gd name="connsiteY0" fmla="*/ 0 h 240799"/>
                  <a:gd name="connsiteX1" fmla="*/ 165621 w 253109"/>
                  <a:gd name="connsiteY1" fmla="*/ 79281 h 240799"/>
                  <a:gd name="connsiteX2" fmla="*/ 253109 w 253109"/>
                  <a:gd name="connsiteY2" fmla="*/ 91921 h 240799"/>
                  <a:gd name="connsiteX3" fmla="*/ 189914 w 253109"/>
                  <a:gd name="connsiteY3" fmla="*/ 153639 h 240799"/>
                  <a:gd name="connsiteX4" fmla="*/ 204851 w 253109"/>
                  <a:gd name="connsiteY4" fmla="*/ 240799 h 240799"/>
                  <a:gd name="connsiteX5" fmla="*/ 126555 w 253109"/>
                  <a:gd name="connsiteY5" fmla="*/ 199599 h 240799"/>
                  <a:gd name="connsiteX6" fmla="*/ 48258 w 253109"/>
                  <a:gd name="connsiteY6" fmla="*/ 240799 h 240799"/>
                  <a:gd name="connsiteX7" fmla="*/ 63195 w 253109"/>
                  <a:gd name="connsiteY7" fmla="*/ 153639 h 240799"/>
                  <a:gd name="connsiteX8" fmla="*/ 0 w 253109"/>
                  <a:gd name="connsiteY8" fmla="*/ 91921 h 240799"/>
                  <a:gd name="connsiteX9" fmla="*/ 87488 w 253109"/>
                  <a:gd name="connsiteY9" fmla="*/ 79281 h 240799"/>
                  <a:gd name="connsiteX10" fmla="*/ 126555 w 253109"/>
                  <a:gd name="connsiteY10" fmla="*/ 0 h 2407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53109" h="240799">
                    <a:moveTo>
                      <a:pt x="126555" y="0"/>
                    </a:moveTo>
                    <a:lnTo>
                      <a:pt x="165621" y="79281"/>
                    </a:lnTo>
                    <a:lnTo>
                      <a:pt x="253109" y="91921"/>
                    </a:lnTo>
                    <a:lnTo>
                      <a:pt x="189914" y="153639"/>
                    </a:lnTo>
                    <a:lnTo>
                      <a:pt x="204851" y="240799"/>
                    </a:lnTo>
                    <a:lnTo>
                      <a:pt x="126555" y="199599"/>
                    </a:lnTo>
                    <a:lnTo>
                      <a:pt x="48258" y="240799"/>
                    </a:lnTo>
                    <a:lnTo>
                      <a:pt x="63195" y="153639"/>
                    </a:lnTo>
                    <a:lnTo>
                      <a:pt x="0" y="91921"/>
                    </a:lnTo>
                    <a:lnTo>
                      <a:pt x="87488" y="79281"/>
                    </a:lnTo>
                    <a:lnTo>
                      <a:pt x="126555" y="0"/>
                    </a:lnTo>
                    <a:close/>
                  </a:path>
                </a:pathLst>
              </a:custGeom>
              <a:solidFill>
                <a:srgbClr val="B8E0DC"/>
              </a:solidFill>
              <a:ln w="16402" cap="flat">
                <a:noFill/>
                <a:prstDash val="solid"/>
                <a:miter/>
              </a:ln>
            </p:spPr>
            <p:txBody>
              <a:bodyPr rtlCol="0" anchor="ctr"/>
              <a:lstStyle/>
              <a:p>
                <a:endParaRPr lang="en-US"/>
              </a:p>
            </p:txBody>
          </p:sp>
          <p:sp>
            <p:nvSpPr>
              <p:cNvPr id="17" name="Freeform: Shape 16">
                <a:extLst>
                  <a:ext uri="{FF2B5EF4-FFF2-40B4-BE49-F238E27FC236}">
                    <a16:creationId xmlns:a16="http://schemas.microsoft.com/office/drawing/2014/main" id="{8EE5F355-B750-2E46-FA67-2FB00FE384DF}"/>
                  </a:ext>
                </a:extLst>
              </p:cNvPr>
              <p:cNvSpPr/>
              <p:nvPr/>
            </p:nvSpPr>
            <p:spPr>
              <a:xfrm flipH="1">
                <a:off x="7122690" y="3690814"/>
                <a:ext cx="253273" cy="240962"/>
              </a:xfrm>
              <a:custGeom>
                <a:avLst/>
                <a:gdLst>
                  <a:gd name="connsiteX0" fmla="*/ 126555 w 253273"/>
                  <a:gd name="connsiteY0" fmla="*/ 0 h 240962"/>
                  <a:gd name="connsiteX1" fmla="*/ 165785 w 253273"/>
                  <a:gd name="connsiteY1" fmla="*/ 79281 h 240962"/>
                  <a:gd name="connsiteX2" fmla="*/ 253274 w 253273"/>
                  <a:gd name="connsiteY2" fmla="*/ 92085 h 240962"/>
                  <a:gd name="connsiteX3" fmla="*/ 189914 w 253273"/>
                  <a:gd name="connsiteY3" fmla="*/ 153803 h 240962"/>
                  <a:gd name="connsiteX4" fmla="*/ 204851 w 253273"/>
                  <a:gd name="connsiteY4" fmla="*/ 240963 h 240962"/>
                  <a:gd name="connsiteX5" fmla="*/ 126555 w 253273"/>
                  <a:gd name="connsiteY5" fmla="*/ 199763 h 240962"/>
                  <a:gd name="connsiteX6" fmla="*/ 48258 w 253273"/>
                  <a:gd name="connsiteY6" fmla="*/ 240963 h 240962"/>
                  <a:gd name="connsiteX7" fmla="*/ 63195 w 253273"/>
                  <a:gd name="connsiteY7" fmla="*/ 153803 h 240962"/>
                  <a:gd name="connsiteX8" fmla="*/ 0 w 253273"/>
                  <a:gd name="connsiteY8" fmla="*/ 92085 h 240962"/>
                  <a:gd name="connsiteX9" fmla="*/ 87489 w 253273"/>
                  <a:gd name="connsiteY9" fmla="*/ 79281 h 240962"/>
                  <a:gd name="connsiteX10" fmla="*/ 126555 w 253273"/>
                  <a:gd name="connsiteY10" fmla="*/ 0 h 2409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53273" h="240962">
                    <a:moveTo>
                      <a:pt x="126555" y="0"/>
                    </a:moveTo>
                    <a:lnTo>
                      <a:pt x="165785" y="79281"/>
                    </a:lnTo>
                    <a:lnTo>
                      <a:pt x="253274" y="92085"/>
                    </a:lnTo>
                    <a:lnTo>
                      <a:pt x="189914" y="153803"/>
                    </a:lnTo>
                    <a:lnTo>
                      <a:pt x="204851" y="240963"/>
                    </a:lnTo>
                    <a:lnTo>
                      <a:pt x="126555" y="199763"/>
                    </a:lnTo>
                    <a:lnTo>
                      <a:pt x="48258" y="240963"/>
                    </a:lnTo>
                    <a:lnTo>
                      <a:pt x="63195" y="153803"/>
                    </a:lnTo>
                    <a:lnTo>
                      <a:pt x="0" y="92085"/>
                    </a:lnTo>
                    <a:lnTo>
                      <a:pt x="87489" y="79281"/>
                    </a:lnTo>
                    <a:lnTo>
                      <a:pt x="126555" y="0"/>
                    </a:lnTo>
                    <a:close/>
                  </a:path>
                </a:pathLst>
              </a:custGeom>
              <a:solidFill>
                <a:srgbClr val="B8E0DC"/>
              </a:solidFill>
              <a:ln w="16402" cap="flat">
                <a:no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id="{C1C2CA9B-BECD-B5B2-004B-A0678F43AFBD}"/>
                  </a:ext>
                </a:extLst>
              </p:cNvPr>
              <p:cNvSpPr/>
              <p:nvPr/>
            </p:nvSpPr>
            <p:spPr>
              <a:xfrm flipH="1">
                <a:off x="579592" y="4505787"/>
                <a:ext cx="128360" cy="128360"/>
              </a:xfrm>
              <a:custGeom>
                <a:avLst/>
                <a:gdLst>
                  <a:gd name="connsiteX0" fmla="*/ 128361 w 128360"/>
                  <a:gd name="connsiteY0" fmla="*/ 64134 h 128360"/>
                  <a:gd name="connsiteX1" fmla="*/ 64180 w 128360"/>
                  <a:gd name="connsiteY1" fmla="*/ 128315 h 128360"/>
                  <a:gd name="connsiteX2" fmla="*/ 0 w 128360"/>
                  <a:gd name="connsiteY2" fmla="*/ 64134 h 128360"/>
                  <a:gd name="connsiteX3" fmla="*/ 64180 w 128360"/>
                  <a:gd name="connsiteY3" fmla="*/ -46 h 128360"/>
                  <a:gd name="connsiteX4" fmla="*/ 128361 w 128360"/>
                  <a:gd name="connsiteY4" fmla="*/ 64134 h 1283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8360" h="128360">
                    <a:moveTo>
                      <a:pt x="128361" y="64134"/>
                    </a:moveTo>
                    <a:cubicBezTo>
                      <a:pt x="128361" y="99573"/>
                      <a:pt x="99619" y="128315"/>
                      <a:pt x="64180" y="128315"/>
                    </a:cubicBezTo>
                    <a:cubicBezTo>
                      <a:pt x="28742" y="128315"/>
                      <a:pt x="0" y="99573"/>
                      <a:pt x="0" y="64134"/>
                    </a:cubicBezTo>
                    <a:cubicBezTo>
                      <a:pt x="0" y="28696"/>
                      <a:pt x="28742" y="-46"/>
                      <a:pt x="64180" y="-46"/>
                    </a:cubicBezTo>
                    <a:cubicBezTo>
                      <a:pt x="99586" y="36"/>
                      <a:pt x="128278" y="28728"/>
                      <a:pt x="128361" y="64134"/>
                    </a:cubicBezTo>
                    <a:close/>
                  </a:path>
                </a:pathLst>
              </a:custGeom>
              <a:solidFill>
                <a:srgbClr val="B8E0DC"/>
              </a:solidFill>
              <a:ln w="16402" cap="flat">
                <a:noFill/>
                <a:prstDash val="solid"/>
                <a:miter/>
              </a:ln>
            </p:spPr>
            <p:txBody>
              <a:bodyPr rtlCol="0" anchor="ctr"/>
              <a:lstStyle/>
              <a:p>
                <a:endParaRPr lang="en-US"/>
              </a:p>
            </p:txBody>
          </p:sp>
          <p:sp>
            <p:nvSpPr>
              <p:cNvPr id="19" name="Freeform: Shape 18">
                <a:extLst>
                  <a:ext uri="{FF2B5EF4-FFF2-40B4-BE49-F238E27FC236}">
                    <a16:creationId xmlns:a16="http://schemas.microsoft.com/office/drawing/2014/main" id="{677BDDC4-0FF4-554C-E124-7E73F795FCE8}"/>
                  </a:ext>
                </a:extLst>
              </p:cNvPr>
              <p:cNvSpPr/>
              <p:nvPr/>
            </p:nvSpPr>
            <p:spPr>
              <a:xfrm flipH="1">
                <a:off x="837133" y="3285707"/>
                <a:ext cx="90936" cy="90936"/>
              </a:xfrm>
              <a:custGeom>
                <a:avLst/>
                <a:gdLst>
                  <a:gd name="connsiteX0" fmla="*/ 90936 w 90936"/>
                  <a:gd name="connsiteY0" fmla="*/ 45258 h 90936"/>
                  <a:gd name="connsiteX1" fmla="*/ 45632 w 90936"/>
                  <a:gd name="connsiteY1" fmla="*/ 90890 h 90936"/>
                  <a:gd name="connsiteX2" fmla="*/ 0 w 90936"/>
                  <a:gd name="connsiteY2" fmla="*/ 45586 h 90936"/>
                  <a:gd name="connsiteX3" fmla="*/ 45304 w 90936"/>
                  <a:gd name="connsiteY3" fmla="*/ -46 h 90936"/>
                  <a:gd name="connsiteX4" fmla="*/ 45468 w 90936"/>
                  <a:gd name="connsiteY4" fmla="*/ -46 h 90936"/>
                  <a:gd name="connsiteX5" fmla="*/ 90936 w 90936"/>
                  <a:gd name="connsiteY5" fmla="*/ 45258 h 909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0936" h="90936">
                    <a:moveTo>
                      <a:pt x="90936" y="45258"/>
                    </a:moveTo>
                    <a:cubicBezTo>
                      <a:pt x="91035" y="70372"/>
                      <a:pt x="70746" y="90791"/>
                      <a:pt x="45632" y="90890"/>
                    </a:cubicBezTo>
                    <a:cubicBezTo>
                      <a:pt x="20518" y="90988"/>
                      <a:pt x="99" y="70700"/>
                      <a:pt x="0" y="45586"/>
                    </a:cubicBezTo>
                    <a:cubicBezTo>
                      <a:pt x="-82" y="20472"/>
                      <a:pt x="20190" y="53"/>
                      <a:pt x="45304" y="-46"/>
                    </a:cubicBezTo>
                    <a:cubicBezTo>
                      <a:pt x="45353" y="-46"/>
                      <a:pt x="45419" y="-46"/>
                      <a:pt x="45468" y="-46"/>
                    </a:cubicBezTo>
                    <a:cubicBezTo>
                      <a:pt x="70517" y="-46"/>
                      <a:pt x="90854" y="20210"/>
                      <a:pt x="90936" y="45258"/>
                    </a:cubicBezTo>
                    <a:close/>
                  </a:path>
                </a:pathLst>
              </a:custGeom>
              <a:solidFill>
                <a:srgbClr val="B8E0DC"/>
              </a:solidFill>
              <a:ln w="16402"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2A1F93A6-8CB1-6D97-BBB6-281FBC2CB530}"/>
                  </a:ext>
                </a:extLst>
              </p:cNvPr>
              <p:cNvSpPr/>
              <p:nvPr/>
            </p:nvSpPr>
            <p:spPr>
              <a:xfrm flipH="1">
                <a:off x="7124823" y="3198546"/>
                <a:ext cx="90935" cy="90936"/>
              </a:xfrm>
              <a:custGeom>
                <a:avLst/>
                <a:gdLst>
                  <a:gd name="connsiteX0" fmla="*/ 90936 w 90935"/>
                  <a:gd name="connsiteY0" fmla="*/ 45422 h 90936"/>
                  <a:gd name="connsiteX1" fmla="*/ 45468 w 90935"/>
                  <a:gd name="connsiteY1" fmla="*/ 90890 h 90936"/>
                  <a:gd name="connsiteX2" fmla="*/ 0 w 90935"/>
                  <a:gd name="connsiteY2" fmla="*/ 45422 h 90936"/>
                  <a:gd name="connsiteX3" fmla="*/ 45468 w 90935"/>
                  <a:gd name="connsiteY3" fmla="*/ -46 h 90936"/>
                  <a:gd name="connsiteX4" fmla="*/ 90936 w 90935"/>
                  <a:gd name="connsiteY4" fmla="*/ 45094 h 90936"/>
                  <a:gd name="connsiteX5" fmla="*/ 90936 w 90935"/>
                  <a:gd name="connsiteY5" fmla="*/ 45422 h 909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0935" h="90936">
                    <a:moveTo>
                      <a:pt x="90936" y="45422"/>
                    </a:moveTo>
                    <a:cubicBezTo>
                      <a:pt x="90936" y="70536"/>
                      <a:pt x="70578" y="90890"/>
                      <a:pt x="45468" y="90890"/>
                    </a:cubicBezTo>
                    <a:cubicBezTo>
                      <a:pt x="20357" y="90890"/>
                      <a:pt x="0" y="70536"/>
                      <a:pt x="0" y="45422"/>
                    </a:cubicBezTo>
                    <a:cubicBezTo>
                      <a:pt x="0" y="20308"/>
                      <a:pt x="20357" y="-46"/>
                      <a:pt x="45468" y="-46"/>
                    </a:cubicBezTo>
                    <a:cubicBezTo>
                      <a:pt x="70488" y="-144"/>
                      <a:pt x="90845" y="20078"/>
                      <a:pt x="90936" y="45094"/>
                    </a:cubicBezTo>
                    <a:cubicBezTo>
                      <a:pt x="90936" y="45209"/>
                      <a:pt x="90936" y="45307"/>
                      <a:pt x="90936" y="45422"/>
                    </a:cubicBezTo>
                    <a:close/>
                  </a:path>
                </a:pathLst>
              </a:custGeom>
              <a:solidFill>
                <a:srgbClr val="B8E0DC"/>
              </a:solidFill>
              <a:ln w="16402" cap="flat">
                <a:noFill/>
                <a:prstDash val="solid"/>
                <a:miter/>
              </a:ln>
            </p:spPr>
            <p:txBody>
              <a:bodyPr rtlCol="0" anchor="ctr"/>
              <a:lstStyle/>
              <a:p>
                <a:endParaRPr lang="en-US"/>
              </a:p>
            </p:txBody>
          </p:sp>
          <p:sp>
            <p:nvSpPr>
              <p:cNvPr id="21" name="Freeform: Shape 20">
                <a:extLst>
                  <a:ext uri="{FF2B5EF4-FFF2-40B4-BE49-F238E27FC236}">
                    <a16:creationId xmlns:a16="http://schemas.microsoft.com/office/drawing/2014/main" id="{BAE64CB5-06E7-9574-60CD-4F60EDA6265C}"/>
                  </a:ext>
                </a:extLst>
              </p:cNvPr>
              <p:cNvSpPr/>
              <p:nvPr/>
            </p:nvSpPr>
            <p:spPr>
              <a:xfrm flipH="1">
                <a:off x="1260460" y="608195"/>
                <a:ext cx="5329254" cy="5329254"/>
              </a:xfrm>
              <a:custGeom>
                <a:avLst/>
                <a:gdLst>
                  <a:gd name="connsiteX0" fmla="*/ 5329254 w 5329254"/>
                  <a:gd name="connsiteY0" fmla="*/ 2664545 h 5329254"/>
                  <a:gd name="connsiteX1" fmla="*/ 4548751 w 5329254"/>
                  <a:gd name="connsiteY1" fmla="*/ 3445049 h 5329254"/>
                  <a:gd name="connsiteX2" fmla="*/ 4548751 w 5329254"/>
                  <a:gd name="connsiteY2" fmla="*/ 4548751 h 5329254"/>
                  <a:gd name="connsiteX3" fmla="*/ 3445049 w 5329254"/>
                  <a:gd name="connsiteY3" fmla="*/ 4548751 h 5329254"/>
                  <a:gd name="connsiteX4" fmla="*/ 2664545 w 5329254"/>
                  <a:gd name="connsiteY4" fmla="*/ 5329255 h 5329254"/>
                  <a:gd name="connsiteX5" fmla="*/ 1884206 w 5329254"/>
                  <a:gd name="connsiteY5" fmla="*/ 4548751 h 5329254"/>
                  <a:gd name="connsiteX6" fmla="*/ 780339 w 5329254"/>
                  <a:gd name="connsiteY6" fmla="*/ 4548751 h 5329254"/>
                  <a:gd name="connsiteX7" fmla="*/ 780339 w 5329254"/>
                  <a:gd name="connsiteY7" fmla="*/ 3445049 h 5329254"/>
                  <a:gd name="connsiteX8" fmla="*/ 0 w 5329254"/>
                  <a:gd name="connsiteY8" fmla="*/ 2664545 h 5329254"/>
                  <a:gd name="connsiteX9" fmla="*/ 780339 w 5329254"/>
                  <a:gd name="connsiteY9" fmla="*/ 1884206 h 5329254"/>
                  <a:gd name="connsiteX10" fmla="*/ 780339 w 5329254"/>
                  <a:gd name="connsiteY10" fmla="*/ 780339 h 5329254"/>
                  <a:gd name="connsiteX11" fmla="*/ 1884206 w 5329254"/>
                  <a:gd name="connsiteY11" fmla="*/ 780339 h 5329254"/>
                  <a:gd name="connsiteX12" fmla="*/ 2664545 w 5329254"/>
                  <a:gd name="connsiteY12" fmla="*/ 0 h 5329254"/>
                  <a:gd name="connsiteX13" fmla="*/ 3445049 w 5329254"/>
                  <a:gd name="connsiteY13" fmla="*/ 780339 h 5329254"/>
                  <a:gd name="connsiteX14" fmla="*/ 4548751 w 5329254"/>
                  <a:gd name="connsiteY14" fmla="*/ 780339 h 5329254"/>
                  <a:gd name="connsiteX15" fmla="*/ 4548751 w 5329254"/>
                  <a:gd name="connsiteY15" fmla="*/ 1884206 h 5329254"/>
                  <a:gd name="connsiteX16" fmla="*/ 4587325 w 5329254"/>
                  <a:gd name="connsiteY16" fmla="*/ 1922780 h 5329254"/>
                  <a:gd name="connsiteX17" fmla="*/ 5329254 w 5329254"/>
                  <a:gd name="connsiteY17" fmla="*/ 2664545 h 53292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329254" h="5329254">
                    <a:moveTo>
                      <a:pt x="5329254" y="2664545"/>
                    </a:moveTo>
                    <a:lnTo>
                      <a:pt x="4548751" y="3445049"/>
                    </a:lnTo>
                    <a:lnTo>
                      <a:pt x="4548751" y="4548751"/>
                    </a:lnTo>
                    <a:lnTo>
                      <a:pt x="3445049" y="4548751"/>
                    </a:lnTo>
                    <a:lnTo>
                      <a:pt x="2664545" y="5329255"/>
                    </a:lnTo>
                    <a:lnTo>
                      <a:pt x="1884206" y="4548751"/>
                    </a:lnTo>
                    <a:lnTo>
                      <a:pt x="780339" y="4548751"/>
                    </a:lnTo>
                    <a:lnTo>
                      <a:pt x="780339" y="3445049"/>
                    </a:lnTo>
                    <a:lnTo>
                      <a:pt x="0" y="2664545"/>
                    </a:lnTo>
                    <a:lnTo>
                      <a:pt x="780339" y="1884206"/>
                    </a:lnTo>
                    <a:lnTo>
                      <a:pt x="780339" y="780339"/>
                    </a:lnTo>
                    <a:lnTo>
                      <a:pt x="1884206" y="780339"/>
                    </a:lnTo>
                    <a:lnTo>
                      <a:pt x="2664545" y="0"/>
                    </a:lnTo>
                    <a:lnTo>
                      <a:pt x="3445049" y="780339"/>
                    </a:lnTo>
                    <a:lnTo>
                      <a:pt x="4548751" y="780339"/>
                    </a:lnTo>
                    <a:lnTo>
                      <a:pt x="4548751" y="1884206"/>
                    </a:lnTo>
                    <a:lnTo>
                      <a:pt x="4587325" y="1922780"/>
                    </a:lnTo>
                    <a:lnTo>
                      <a:pt x="5329254" y="2664545"/>
                    </a:lnTo>
                    <a:close/>
                  </a:path>
                </a:pathLst>
              </a:custGeom>
              <a:solidFill>
                <a:srgbClr val="0D5060"/>
              </a:solidFill>
              <a:ln w="16402"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018722E8-684D-408E-C0AB-547C8327FE81}"/>
                  </a:ext>
                </a:extLst>
              </p:cNvPr>
              <p:cNvSpPr/>
              <p:nvPr/>
            </p:nvSpPr>
            <p:spPr>
              <a:xfrm flipH="1">
                <a:off x="1260460" y="2530974"/>
                <a:ext cx="5329254" cy="3406802"/>
              </a:xfrm>
              <a:custGeom>
                <a:avLst/>
                <a:gdLst>
                  <a:gd name="connsiteX0" fmla="*/ 5329254 w 5329254"/>
                  <a:gd name="connsiteY0" fmla="*/ 741720 h 3406802"/>
                  <a:gd name="connsiteX1" fmla="*/ 4548751 w 5329254"/>
                  <a:gd name="connsiteY1" fmla="*/ 1522223 h 3406802"/>
                  <a:gd name="connsiteX2" fmla="*/ 4548751 w 5329254"/>
                  <a:gd name="connsiteY2" fmla="*/ 2626254 h 3406802"/>
                  <a:gd name="connsiteX3" fmla="*/ 3445049 w 5329254"/>
                  <a:gd name="connsiteY3" fmla="*/ 2626254 h 3406802"/>
                  <a:gd name="connsiteX4" fmla="*/ 2664545 w 5329254"/>
                  <a:gd name="connsiteY4" fmla="*/ 3406757 h 3406802"/>
                  <a:gd name="connsiteX5" fmla="*/ 1884206 w 5329254"/>
                  <a:gd name="connsiteY5" fmla="*/ 2626254 h 3406802"/>
                  <a:gd name="connsiteX6" fmla="*/ 780339 w 5329254"/>
                  <a:gd name="connsiteY6" fmla="*/ 2626254 h 3406802"/>
                  <a:gd name="connsiteX7" fmla="*/ 780339 w 5329254"/>
                  <a:gd name="connsiteY7" fmla="*/ 1522223 h 3406802"/>
                  <a:gd name="connsiteX8" fmla="*/ 0 w 5329254"/>
                  <a:gd name="connsiteY8" fmla="*/ 741720 h 3406802"/>
                  <a:gd name="connsiteX9" fmla="*/ 537735 w 5329254"/>
                  <a:gd name="connsiteY9" fmla="*/ 203985 h 3406802"/>
                  <a:gd name="connsiteX10" fmla="*/ 1111746 w 5329254"/>
                  <a:gd name="connsiteY10" fmla="*/ 942090 h 3406802"/>
                  <a:gd name="connsiteX11" fmla="*/ 1092869 w 5329254"/>
                  <a:gd name="connsiteY11" fmla="*/ 1036522 h 3406802"/>
                  <a:gd name="connsiteX12" fmla="*/ 1592522 w 5329254"/>
                  <a:gd name="connsiteY12" fmla="*/ 1677996 h 3406802"/>
                  <a:gd name="connsiteX13" fmla="*/ 1592522 w 5329254"/>
                  <a:gd name="connsiteY13" fmla="*/ 1684069 h 3406802"/>
                  <a:gd name="connsiteX14" fmla="*/ 1875506 w 5329254"/>
                  <a:gd name="connsiteY14" fmla="*/ 1707049 h 3406802"/>
                  <a:gd name="connsiteX15" fmla="*/ 2500927 w 5329254"/>
                  <a:gd name="connsiteY15" fmla="*/ 1197580 h 3406802"/>
                  <a:gd name="connsiteX16" fmla="*/ 2551778 w 5329254"/>
                  <a:gd name="connsiteY16" fmla="*/ 1205097 h 3406802"/>
                  <a:gd name="connsiteX17" fmla="*/ 3170075 w 5329254"/>
                  <a:gd name="connsiteY17" fmla="*/ 684122 h 3406802"/>
                  <a:gd name="connsiteX18" fmla="*/ 3531880 w 5329254"/>
                  <a:gd name="connsiteY18" fmla="*/ 855800 h 3406802"/>
                  <a:gd name="connsiteX19" fmla="*/ 3989677 w 5329254"/>
                  <a:gd name="connsiteY19" fmla="*/ 779144 h 3406802"/>
                  <a:gd name="connsiteX20" fmla="*/ 3988856 w 5329254"/>
                  <a:gd name="connsiteY20" fmla="*/ 741391 h 3406802"/>
                  <a:gd name="connsiteX21" fmla="*/ 4587161 w 5329254"/>
                  <a:gd name="connsiteY21" fmla="*/ -46 h 34068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5329254" h="3406802">
                    <a:moveTo>
                      <a:pt x="5329254" y="741720"/>
                    </a:moveTo>
                    <a:lnTo>
                      <a:pt x="4548751" y="1522223"/>
                    </a:lnTo>
                    <a:lnTo>
                      <a:pt x="4548751" y="2626254"/>
                    </a:lnTo>
                    <a:lnTo>
                      <a:pt x="3445049" y="2626254"/>
                    </a:lnTo>
                    <a:lnTo>
                      <a:pt x="2664545" y="3406757"/>
                    </a:lnTo>
                    <a:lnTo>
                      <a:pt x="1884206" y="2626254"/>
                    </a:lnTo>
                    <a:lnTo>
                      <a:pt x="780339" y="2626254"/>
                    </a:lnTo>
                    <a:lnTo>
                      <a:pt x="780339" y="1522223"/>
                    </a:lnTo>
                    <a:lnTo>
                      <a:pt x="0" y="741720"/>
                    </a:lnTo>
                    <a:lnTo>
                      <a:pt x="537735" y="203985"/>
                    </a:lnTo>
                    <a:cubicBezTo>
                      <a:pt x="900066" y="249305"/>
                      <a:pt x="1157066" y="579759"/>
                      <a:pt x="1111746" y="942090"/>
                    </a:cubicBezTo>
                    <a:cubicBezTo>
                      <a:pt x="1107757" y="973983"/>
                      <a:pt x="1101454" y="1005548"/>
                      <a:pt x="1092869" y="1036522"/>
                    </a:cubicBezTo>
                    <a:cubicBezTo>
                      <a:pt x="1386653" y="1110715"/>
                      <a:pt x="1592506" y="1374986"/>
                      <a:pt x="1592522" y="1677996"/>
                    </a:cubicBezTo>
                    <a:cubicBezTo>
                      <a:pt x="1592522" y="1679965"/>
                      <a:pt x="1592522" y="1682099"/>
                      <a:pt x="1592522" y="1684069"/>
                    </a:cubicBezTo>
                    <a:cubicBezTo>
                      <a:pt x="1687397" y="1671216"/>
                      <a:pt x="1783947" y="1679046"/>
                      <a:pt x="1875506" y="1707049"/>
                    </a:cubicBezTo>
                    <a:cubicBezTo>
                      <a:pt x="1907514" y="1393649"/>
                      <a:pt x="2187527" y="1165555"/>
                      <a:pt x="2500927" y="1197580"/>
                    </a:cubicBezTo>
                    <a:cubicBezTo>
                      <a:pt x="2517981" y="1199319"/>
                      <a:pt x="2534954" y="1201831"/>
                      <a:pt x="2551778" y="1205097"/>
                    </a:cubicBezTo>
                    <a:cubicBezTo>
                      <a:pt x="2578649" y="890500"/>
                      <a:pt x="2855477" y="657251"/>
                      <a:pt x="3170075" y="684122"/>
                    </a:cubicBezTo>
                    <a:cubicBezTo>
                      <a:pt x="3307431" y="695858"/>
                      <a:pt x="3435922" y="756821"/>
                      <a:pt x="3531880" y="855800"/>
                    </a:cubicBezTo>
                    <a:cubicBezTo>
                      <a:pt x="3672666" y="782903"/>
                      <a:pt x="3832822" y="756082"/>
                      <a:pt x="3989677" y="779144"/>
                    </a:cubicBezTo>
                    <a:cubicBezTo>
                      <a:pt x="3989677" y="766670"/>
                      <a:pt x="3988856" y="754030"/>
                      <a:pt x="3988856" y="741391"/>
                    </a:cubicBezTo>
                    <a:cubicBezTo>
                      <a:pt x="3988775" y="384182"/>
                      <a:pt x="4237994" y="75345"/>
                      <a:pt x="4587161" y="-46"/>
                    </a:cubicBezTo>
                    <a:close/>
                  </a:path>
                </a:pathLst>
              </a:custGeom>
              <a:solidFill>
                <a:srgbClr val="1C737C"/>
              </a:solidFill>
              <a:ln w="16402" cap="flat">
                <a:no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A3CEC854-CDFD-B1F9-1E55-2CE3A60CBF1C}"/>
                  </a:ext>
                </a:extLst>
              </p:cNvPr>
              <p:cNvSpPr/>
              <p:nvPr/>
            </p:nvSpPr>
            <p:spPr>
              <a:xfrm flipH="1">
                <a:off x="1331043" y="678612"/>
                <a:ext cx="5188254" cy="5188255"/>
              </a:xfrm>
              <a:custGeom>
                <a:avLst/>
                <a:gdLst>
                  <a:gd name="connsiteX0" fmla="*/ 4428434 w 5188254"/>
                  <a:gd name="connsiteY0" fmla="*/ 1834260 h 5188255"/>
                  <a:gd name="connsiteX1" fmla="*/ 4428434 w 5188254"/>
                  <a:gd name="connsiteY1" fmla="*/ 759776 h 5188255"/>
                  <a:gd name="connsiteX2" fmla="*/ 3353949 w 5188254"/>
                  <a:gd name="connsiteY2" fmla="*/ 759776 h 5188255"/>
                  <a:gd name="connsiteX3" fmla="*/ 2594127 w 5188254"/>
                  <a:gd name="connsiteY3" fmla="*/ -46 h 5188255"/>
                  <a:gd name="connsiteX4" fmla="*/ 1834306 w 5188254"/>
                  <a:gd name="connsiteY4" fmla="*/ 759776 h 5188255"/>
                  <a:gd name="connsiteX5" fmla="*/ 759821 w 5188254"/>
                  <a:gd name="connsiteY5" fmla="*/ 759776 h 5188255"/>
                  <a:gd name="connsiteX6" fmla="*/ 759821 w 5188254"/>
                  <a:gd name="connsiteY6" fmla="*/ 1834260 h 5188255"/>
                  <a:gd name="connsiteX7" fmla="*/ 0 w 5188254"/>
                  <a:gd name="connsiteY7" fmla="*/ 2594082 h 5188255"/>
                  <a:gd name="connsiteX8" fmla="*/ 759821 w 5188254"/>
                  <a:gd name="connsiteY8" fmla="*/ 3353903 h 5188255"/>
                  <a:gd name="connsiteX9" fmla="*/ 759821 w 5188254"/>
                  <a:gd name="connsiteY9" fmla="*/ 4428388 h 5188255"/>
                  <a:gd name="connsiteX10" fmla="*/ 1834306 w 5188254"/>
                  <a:gd name="connsiteY10" fmla="*/ 4428388 h 5188255"/>
                  <a:gd name="connsiteX11" fmla="*/ 2594127 w 5188254"/>
                  <a:gd name="connsiteY11" fmla="*/ 5188209 h 5188255"/>
                  <a:gd name="connsiteX12" fmla="*/ 3353949 w 5188254"/>
                  <a:gd name="connsiteY12" fmla="*/ 4428388 h 5188255"/>
                  <a:gd name="connsiteX13" fmla="*/ 4428434 w 5188254"/>
                  <a:gd name="connsiteY13" fmla="*/ 4428388 h 5188255"/>
                  <a:gd name="connsiteX14" fmla="*/ 4428434 w 5188254"/>
                  <a:gd name="connsiteY14" fmla="*/ 3353903 h 5188255"/>
                  <a:gd name="connsiteX15" fmla="*/ 5188255 w 5188254"/>
                  <a:gd name="connsiteY15" fmla="*/ 2594082 h 5188255"/>
                  <a:gd name="connsiteX16" fmla="*/ 4403812 w 5188254"/>
                  <a:gd name="connsiteY16" fmla="*/ 3344383 h 5188255"/>
                  <a:gd name="connsiteX17" fmla="*/ 4403812 w 5188254"/>
                  <a:gd name="connsiteY17" fmla="*/ 4404423 h 5188255"/>
                  <a:gd name="connsiteX18" fmla="*/ 3343772 w 5188254"/>
                  <a:gd name="connsiteY18" fmla="*/ 4404423 h 5188255"/>
                  <a:gd name="connsiteX19" fmla="*/ 2594127 w 5188254"/>
                  <a:gd name="connsiteY19" fmla="*/ 5154067 h 5188255"/>
                  <a:gd name="connsiteX20" fmla="*/ 1844647 w 5188254"/>
                  <a:gd name="connsiteY20" fmla="*/ 4404423 h 5188255"/>
                  <a:gd name="connsiteX21" fmla="*/ 784607 w 5188254"/>
                  <a:gd name="connsiteY21" fmla="*/ 4404423 h 5188255"/>
                  <a:gd name="connsiteX22" fmla="*/ 784607 w 5188254"/>
                  <a:gd name="connsiteY22" fmla="*/ 3343726 h 5188255"/>
                  <a:gd name="connsiteX23" fmla="*/ 35619 w 5188254"/>
                  <a:gd name="connsiteY23" fmla="*/ 2594082 h 5188255"/>
                  <a:gd name="connsiteX24" fmla="*/ 785264 w 5188254"/>
                  <a:gd name="connsiteY24" fmla="*/ 1844601 h 5188255"/>
                  <a:gd name="connsiteX25" fmla="*/ 785264 w 5188254"/>
                  <a:gd name="connsiteY25" fmla="*/ 785382 h 5188255"/>
                  <a:gd name="connsiteX26" fmla="*/ 1845304 w 5188254"/>
                  <a:gd name="connsiteY26" fmla="*/ 785382 h 5188255"/>
                  <a:gd name="connsiteX27" fmla="*/ 2594784 w 5188254"/>
                  <a:gd name="connsiteY27" fmla="*/ 35737 h 5188255"/>
                  <a:gd name="connsiteX28" fmla="*/ 3343772 w 5188254"/>
                  <a:gd name="connsiteY28" fmla="*/ 785382 h 5188255"/>
                  <a:gd name="connsiteX29" fmla="*/ 4403812 w 5188254"/>
                  <a:gd name="connsiteY29" fmla="*/ 785382 h 5188255"/>
                  <a:gd name="connsiteX30" fmla="*/ 4403812 w 5188254"/>
                  <a:gd name="connsiteY30" fmla="*/ 1845422 h 5188255"/>
                  <a:gd name="connsiteX31" fmla="*/ 5153457 w 5188254"/>
                  <a:gd name="connsiteY31" fmla="*/ 2594903 h 51882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5188254" h="5188255">
                    <a:moveTo>
                      <a:pt x="4428434" y="1834260"/>
                    </a:moveTo>
                    <a:lnTo>
                      <a:pt x="4428434" y="759776"/>
                    </a:lnTo>
                    <a:lnTo>
                      <a:pt x="3353949" y="759776"/>
                    </a:lnTo>
                    <a:lnTo>
                      <a:pt x="2594127" y="-46"/>
                    </a:lnTo>
                    <a:lnTo>
                      <a:pt x="1834306" y="759776"/>
                    </a:lnTo>
                    <a:lnTo>
                      <a:pt x="759821" y="759776"/>
                    </a:lnTo>
                    <a:lnTo>
                      <a:pt x="759821" y="1834260"/>
                    </a:lnTo>
                    <a:lnTo>
                      <a:pt x="0" y="2594082"/>
                    </a:lnTo>
                    <a:lnTo>
                      <a:pt x="759821" y="3353903"/>
                    </a:lnTo>
                    <a:lnTo>
                      <a:pt x="759821" y="4428388"/>
                    </a:lnTo>
                    <a:lnTo>
                      <a:pt x="1834306" y="4428388"/>
                    </a:lnTo>
                    <a:lnTo>
                      <a:pt x="2594127" y="5188209"/>
                    </a:lnTo>
                    <a:lnTo>
                      <a:pt x="3353949" y="4428388"/>
                    </a:lnTo>
                    <a:lnTo>
                      <a:pt x="4428434" y="4428388"/>
                    </a:lnTo>
                    <a:lnTo>
                      <a:pt x="4428434" y="3353903"/>
                    </a:lnTo>
                    <a:lnTo>
                      <a:pt x="5188255" y="2594082"/>
                    </a:lnTo>
                    <a:close/>
                    <a:moveTo>
                      <a:pt x="4403812" y="3344383"/>
                    </a:moveTo>
                    <a:lnTo>
                      <a:pt x="4403812" y="4404423"/>
                    </a:lnTo>
                    <a:lnTo>
                      <a:pt x="3343772" y="4404423"/>
                    </a:lnTo>
                    <a:lnTo>
                      <a:pt x="2594127" y="5154067"/>
                    </a:lnTo>
                    <a:lnTo>
                      <a:pt x="1844647" y="4404423"/>
                    </a:lnTo>
                    <a:lnTo>
                      <a:pt x="784607" y="4404423"/>
                    </a:lnTo>
                    <a:lnTo>
                      <a:pt x="784607" y="3343726"/>
                    </a:lnTo>
                    <a:lnTo>
                      <a:pt x="35619" y="2594082"/>
                    </a:lnTo>
                    <a:lnTo>
                      <a:pt x="785264" y="1844601"/>
                    </a:lnTo>
                    <a:lnTo>
                      <a:pt x="785264" y="785382"/>
                    </a:lnTo>
                    <a:lnTo>
                      <a:pt x="1845304" y="785382"/>
                    </a:lnTo>
                    <a:lnTo>
                      <a:pt x="2594784" y="35737"/>
                    </a:lnTo>
                    <a:lnTo>
                      <a:pt x="3343772" y="785382"/>
                    </a:lnTo>
                    <a:lnTo>
                      <a:pt x="4403812" y="785382"/>
                    </a:lnTo>
                    <a:lnTo>
                      <a:pt x="4403812" y="1845422"/>
                    </a:lnTo>
                    <a:lnTo>
                      <a:pt x="5153457" y="2594903"/>
                    </a:lnTo>
                    <a:close/>
                  </a:path>
                </a:pathLst>
              </a:custGeom>
              <a:solidFill>
                <a:srgbClr val="E5A87A"/>
              </a:solidFill>
              <a:ln w="16402"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6E6123D2-1A9F-DF7C-36A4-160C266A4A56}"/>
                  </a:ext>
                </a:extLst>
              </p:cNvPr>
              <p:cNvSpPr/>
              <p:nvPr/>
            </p:nvSpPr>
            <p:spPr>
              <a:xfrm flipH="1">
                <a:off x="1426738" y="774636"/>
                <a:ext cx="4996042" cy="4996042"/>
              </a:xfrm>
              <a:custGeom>
                <a:avLst/>
                <a:gdLst>
                  <a:gd name="connsiteX0" fmla="*/ 4264290 w 4996042"/>
                  <a:gd name="connsiteY0" fmla="*/ 1766305 h 4996042"/>
                  <a:gd name="connsiteX1" fmla="*/ 4264290 w 4996042"/>
                  <a:gd name="connsiteY1" fmla="*/ 731379 h 4996042"/>
                  <a:gd name="connsiteX2" fmla="*/ 3229364 w 4996042"/>
                  <a:gd name="connsiteY2" fmla="*/ 731379 h 4996042"/>
                  <a:gd name="connsiteX3" fmla="*/ 2497611 w 4996042"/>
                  <a:gd name="connsiteY3" fmla="*/ -46 h 4996042"/>
                  <a:gd name="connsiteX4" fmla="*/ 1765858 w 4996042"/>
                  <a:gd name="connsiteY4" fmla="*/ 731707 h 4996042"/>
                  <a:gd name="connsiteX5" fmla="*/ 731753 w 4996042"/>
                  <a:gd name="connsiteY5" fmla="*/ 731707 h 4996042"/>
                  <a:gd name="connsiteX6" fmla="*/ 731753 w 4996042"/>
                  <a:gd name="connsiteY6" fmla="*/ 1766633 h 4996042"/>
                  <a:gd name="connsiteX7" fmla="*/ 0 w 4996042"/>
                  <a:gd name="connsiteY7" fmla="*/ 2498386 h 4996042"/>
                  <a:gd name="connsiteX8" fmla="*/ 731753 w 4996042"/>
                  <a:gd name="connsiteY8" fmla="*/ 3230139 h 4996042"/>
                  <a:gd name="connsiteX9" fmla="*/ 731753 w 4996042"/>
                  <a:gd name="connsiteY9" fmla="*/ 4264244 h 4996042"/>
                  <a:gd name="connsiteX10" fmla="*/ 1765858 w 4996042"/>
                  <a:gd name="connsiteY10" fmla="*/ 4264244 h 4996042"/>
                  <a:gd name="connsiteX11" fmla="*/ 2497611 w 4996042"/>
                  <a:gd name="connsiteY11" fmla="*/ 4995997 h 4996042"/>
                  <a:gd name="connsiteX12" fmla="*/ 3229364 w 4996042"/>
                  <a:gd name="connsiteY12" fmla="*/ 4264244 h 4996042"/>
                  <a:gd name="connsiteX13" fmla="*/ 4264290 w 4996042"/>
                  <a:gd name="connsiteY13" fmla="*/ 4264244 h 4996042"/>
                  <a:gd name="connsiteX14" fmla="*/ 4264290 w 4996042"/>
                  <a:gd name="connsiteY14" fmla="*/ 3230139 h 4996042"/>
                  <a:gd name="connsiteX15" fmla="*/ 4996042 w 4996042"/>
                  <a:gd name="connsiteY15" fmla="*/ 2498386 h 4996042"/>
                  <a:gd name="connsiteX16" fmla="*/ 4165804 w 4996042"/>
                  <a:gd name="connsiteY16" fmla="*/ 3188939 h 4996042"/>
                  <a:gd name="connsiteX17" fmla="*/ 4165804 w 4996042"/>
                  <a:gd name="connsiteY17" fmla="*/ 4166086 h 4996042"/>
                  <a:gd name="connsiteX18" fmla="*/ 3189148 w 4996042"/>
                  <a:gd name="connsiteY18" fmla="*/ 4166086 h 4996042"/>
                  <a:gd name="connsiteX19" fmla="*/ 2497611 w 4996042"/>
                  <a:gd name="connsiteY19" fmla="*/ 4856967 h 4996042"/>
                  <a:gd name="connsiteX20" fmla="*/ 1806730 w 4996042"/>
                  <a:gd name="connsiteY20" fmla="*/ 4166086 h 4996042"/>
                  <a:gd name="connsiteX21" fmla="*/ 829746 w 4996042"/>
                  <a:gd name="connsiteY21" fmla="*/ 4166086 h 4996042"/>
                  <a:gd name="connsiteX22" fmla="*/ 829746 w 4996042"/>
                  <a:gd name="connsiteY22" fmla="*/ 3188939 h 4996042"/>
                  <a:gd name="connsiteX23" fmla="*/ 138866 w 4996042"/>
                  <a:gd name="connsiteY23" fmla="*/ 2498058 h 4996042"/>
                  <a:gd name="connsiteX24" fmla="*/ 829746 w 4996042"/>
                  <a:gd name="connsiteY24" fmla="*/ 1807177 h 4996042"/>
                  <a:gd name="connsiteX25" fmla="*/ 829746 w 4996042"/>
                  <a:gd name="connsiteY25" fmla="*/ 830193 h 4996042"/>
                  <a:gd name="connsiteX26" fmla="*/ 1806730 w 4996042"/>
                  <a:gd name="connsiteY26" fmla="*/ 830193 h 4996042"/>
                  <a:gd name="connsiteX27" fmla="*/ 2497611 w 4996042"/>
                  <a:gd name="connsiteY27" fmla="*/ 139312 h 4996042"/>
                  <a:gd name="connsiteX28" fmla="*/ 3189148 w 4996042"/>
                  <a:gd name="connsiteY28" fmla="*/ 830193 h 4996042"/>
                  <a:gd name="connsiteX29" fmla="*/ 4166296 w 4996042"/>
                  <a:gd name="connsiteY29" fmla="*/ 830193 h 4996042"/>
                  <a:gd name="connsiteX30" fmla="*/ 4166296 w 4996042"/>
                  <a:gd name="connsiteY30" fmla="*/ 1807177 h 4996042"/>
                  <a:gd name="connsiteX31" fmla="*/ 4857177 w 4996042"/>
                  <a:gd name="connsiteY31" fmla="*/ 2498058 h 49960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996042" h="4996042">
                    <a:moveTo>
                      <a:pt x="4264290" y="1766305"/>
                    </a:moveTo>
                    <a:lnTo>
                      <a:pt x="4264290" y="731379"/>
                    </a:lnTo>
                    <a:lnTo>
                      <a:pt x="3229364" y="731379"/>
                    </a:lnTo>
                    <a:lnTo>
                      <a:pt x="2497611" y="-46"/>
                    </a:lnTo>
                    <a:lnTo>
                      <a:pt x="1765858" y="731707"/>
                    </a:lnTo>
                    <a:lnTo>
                      <a:pt x="731753" y="731707"/>
                    </a:lnTo>
                    <a:lnTo>
                      <a:pt x="731753" y="1766633"/>
                    </a:lnTo>
                    <a:lnTo>
                      <a:pt x="0" y="2498386"/>
                    </a:lnTo>
                    <a:lnTo>
                      <a:pt x="731753" y="3230139"/>
                    </a:lnTo>
                    <a:lnTo>
                      <a:pt x="731753" y="4264244"/>
                    </a:lnTo>
                    <a:lnTo>
                      <a:pt x="1765858" y="4264244"/>
                    </a:lnTo>
                    <a:lnTo>
                      <a:pt x="2497611" y="4995997"/>
                    </a:lnTo>
                    <a:lnTo>
                      <a:pt x="3229364" y="4264244"/>
                    </a:lnTo>
                    <a:lnTo>
                      <a:pt x="4264290" y="4264244"/>
                    </a:lnTo>
                    <a:lnTo>
                      <a:pt x="4264290" y="3230139"/>
                    </a:lnTo>
                    <a:lnTo>
                      <a:pt x="4996042" y="2498386"/>
                    </a:lnTo>
                    <a:close/>
                    <a:moveTo>
                      <a:pt x="4165804" y="3188939"/>
                    </a:moveTo>
                    <a:lnTo>
                      <a:pt x="4165804" y="4166086"/>
                    </a:lnTo>
                    <a:lnTo>
                      <a:pt x="3189148" y="4166086"/>
                    </a:lnTo>
                    <a:lnTo>
                      <a:pt x="2497611" y="4856967"/>
                    </a:lnTo>
                    <a:lnTo>
                      <a:pt x="1806730" y="4166086"/>
                    </a:lnTo>
                    <a:lnTo>
                      <a:pt x="829746" y="4166086"/>
                    </a:lnTo>
                    <a:lnTo>
                      <a:pt x="829746" y="3188939"/>
                    </a:lnTo>
                    <a:lnTo>
                      <a:pt x="138866" y="2498058"/>
                    </a:lnTo>
                    <a:lnTo>
                      <a:pt x="829746" y="1807177"/>
                    </a:lnTo>
                    <a:lnTo>
                      <a:pt x="829746" y="830193"/>
                    </a:lnTo>
                    <a:lnTo>
                      <a:pt x="1806730" y="830193"/>
                    </a:lnTo>
                    <a:lnTo>
                      <a:pt x="2497611" y="139312"/>
                    </a:lnTo>
                    <a:lnTo>
                      <a:pt x="3189148" y="830193"/>
                    </a:lnTo>
                    <a:lnTo>
                      <a:pt x="4166296" y="830193"/>
                    </a:lnTo>
                    <a:lnTo>
                      <a:pt x="4166296" y="1807177"/>
                    </a:lnTo>
                    <a:lnTo>
                      <a:pt x="4857177" y="2498058"/>
                    </a:lnTo>
                    <a:close/>
                  </a:path>
                </a:pathLst>
              </a:custGeom>
              <a:solidFill>
                <a:srgbClr val="E5A87A"/>
              </a:solidFill>
              <a:ln w="16402"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8105262E-93F8-C329-33E6-AFB95681CC73}"/>
                  </a:ext>
                </a:extLst>
              </p:cNvPr>
              <p:cNvSpPr/>
              <p:nvPr/>
            </p:nvSpPr>
            <p:spPr>
              <a:xfrm flipH="1">
                <a:off x="6472844" y="3627659"/>
                <a:ext cx="493516" cy="629122"/>
              </a:xfrm>
              <a:custGeom>
                <a:avLst/>
                <a:gdLst>
                  <a:gd name="connsiteX0" fmla="*/ 393224 w 493516"/>
                  <a:gd name="connsiteY0" fmla="*/ 629077 h 629122"/>
                  <a:gd name="connsiteX1" fmla="*/ 144382 w 493516"/>
                  <a:gd name="connsiteY1" fmla="*/ 491688 h 629122"/>
                  <a:gd name="connsiteX2" fmla="*/ 757 w 493516"/>
                  <a:gd name="connsiteY2" fmla="*/ 298819 h 629122"/>
                  <a:gd name="connsiteX3" fmla="*/ 8471 w 493516"/>
                  <a:gd name="connsiteY3" fmla="*/ 242354 h 629122"/>
                  <a:gd name="connsiteX4" fmla="*/ 8471 w 493516"/>
                  <a:gd name="connsiteY4" fmla="*/ 194752 h 629122"/>
                  <a:gd name="connsiteX5" fmla="*/ 24886 w 493516"/>
                  <a:gd name="connsiteY5" fmla="*/ 166520 h 629122"/>
                  <a:gd name="connsiteX6" fmla="*/ 31944 w 493516"/>
                  <a:gd name="connsiteY6" fmla="*/ 113501 h 629122"/>
                  <a:gd name="connsiteX7" fmla="*/ 55909 w 493516"/>
                  <a:gd name="connsiteY7" fmla="*/ 83463 h 629122"/>
                  <a:gd name="connsiteX8" fmla="*/ 64773 w 493516"/>
                  <a:gd name="connsiteY8" fmla="*/ 2376 h 629122"/>
                  <a:gd name="connsiteX9" fmla="*/ 154723 w 493516"/>
                  <a:gd name="connsiteY9" fmla="*/ 102996 h 629122"/>
                  <a:gd name="connsiteX10" fmla="*/ 332984 w 493516"/>
                  <a:gd name="connsiteY10" fmla="*/ 274034 h 629122"/>
                  <a:gd name="connsiteX11" fmla="*/ 276518 w 493516"/>
                  <a:gd name="connsiteY11" fmla="*/ 87074 h 629122"/>
                  <a:gd name="connsiteX12" fmla="*/ 393060 w 493516"/>
                  <a:gd name="connsiteY12" fmla="*/ 215927 h 629122"/>
                  <a:gd name="connsiteX13" fmla="*/ 493516 w 493516"/>
                  <a:gd name="connsiteY13" fmla="*/ 443266 h 629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93516" h="629122">
                    <a:moveTo>
                      <a:pt x="393224" y="629077"/>
                    </a:moveTo>
                    <a:cubicBezTo>
                      <a:pt x="393224" y="629077"/>
                      <a:pt x="191328" y="526979"/>
                      <a:pt x="144382" y="491688"/>
                    </a:cubicBezTo>
                    <a:cubicBezTo>
                      <a:pt x="97437" y="456397"/>
                      <a:pt x="5517" y="327545"/>
                      <a:pt x="757" y="298819"/>
                    </a:cubicBezTo>
                    <a:cubicBezTo>
                      <a:pt x="-1454" y="279647"/>
                      <a:pt x="1198" y="260229"/>
                      <a:pt x="8471" y="242354"/>
                    </a:cubicBezTo>
                    <a:cubicBezTo>
                      <a:pt x="8471" y="242354"/>
                      <a:pt x="1413" y="207063"/>
                      <a:pt x="8471" y="194752"/>
                    </a:cubicBezTo>
                    <a:lnTo>
                      <a:pt x="24886" y="166520"/>
                    </a:lnTo>
                    <a:cubicBezTo>
                      <a:pt x="24886" y="166520"/>
                      <a:pt x="23080" y="127617"/>
                      <a:pt x="31944" y="113501"/>
                    </a:cubicBezTo>
                    <a:cubicBezTo>
                      <a:pt x="38971" y="102750"/>
                      <a:pt x="46994" y="92704"/>
                      <a:pt x="55909" y="83463"/>
                    </a:cubicBezTo>
                    <a:cubicBezTo>
                      <a:pt x="55909" y="83463"/>
                      <a:pt x="43598" y="17805"/>
                      <a:pt x="64773" y="2376"/>
                    </a:cubicBezTo>
                    <a:cubicBezTo>
                      <a:pt x="85947" y="-13054"/>
                      <a:pt x="128296" y="48172"/>
                      <a:pt x="154723" y="102996"/>
                    </a:cubicBezTo>
                    <a:cubicBezTo>
                      <a:pt x="181151" y="157820"/>
                      <a:pt x="332984" y="274034"/>
                      <a:pt x="332984" y="274034"/>
                    </a:cubicBezTo>
                    <a:cubicBezTo>
                      <a:pt x="332984" y="274034"/>
                      <a:pt x="257149" y="120559"/>
                      <a:pt x="276518" y="87074"/>
                    </a:cubicBezTo>
                    <a:cubicBezTo>
                      <a:pt x="295887" y="53589"/>
                      <a:pt x="327895" y="148792"/>
                      <a:pt x="393060" y="215927"/>
                    </a:cubicBezTo>
                    <a:cubicBezTo>
                      <a:pt x="458225" y="283062"/>
                      <a:pt x="493516" y="443266"/>
                      <a:pt x="493516" y="443266"/>
                    </a:cubicBezTo>
                    <a:close/>
                  </a:path>
                </a:pathLst>
              </a:custGeom>
              <a:solidFill>
                <a:srgbClr val="E5BC99"/>
              </a:solidFill>
              <a:ln w="16402"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15EB1BDE-AF6F-0C17-827C-967F879DBF73}"/>
                  </a:ext>
                </a:extLst>
              </p:cNvPr>
              <p:cNvSpPr/>
              <p:nvPr/>
            </p:nvSpPr>
            <p:spPr>
              <a:xfrm flipH="1">
                <a:off x="4313369" y="3344635"/>
                <a:ext cx="2315083" cy="1640352"/>
              </a:xfrm>
              <a:custGeom>
                <a:avLst/>
                <a:gdLst>
                  <a:gd name="connsiteX0" fmla="*/ 1808372 w 2315083"/>
                  <a:gd name="connsiteY0" fmla="*/ -46 h 1640352"/>
                  <a:gd name="connsiteX1" fmla="*/ 1157542 w 2315083"/>
                  <a:gd name="connsiteY1" fmla="*/ 1098896 h 1640352"/>
                  <a:gd name="connsiteX2" fmla="*/ 146580 w 2315083"/>
                  <a:gd name="connsiteY2" fmla="*/ 687224 h 1640352"/>
                  <a:gd name="connsiteX3" fmla="*/ 0 w 2315083"/>
                  <a:gd name="connsiteY3" fmla="*/ 980384 h 1640352"/>
                  <a:gd name="connsiteX4" fmla="*/ 842057 w 2315083"/>
                  <a:gd name="connsiteY4" fmla="*/ 1563587 h 1640352"/>
                  <a:gd name="connsiteX5" fmla="*/ 1410979 w 2315083"/>
                  <a:gd name="connsiteY5" fmla="*/ 1493990 h 1640352"/>
                  <a:gd name="connsiteX6" fmla="*/ 2315083 w 2315083"/>
                  <a:gd name="connsiteY6" fmla="*/ 466615 h 16403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315083" h="1640352">
                    <a:moveTo>
                      <a:pt x="1808372" y="-46"/>
                    </a:moveTo>
                    <a:lnTo>
                      <a:pt x="1157542" y="1098896"/>
                    </a:lnTo>
                    <a:lnTo>
                      <a:pt x="146580" y="687224"/>
                    </a:lnTo>
                    <a:lnTo>
                      <a:pt x="0" y="980384"/>
                    </a:lnTo>
                    <a:lnTo>
                      <a:pt x="842057" y="1563587"/>
                    </a:lnTo>
                    <a:cubicBezTo>
                      <a:pt x="1021877" y="1688173"/>
                      <a:pt x="1266500" y="1658249"/>
                      <a:pt x="1410979" y="1493990"/>
                    </a:cubicBezTo>
                    <a:lnTo>
                      <a:pt x="2315083" y="466615"/>
                    </a:lnTo>
                    <a:close/>
                  </a:path>
                </a:pathLst>
              </a:custGeom>
              <a:solidFill>
                <a:srgbClr val="D1C3BE"/>
              </a:solidFill>
              <a:ln w="16402"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782181C6-4083-AF3A-C606-73C073206924}"/>
                  </a:ext>
                </a:extLst>
              </p:cNvPr>
              <p:cNvSpPr/>
              <p:nvPr/>
            </p:nvSpPr>
            <p:spPr>
              <a:xfrm flipH="1">
                <a:off x="6472680" y="3761399"/>
                <a:ext cx="493680" cy="629159"/>
              </a:xfrm>
              <a:custGeom>
                <a:avLst/>
                <a:gdLst>
                  <a:gd name="connsiteX0" fmla="*/ 393224 w 493680"/>
                  <a:gd name="connsiteY0" fmla="*/ 629114 h 629159"/>
                  <a:gd name="connsiteX1" fmla="*/ 144382 w 493680"/>
                  <a:gd name="connsiteY1" fmla="*/ 491726 h 629159"/>
                  <a:gd name="connsiteX2" fmla="*/ 757 w 493680"/>
                  <a:gd name="connsiteY2" fmla="*/ 298857 h 629159"/>
                  <a:gd name="connsiteX3" fmla="*/ 8471 w 493680"/>
                  <a:gd name="connsiteY3" fmla="*/ 242391 h 629159"/>
                  <a:gd name="connsiteX4" fmla="*/ 8471 w 493680"/>
                  <a:gd name="connsiteY4" fmla="*/ 194789 h 629159"/>
                  <a:gd name="connsiteX5" fmla="*/ 24886 w 493680"/>
                  <a:gd name="connsiteY5" fmla="*/ 166557 h 629159"/>
                  <a:gd name="connsiteX6" fmla="*/ 31944 w 493680"/>
                  <a:gd name="connsiteY6" fmla="*/ 113538 h 629159"/>
                  <a:gd name="connsiteX7" fmla="*/ 56566 w 493680"/>
                  <a:gd name="connsiteY7" fmla="*/ 83664 h 629159"/>
                  <a:gd name="connsiteX8" fmla="*/ 65429 w 493680"/>
                  <a:gd name="connsiteY8" fmla="*/ 2413 h 629159"/>
                  <a:gd name="connsiteX9" fmla="*/ 155380 w 493680"/>
                  <a:gd name="connsiteY9" fmla="*/ 103033 h 629159"/>
                  <a:gd name="connsiteX10" fmla="*/ 333640 w 493680"/>
                  <a:gd name="connsiteY10" fmla="*/ 274071 h 629159"/>
                  <a:gd name="connsiteX11" fmla="*/ 277175 w 493680"/>
                  <a:gd name="connsiteY11" fmla="*/ 87111 h 629159"/>
                  <a:gd name="connsiteX12" fmla="*/ 393717 w 493680"/>
                  <a:gd name="connsiteY12" fmla="*/ 215964 h 629159"/>
                  <a:gd name="connsiteX13" fmla="*/ 493680 w 493680"/>
                  <a:gd name="connsiteY13" fmla="*/ 443795 h 6291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93680" h="629159">
                    <a:moveTo>
                      <a:pt x="393224" y="629114"/>
                    </a:moveTo>
                    <a:cubicBezTo>
                      <a:pt x="393224" y="629114"/>
                      <a:pt x="191328" y="527016"/>
                      <a:pt x="144382" y="491726"/>
                    </a:cubicBezTo>
                    <a:cubicBezTo>
                      <a:pt x="97437" y="456434"/>
                      <a:pt x="5517" y="327582"/>
                      <a:pt x="757" y="298857"/>
                    </a:cubicBezTo>
                    <a:cubicBezTo>
                      <a:pt x="-1454" y="279684"/>
                      <a:pt x="1198" y="260266"/>
                      <a:pt x="8471" y="242391"/>
                    </a:cubicBezTo>
                    <a:cubicBezTo>
                      <a:pt x="8471" y="242391"/>
                      <a:pt x="1413" y="207100"/>
                      <a:pt x="8471" y="194789"/>
                    </a:cubicBezTo>
                    <a:lnTo>
                      <a:pt x="24886" y="166557"/>
                    </a:lnTo>
                    <a:cubicBezTo>
                      <a:pt x="24886" y="166557"/>
                      <a:pt x="23080" y="127655"/>
                      <a:pt x="31944" y="113538"/>
                    </a:cubicBezTo>
                    <a:cubicBezTo>
                      <a:pt x="39160" y="102803"/>
                      <a:pt x="47406" y="92790"/>
                      <a:pt x="56566" y="83664"/>
                    </a:cubicBezTo>
                    <a:cubicBezTo>
                      <a:pt x="56566" y="83664"/>
                      <a:pt x="44255" y="18006"/>
                      <a:pt x="65429" y="2413"/>
                    </a:cubicBezTo>
                    <a:cubicBezTo>
                      <a:pt x="86604" y="-13181"/>
                      <a:pt x="128953" y="48373"/>
                      <a:pt x="155380" y="103033"/>
                    </a:cubicBezTo>
                    <a:cubicBezTo>
                      <a:pt x="181807" y="157693"/>
                      <a:pt x="333640" y="274071"/>
                      <a:pt x="333640" y="274071"/>
                    </a:cubicBezTo>
                    <a:cubicBezTo>
                      <a:pt x="333640" y="274071"/>
                      <a:pt x="257806" y="120596"/>
                      <a:pt x="277175" y="87111"/>
                    </a:cubicBezTo>
                    <a:cubicBezTo>
                      <a:pt x="296544" y="53626"/>
                      <a:pt x="328552" y="148829"/>
                      <a:pt x="393717" y="215964"/>
                    </a:cubicBezTo>
                    <a:cubicBezTo>
                      <a:pt x="458882" y="283099"/>
                      <a:pt x="493680" y="443795"/>
                      <a:pt x="493680" y="443795"/>
                    </a:cubicBezTo>
                    <a:close/>
                  </a:path>
                </a:pathLst>
              </a:custGeom>
              <a:solidFill>
                <a:srgbClr val="EDC7A6"/>
              </a:solidFill>
              <a:ln w="16402"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5237D1F9-B689-EBD0-7BFF-AF0D2A5FB41B}"/>
                  </a:ext>
                </a:extLst>
              </p:cNvPr>
              <p:cNvSpPr/>
              <p:nvPr/>
            </p:nvSpPr>
            <p:spPr>
              <a:xfrm flipH="1">
                <a:off x="3367409" y="6160576"/>
                <a:ext cx="1064472" cy="478259"/>
              </a:xfrm>
              <a:custGeom>
                <a:avLst/>
                <a:gdLst>
                  <a:gd name="connsiteX0" fmla="*/ 0 w 1064472"/>
                  <a:gd name="connsiteY0" fmla="*/ 123499 h 478259"/>
                  <a:gd name="connsiteX1" fmla="*/ 270345 w 1064472"/>
                  <a:gd name="connsiteY1" fmla="*/ 148777 h 478259"/>
                  <a:gd name="connsiteX2" fmla="*/ 437607 w 1064472"/>
                  <a:gd name="connsiteY2" fmla="*/ 6628 h 478259"/>
                  <a:gd name="connsiteX3" fmla="*/ 634580 w 1064472"/>
                  <a:gd name="connsiteY3" fmla="*/ 114471 h 478259"/>
                  <a:gd name="connsiteX4" fmla="*/ 744556 w 1064472"/>
                  <a:gd name="connsiteY4" fmla="*/ 251859 h 478259"/>
                  <a:gd name="connsiteX5" fmla="*/ 957943 w 1064472"/>
                  <a:gd name="connsiteY5" fmla="*/ 333931 h 478259"/>
                  <a:gd name="connsiteX6" fmla="*/ 1064472 w 1064472"/>
                  <a:gd name="connsiteY6" fmla="*/ 478213 h 478259"/>
                  <a:gd name="connsiteX7" fmla="*/ 71567 w 1064472"/>
                  <a:gd name="connsiteY7" fmla="*/ 478213 h 4782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64472" h="478259">
                    <a:moveTo>
                      <a:pt x="0" y="123499"/>
                    </a:moveTo>
                    <a:lnTo>
                      <a:pt x="270345" y="148777"/>
                    </a:lnTo>
                    <a:cubicBezTo>
                      <a:pt x="270345" y="148777"/>
                      <a:pt x="382619" y="30757"/>
                      <a:pt x="437607" y="6628"/>
                    </a:cubicBezTo>
                    <a:cubicBezTo>
                      <a:pt x="492595" y="-17501"/>
                      <a:pt x="568922" y="25012"/>
                      <a:pt x="634580" y="114471"/>
                    </a:cubicBezTo>
                    <a:cubicBezTo>
                      <a:pt x="668804" y="162171"/>
                      <a:pt x="705506" y="208016"/>
                      <a:pt x="744556" y="251859"/>
                    </a:cubicBezTo>
                    <a:cubicBezTo>
                      <a:pt x="819570" y="267798"/>
                      <a:pt x="891579" y="295488"/>
                      <a:pt x="957943" y="333931"/>
                    </a:cubicBezTo>
                    <a:cubicBezTo>
                      <a:pt x="1061025" y="395813"/>
                      <a:pt x="1064472" y="478213"/>
                      <a:pt x="1064472" y="478213"/>
                    </a:cubicBezTo>
                    <a:lnTo>
                      <a:pt x="71567" y="478213"/>
                    </a:lnTo>
                    <a:close/>
                  </a:path>
                </a:pathLst>
              </a:custGeom>
              <a:solidFill>
                <a:srgbClr val="EDC7A6"/>
              </a:solidFill>
              <a:ln w="16402"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9391DE4A-1A9D-3E22-F48D-61623B2CADB1}"/>
                  </a:ext>
                </a:extLst>
              </p:cNvPr>
              <p:cNvSpPr/>
              <p:nvPr/>
            </p:nvSpPr>
            <p:spPr>
              <a:xfrm flipH="1">
                <a:off x="4056969" y="5415800"/>
                <a:ext cx="2650577" cy="1223527"/>
              </a:xfrm>
              <a:custGeom>
                <a:avLst/>
                <a:gdLst>
                  <a:gd name="connsiteX0" fmla="*/ 2562096 w 2650577"/>
                  <a:gd name="connsiteY0" fmla="*/ 501742 h 1223527"/>
                  <a:gd name="connsiteX1" fmla="*/ 2642855 w 2650577"/>
                  <a:gd name="connsiteY1" fmla="*/ 46899 h 1223527"/>
                  <a:gd name="connsiteX2" fmla="*/ 2357737 w 2650577"/>
                  <a:gd name="connsiteY2" fmla="*/ -46 h 1223527"/>
                  <a:gd name="connsiteX3" fmla="*/ 1402093 w 2650577"/>
                  <a:gd name="connsiteY3" fmla="*/ -46 h 1223527"/>
                  <a:gd name="connsiteX4" fmla="*/ 237657 w 2650577"/>
                  <a:gd name="connsiteY4" fmla="*/ 486969 h 1223527"/>
                  <a:gd name="connsiteX5" fmla="*/ 216154 w 2650577"/>
                  <a:gd name="connsiteY5" fmla="*/ 496489 h 1223527"/>
                  <a:gd name="connsiteX6" fmla="*/ 385222 w 2650577"/>
                  <a:gd name="connsiteY6" fmla="*/ 1223482 h 1223527"/>
                  <a:gd name="connsiteX7" fmla="*/ 2446867 w 2650577"/>
                  <a:gd name="connsiteY7" fmla="*/ 1223482 h 1223527"/>
                  <a:gd name="connsiteX8" fmla="*/ 2461805 w 2650577"/>
                  <a:gd name="connsiteY8" fmla="*/ 824776 h 1223527"/>
                  <a:gd name="connsiteX9" fmla="*/ 2229049 w 2650577"/>
                  <a:gd name="connsiteY9" fmla="*/ 756000 h 1223527"/>
                  <a:gd name="connsiteX10" fmla="*/ 2562096 w 2650577"/>
                  <a:gd name="connsiteY10" fmla="*/ 501742 h 12235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650577" h="1223527">
                    <a:moveTo>
                      <a:pt x="2562096" y="501742"/>
                    </a:moveTo>
                    <a:cubicBezTo>
                      <a:pt x="2687502" y="302307"/>
                      <a:pt x="2642855" y="46899"/>
                      <a:pt x="2642855" y="46899"/>
                    </a:cubicBezTo>
                    <a:lnTo>
                      <a:pt x="2357737" y="-46"/>
                    </a:lnTo>
                    <a:lnTo>
                      <a:pt x="1402093" y="-46"/>
                    </a:lnTo>
                    <a:lnTo>
                      <a:pt x="237657" y="486969"/>
                    </a:lnTo>
                    <a:cubicBezTo>
                      <a:pt x="230435" y="489923"/>
                      <a:pt x="223377" y="493206"/>
                      <a:pt x="216154" y="496489"/>
                    </a:cubicBezTo>
                    <a:cubicBezTo>
                      <a:pt x="-151364" y="668183"/>
                      <a:pt x="-20541" y="1223482"/>
                      <a:pt x="385222" y="1223482"/>
                    </a:cubicBezTo>
                    <a:lnTo>
                      <a:pt x="2446867" y="1223482"/>
                    </a:lnTo>
                    <a:lnTo>
                      <a:pt x="2461805" y="824776"/>
                    </a:lnTo>
                    <a:cubicBezTo>
                      <a:pt x="2461805" y="824776"/>
                      <a:pt x="2373331" y="791948"/>
                      <a:pt x="2229049" y="756000"/>
                    </a:cubicBezTo>
                    <a:cubicBezTo>
                      <a:pt x="2353798" y="688865"/>
                      <a:pt x="2484128" y="625506"/>
                      <a:pt x="2562096" y="501742"/>
                    </a:cubicBezTo>
                    <a:close/>
                  </a:path>
                </a:pathLst>
              </a:custGeom>
              <a:solidFill>
                <a:srgbClr val="3A3938"/>
              </a:solidFill>
              <a:ln w="16402" cap="flat">
                <a:no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8877D9EB-C479-2E51-2FD6-B9608CC97BE8}"/>
                  </a:ext>
                </a:extLst>
              </p:cNvPr>
              <p:cNvSpPr/>
              <p:nvPr/>
            </p:nvSpPr>
            <p:spPr>
              <a:xfrm flipH="1">
                <a:off x="3925170" y="5312390"/>
                <a:ext cx="1473846" cy="516690"/>
              </a:xfrm>
              <a:custGeom>
                <a:avLst/>
                <a:gdLst>
                  <a:gd name="connsiteX0" fmla="*/ 0 w 1473846"/>
                  <a:gd name="connsiteY0" fmla="*/ 144565 h 516690"/>
                  <a:gd name="connsiteX1" fmla="*/ 1473846 w 1473846"/>
                  <a:gd name="connsiteY1" fmla="*/ 514052 h 516690"/>
                  <a:gd name="connsiteX2" fmla="*/ 1409338 w 1473846"/>
                  <a:gd name="connsiteY2" fmla="*/ -46 h 516690"/>
                </a:gdLst>
                <a:ahLst/>
                <a:cxnLst>
                  <a:cxn ang="0">
                    <a:pos x="connsiteX0" y="connsiteY0"/>
                  </a:cxn>
                  <a:cxn ang="0">
                    <a:pos x="connsiteX1" y="connsiteY1"/>
                  </a:cxn>
                  <a:cxn ang="0">
                    <a:pos x="connsiteX2" y="connsiteY2"/>
                  </a:cxn>
                </a:cxnLst>
                <a:rect l="l" t="t" r="r" b="b"/>
                <a:pathLst>
                  <a:path w="1473846" h="516690">
                    <a:moveTo>
                      <a:pt x="0" y="144565"/>
                    </a:moveTo>
                    <a:cubicBezTo>
                      <a:pt x="0" y="144565"/>
                      <a:pt x="531333" y="552790"/>
                      <a:pt x="1473846" y="514052"/>
                    </a:cubicBezTo>
                    <a:lnTo>
                      <a:pt x="1409338" y="-46"/>
                    </a:lnTo>
                    <a:close/>
                  </a:path>
                </a:pathLst>
              </a:custGeom>
              <a:solidFill>
                <a:srgbClr val="FFFFFF"/>
              </a:solidFill>
              <a:ln w="16402"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98B16576-C511-7DC8-1CA9-79334EFEEA78}"/>
                  </a:ext>
                </a:extLst>
              </p:cNvPr>
              <p:cNvSpPr/>
              <p:nvPr/>
            </p:nvSpPr>
            <p:spPr>
              <a:xfrm flipH="1">
                <a:off x="3976547" y="3212620"/>
                <a:ext cx="1422469" cy="2244380"/>
              </a:xfrm>
              <a:custGeom>
                <a:avLst/>
                <a:gdLst>
                  <a:gd name="connsiteX0" fmla="*/ 0 w 1422469"/>
                  <a:gd name="connsiteY0" fmla="*/ 2244335 h 2244380"/>
                  <a:gd name="connsiteX1" fmla="*/ 1422469 w 1422469"/>
                  <a:gd name="connsiteY1" fmla="*/ 2213968 h 2244380"/>
                  <a:gd name="connsiteX2" fmla="*/ 1252581 w 1422469"/>
                  <a:gd name="connsiteY2" fmla="*/ 738972 h 2244380"/>
                  <a:gd name="connsiteX3" fmla="*/ 745541 w 1422469"/>
                  <a:gd name="connsiteY3" fmla="*/ 325 h 2244380"/>
                  <a:gd name="connsiteX4" fmla="*/ 721248 w 1422469"/>
                  <a:gd name="connsiteY4" fmla="*/ 1967 h 2244380"/>
                  <a:gd name="connsiteX5" fmla="*/ 238993 w 1422469"/>
                  <a:gd name="connsiteY5" fmla="*/ 640486 h 2244380"/>
                  <a:gd name="connsiteX6" fmla="*/ 0 w 1422469"/>
                  <a:gd name="connsiteY6" fmla="*/ 2244335 h 22443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22469" h="2244380">
                    <a:moveTo>
                      <a:pt x="0" y="2244335"/>
                    </a:moveTo>
                    <a:lnTo>
                      <a:pt x="1422469" y="2213968"/>
                    </a:lnTo>
                    <a:lnTo>
                      <a:pt x="1252581" y="738972"/>
                    </a:lnTo>
                    <a:cubicBezTo>
                      <a:pt x="1237316" y="516065"/>
                      <a:pt x="968448" y="-16089"/>
                      <a:pt x="745541" y="325"/>
                    </a:cubicBezTo>
                    <a:lnTo>
                      <a:pt x="721248" y="1967"/>
                    </a:lnTo>
                    <a:cubicBezTo>
                      <a:pt x="388364" y="24783"/>
                      <a:pt x="270837" y="187942"/>
                      <a:pt x="238993" y="640486"/>
                    </a:cubicBezTo>
                    <a:cubicBezTo>
                      <a:pt x="238993" y="639994"/>
                      <a:pt x="38574" y="1631750"/>
                      <a:pt x="0" y="2244335"/>
                    </a:cubicBezTo>
                    <a:close/>
                  </a:path>
                </a:pathLst>
              </a:custGeom>
              <a:solidFill>
                <a:srgbClr val="FFFFFF"/>
              </a:solidFill>
              <a:ln w="16402"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9231011B-C92B-E54E-B3CC-0B11D450B2C4}"/>
                  </a:ext>
                </a:extLst>
              </p:cNvPr>
              <p:cNvSpPr/>
              <p:nvPr/>
            </p:nvSpPr>
            <p:spPr>
              <a:xfrm flipH="1">
                <a:off x="4616177" y="2780308"/>
                <a:ext cx="506913" cy="668442"/>
              </a:xfrm>
              <a:custGeom>
                <a:avLst/>
                <a:gdLst>
                  <a:gd name="connsiteX0" fmla="*/ 265913 w 506913"/>
                  <a:gd name="connsiteY0" fmla="*/ 668019 h 668442"/>
                  <a:gd name="connsiteX1" fmla="*/ 298742 w 506913"/>
                  <a:gd name="connsiteY1" fmla="*/ 665721 h 668442"/>
                  <a:gd name="connsiteX2" fmla="*/ 506548 w 506913"/>
                  <a:gd name="connsiteY2" fmla="*/ 449215 h 668442"/>
                  <a:gd name="connsiteX3" fmla="*/ 372606 w 506913"/>
                  <a:gd name="connsiteY3" fmla="*/ -46 h 668442"/>
                  <a:gd name="connsiteX4" fmla="*/ 0 w 506913"/>
                  <a:gd name="connsiteY4" fmla="*/ 160979 h 668442"/>
                  <a:gd name="connsiteX5" fmla="*/ 91100 w 506913"/>
                  <a:gd name="connsiteY5" fmla="*/ 515037 h 668442"/>
                  <a:gd name="connsiteX6" fmla="*/ 265683 w 506913"/>
                  <a:gd name="connsiteY6" fmla="*/ 668036 h 668442"/>
                  <a:gd name="connsiteX7" fmla="*/ 265913 w 506913"/>
                  <a:gd name="connsiteY7" fmla="*/ 668019 h 6684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6913" h="668442">
                    <a:moveTo>
                      <a:pt x="265913" y="668019"/>
                    </a:moveTo>
                    <a:lnTo>
                      <a:pt x="298742" y="665721"/>
                    </a:lnTo>
                    <a:cubicBezTo>
                      <a:pt x="408390" y="658170"/>
                      <a:pt x="513934" y="558864"/>
                      <a:pt x="506548" y="449215"/>
                    </a:cubicBezTo>
                    <a:lnTo>
                      <a:pt x="372606" y="-46"/>
                    </a:lnTo>
                    <a:lnTo>
                      <a:pt x="0" y="160979"/>
                    </a:lnTo>
                    <a:lnTo>
                      <a:pt x="91100" y="515037"/>
                    </a:lnTo>
                    <a:cubicBezTo>
                      <a:pt x="97058" y="605497"/>
                      <a:pt x="175223" y="673994"/>
                      <a:pt x="265683" y="668036"/>
                    </a:cubicBezTo>
                    <a:cubicBezTo>
                      <a:pt x="265765" y="668036"/>
                      <a:pt x="265831" y="668019"/>
                      <a:pt x="265913" y="668019"/>
                    </a:cubicBezTo>
                    <a:close/>
                  </a:path>
                </a:pathLst>
              </a:custGeom>
              <a:solidFill>
                <a:srgbClr val="EDC7A6"/>
              </a:solidFill>
              <a:ln w="16402"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47F178CE-54E5-99EC-7AED-9A07147FDC2A}"/>
                  </a:ext>
                </a:extLst>
              </p:cNvPr>
              <p:cNvSpPr/>
              <p:nvPr/>
            </p:nvSpPr>
            <p:spPr>
              <a:xfrm flipH="1">
                <a:off x="4887830" y="2960046"/>
                <a:ext cx="191434" cy="274776"/>
              </a:xfrm>
              <a:custGeom>
                <a:avLst/>
                <a:gdLst>
                  <a:gd name="connsiteX0" fmla="*/ 190243 w 191434"/>
                  <a:gd name="connsiteY0" fmla="*/ -46 h 274776"/>
                  <a:gd name="connsiteX1" fmla="*/ 31516 w 191434"/>
                  <a:gd name="connsiteY1" fmla="*/ 274731 h 274776"/>
                  <a:gd name="connsiteX2" fmla="*/ 0 w 191434"/>
                  <a:gd name="connsiteY2" fmla="*/ 153264 h 274776"/>
                </a:gdLst>
                <a:ahLst/>
                <a:cxnLst>
                  <a:cxn ang="0">
                    <a:pos x="connsiteX0" y="connsiteY0"/>
                  </a:cxn>
                  <a:cxn ang="0">
                    <a:pos x="connsiteX1" y="connsiteY1"/>
                  </a:cxn>
                  <a:cxn ang="0">
                    <a:pos x="connsiteX2" y="connsiteY2"/>
                  </a:cxn>
                </a:cxnLst>
                <a:rect l="l" t="t" r="r" b="b"/>
                <a:pathLst>
                  <a:path w="191434" h="274776">
                    <a:moveTo>
                      <a:pt x="190243" y="-46"/>
                    </a:moveTo>
                    <a:cubicBezTo>
                      <a:pt x="190243" y="-46"/>
                      <a:pt x="215685" y="196927"/>
                      <a:pt x="31516" y="274731"/>
                    </a:cubicBezTo>
                    <a:lnTo>
                      <a:pt x="0" y="153264"/>
                    </a:lnTo>
                    <a:close/>
                  </a:path>
                </a:pathLst>
              </a:custGeom>
              <a:solidFill>
                <a:srgbClr val="E5BC99"/>
              </a:solidFill>
              <a:ln w="16402"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560D87F3-1F46-386E-AD0E-AC7AB35A287C}"/>
                  </a:ext>
                </a:extLst>
              </p:cNvPr>
              <p:cNvSpPr/>
              <p:nvPr/>
            </p:nvSpPr>
            <p:spPr>
              <a:xfrm flipH="1">
                <a:off x="4665695" y="2094017"/>
                <a:ext cx="861655" cy="861654"/>
              </a:xfrm>
              <a:custGeom>
                <a:avLst/>
                <a:gdLst>
                  <a:gd name="connsiteX0" fmla="*/ 28535 w 861655"/>
                  <a:gd name="connsiteY0" fmla="*/ 584641 h 861654"/>
                  <a:gd name="connsiteX1" fmla="*/ 584687 w 861655"/>
                  <a:gd name="connsiteY1" fmla="*/ 833072 h 861654"/>
                  <a:gd name="connsiteX2" fmla="*/ 833118 w 861655"/>
                  <a:gd name="connsiteY2" fmla="*/ 276921 h 861654"/>
                  <a:gd name="connsiteX3" fmla="*/ 276966 w 861655"/>
                  <a:gd name="connsiteY3" fmla="*/ 28489 h 861654"/>
                  <a:gd name="connsiteX4" fmla="*/ 276885 w 861655"/>
                  <a:gd name="connsiteY4" fmla="*/ 28522 h 861654"/>
                  <a:gd name="connsiteX5" fmla="*/ 28535 w 861655"/>
                  <a:gd name="connsiteY5" fmla="*/ 584641 h 861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61655" h="861654">
                    <a:moveTo>
                      <a:pt x="28535" y="584641"/>
                    </a:moveTo>
                    <a:cubicBezTo>
                      <a:pt x="113512" y="806826"/>
                      <a:pt x="362502" y="918049"/>
                      <a:pt x="584687" y="833072"/>
                    </a:cubicBezTo>
                    <a:cubicBezTo>
                      <a:pt x="806872" y="748112"/>
                      <a:pt x="918095" y="499106"/>
                      <a:pt x="833118" y="276921"/>
                    </a:cubicBezTo>
                    <a:cubicBezTo>
                      <a:pt x="748158" y="54752"/>
                      <a:pt x="499152" y="-56488"/>
                      <a:pt x="276966" y="28489"/>
                    </a:cubicBezTo>
                    <a:cubicBezTo>
                      <a:pt x="276950" y="28505"/>
                      <a:pt x="276917" y="28505"/>
                      <a:pt x="276885" y="28522"/>
                    </a:cubicBezTo>
                    <a:cubicBezTo>
                      <a:pt x="54749" y="113532"/>
                      <a:pt x="-56426" y="362489"/>
                      <a:pt x="28535" y="584641"/>
                    </a:cubicBezTo>
                    <a:close/>
                  </a:path>
                </a:pathLst>
              </a:custGeom>
              <a:solidFill>
                <a:srgbClr val="EDC7A6"/>
              </a:solidFill>
              <a:ln w="16402"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072F2604-272A-B0A1-97B0-C7F533BCA37D}"/>
                  </a:ext>
                </a:extLst>
              </p:cNvPr>
              <p:cNvSpPr/>
              <p:nvPr/>
            </p:nvSpPr>
            <p:spPr>
              <a:xfrm flipH="1">
                <a:off x="4886939" y="2498309"/>
                <a:ext cx="614502" cy="667954"/>
              </a:xfrm>
              <a:custGeom>
                <a:avLst/>
                <a:gdLst>
                  <a:gd name="connsiteX0" fmla="*/ 483075 w 614502"/>
                  <a:gd name="connsiteY0" fmla="*/ 649143 h 667954"/>
                  <a:gd name="connsiteX1" fmla="*/ 483075 w 614502"/>
                  <a:gd name="connsiteY1" fmla="*/ 649143 h 667954"/>
                  <a:gd name="connsiteX2" fmla="*/ 600930 w 614502"/>
                  <a:gd name="connsiteY2" fmla="*/ 385035 h 667954"/>
                  <a:gd name="connsiteX3" fmla="*/ 453201 w 614502"/>
                  <a:gd name="connsiteY3" fmla="*/ -46 h 667954"/>
                  <a:gd name="connsiteX4" fmla="*/ 0 w 614502"/>
                  <a:gd name="connsiteY4" fmla="*/ 173290 h 667954"/>
                  <a:gd name="connsiteX5" fmla="*/ 120153 w 614502"/>
                  <a:gd name="connsiteY5" fmla="*/ 487297 h 667954"/>
                  <a:gd name="connsiteX6" fmla="*/ 482517 w 614502"/>
                  <a:gd name="connsiteY6" fmla="*/ 649356 h 667954"/>
                  <a:gd name="connsiteX7" fmla="*/ 483075 w 614502"/>
                  <a:gd name="connsiteY7" fmla="*/ 649143 h 6679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14502" h="667954">
                    <a:moveTo>
                      <a:pt x="483075" y="649143"/>
                    </a:moveTo>
                    <a:lnTo>
                      <a:pt x="483075" y="649143"/>
                    </a:lnTo>
                    <a:cubicBezTo>
                      <a:pt x="588538" y="608747"/>
                      <a:pt x="641310" y="490514"/>
                      <a:pt x="600930" y="385035"/>
                    </a:cubicBezTo>
                    <a:lnTo>
                      <a:pt x="453201" y="-46"/>
                    </a:lnTo>
                    <a:lnTo>
                      <a:pt x="0" y="173290"/>
                    </a:lnTo>
                    <a:lnTo>
                      <a:pt x="120153" y="487297"/>
                    </a:lnTo>
                    <a:cubicBezTo>
                      <a:pt x="175470" y="632105"/>
                      <a:pt x="337693" y="704672"/>
                      <a:pt x="482517" y="649356"/>
                    </a:cubicBezTo>
                    <a:cubicBezTo>
                      <a:pt x="482697" y="649290"/>
                      <a:pt x="482895" y="649208"/>
                      <a:pt x="483075" y="649143"/>
                    </a:cubicBezTo>
                    <a:close/>
                  </a:path>
                </a:pathLst>
              </a:custGeom>
              <a:solidFill>
                <a:srgbClr val="EDC7A6"/>
              </a:solidFill>
              <a:ln w="16402"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5534E346-F976-7F4B-A1DA-E4AF24AB2CC1}"/>
                  </a:ext>
                </a:extLst>
              </p:cNvPr>
              <p:cNvSpPr/>
              <p:nvPr/>
            </p:nvSpPr>
            <p:spPr>
              <a:xfrm flipH="1">
                <a:off x="5334344" y="2763402"/>
                <a:ext cx="156918" cy="201788"/>
              </a:xfrm>
              <a:custGeom>
                <a:avLst/>
                <a:gdLst>
                  <a:gd name="connsiteX0" fmla="*/ 38571 w 156918"/>
                  <a:gd name="connsiteY0" fmla="*/ -46 h 201788"/>
                  <a:gd name="connsiteX1" fmla="*/ 326 w 156918"/>
                  <a:gd name="connsiteY1" fmla="*/ 163113 h 201788"/>
                  <a:gd name="connsiteX2" fmla="*/ 29330 w 156918"/>
                  <a:gd name="connsiteY2" fmla="*/ 201424 h 201788"/>
                  <a:gd name="connsiteX3" fmla="*/ 47599 w 156918"/>
                  <a:gd name="connsiteY3" fmla="*/ 198896 h 201788"/>
                  <a:gd name="connsiteX4" fmla="*/ 156919 w 156918"/>
                  <a:gd name="connsiteY4" fmla="*/ 179035 h 2017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6918" h="201788">
                    <a:moveTo>
                      <a:pt x="38571" y="-46"/>
                    </a:moveTo>
                    <a:lnTo>
                      <a:pt x="326" y="163113"/>
                    </a:lnTo>
                    <a:cubicBezTo>
                      <a:pt x="-2251" y="181694"/>
                      <a:pt x="10749" y="198847"/>
                      <a:pt x="29330" y="201424"/>
                    </a:cubicBezTo>
                    <a:cubicBezTo>
                      <a:pt x="35535" y="202278"/>
                      <a:pt x="41854" y="201408"/>
                      <a:pt x="47599" y="198896"/>
                    </a:cubicBezTo>
                    <a:lnTo>
                      <a:pt x="156919" y="179035"/>
                    </a:lnTo>
                    <a:close/>
                  </a:path>
                </a:pathLst>
              </a:custGeom>
              <a:solidFill>
                <a:srgbClr val="EDC7A6"/>
              </a:solidFill>
              <a:ln w="16402"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59D75B72-0780-F27F-F82E-8B4372B1B7BC}"/>
                  </a:ext>
                </a:extLst>
              </p:cNvPr>
              <p:cNvSpPr/>
              <p:nvPr/>
            </p:nvSpPr>
            <p:spPr>
              <a:xfrm flipH="1">
                <a:off x="4435768" y="2067687"/>
                <a:ext cx="1124561" cy="914268"/>
              </a:xfrm>
              <a:custGeom>
                <a:avLst/>
                <a:gdLst>
                  <a:gd name="connsiteX0" fmla="*/ 559402 w 1124561"/>
                  <a:gd name="connsiteY0" fmla="*/ 763703 h 914268"/>
                  <a:gd name="connsiteX1" fmla="*/ 376381 w 1124561"/>
                  <a:gd name="connsiteY1" fmla="*/ 452650 h 914268"/>
                  <a:gd name="connsiteX2" fmla="*/ 0 w 1124561"/>
                  <a:gd name="connsiteY2" fmla="*/ 520278 h 914268"/>
                  <a:gd name="connsiteX3" fmla="*/ 594200 w 1124561"/>
                  <a:gd name="connsiteY3" fmla="*/ 6015 h 914268"/>
                  <a:gd name="connsiteX4" fmla="*/ 1124549 w 1124561"/>
                  <a:gd name="connsiteY4" fmla="*/ 666694 h 914268"/>
                  <a:gd name="connsiteX5" fmla="*/ 796261 w 1124561"/>
                  <a:gd name="connsiteY5" fmla="*/ 914222 h 9142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24561" h="914268">
                    <a:moveTo>
                      <a:pt x="559402" y="763703"/>
                    </a:moveTo>
                    <a:cubicBezTo>
                      <a:pt x="559402" y="763703"/>
                      <a:pt x="380157" y="686719"/>
                      <a:pt x="376381" y="452650"/>
                    </a:cubicBezTo>
                    <a:cubicBezTo>
                      <a:pt x="376381" y="452650"/>
                      <a:pt x="100292" y="596112"/>
                      <a:pt x="0" y="520278"/>
                    </a:cubicBezTo>
                    <a:cubicBezTo>
                      <a:pt x="0" y="520278"/>
                      <a:pt x="53839" y="-65551"/>
                      <a:pt x="594200" y="6015"/>
                    </a:cubicBezTo>
                    <a:cubicBezTo>
                      <a:pt x="1134561" y="77582"/>
                      <a:pt x="1124549" y="666694"/>
                      <a:pt x="1124549" y="666694"/>
                    </a:cubicBezTo>
                    <a:lnTo>
                      <a:pt x="796261" y="914222"/>
                    </a:lnTo>
                    <a:close/>
                  </a:path>
                </a:pathLst>
              </a:custGeom>
              <a:solidFill>
                <a:srgbClr val="23272A"/>
              </a:solidFill>
              <a:ln w="16402"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12B69D49-42F0-BDA1-67A8-A2F29865C5B6}"/>
                  </a:ext>
                </a:extLst>
              </p:cNvPr>
              <p:cNvSpPr/>
              <p:nvPr/>
            </p:nvSpPr>
            <p:spPr>
              <a:xfrm flipH="1">
                <a:off x="4862681" y="2561328"/>
                <a:ext cx="236798" cy="236769"/>
              </a:xfrm>
              <a:custGeom>
                <a:avLst/>
                <a:gdLst>
                  <a:gd name="connsiteX0" fmla="*/ 7904 w 236798"/>
                  <a:gd name="connsiteY0" fmla="*/ 160663 h 236769"/>
                  <a:gd name="connsiteX1" fmla="*/ 160755 w 236798"/>
                  <a:gd name="connsiteY1" fmla="*/ 228865 h 236769"/>
                  <a:gd name="connsiteX2" fmla="*/ 228940 w 236798"/>
                  <a:gd name="connsiteY2" fmla="*/ 76014 h 236769"/>
                  <a:gd name="connsiteX3" fmla="*/ 76106 w 236798"/>
                  <a:gd name="connsiteY3" fmla="*/ 7813 h 236769"/>
                  <a:gd name="connsiteX4" fmla="*/ 76024 w 236798"/>
                  <a:gd name="connsiteY4" fmla="*/ 7845 h 236769"/>
                  <a:gd name="connsiteX5" fmla="*/ 7822 w 236798"/>
                  <a:gd name="connsiteY5" fmla="*/ 160434 h 236769"/>
                  <a:gd name="connsiteX6" fmla="*/ 7904 w 236798"/>
                  <a:gd name="connsiteY6" fmla="*/ 160663 h 2367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36798" h="236769">
                    <a:moveTo>
                      <a:pt x="7904" y="160663"/>
                    </a:moveTo>
                    <a:cubicBezTo>
                      <a:pt x="31278" y="221708"/>
                      <a:pt x="99710" y="252239"/>
                      <a:pt x="160755" y="228865"/>
                    </a:cubicBezTo>
                    <a:cubicBezTo>
                      <a:pt x="221783" y="205474"/>
                      <a:pt x="252314" y="137043"/>
                      <a:pt x="228940" y="76014"/>
                    </a:cubicBezTo>
                    <a:cubicBezTo>
                      <a:pt x="205566" y="14969"/>
                      <a:pt x="137134" y="-15561"/>
                      <a:pt x="76106" y="7813"/>
                    </a:cubicBezTo>
                    <a:cubicBezTo>
                      <a:pt x="76073" y="7829"/>
                      <a:pt x="76057" y="7829"/>
                      <a:pt x="76024" y="7845"/>
                    </a:cubicBezTo>
                    <a:cubicBezTo>
                      <a:pt x="15061" y="31137"/>
                      <a:pt x="-15487" y="99454"/>
                      <a:pt x="7822" y="160434"/>
                    </a:cubicBezTo>
                    <a:cubicBezTo>
                      <a:pt x="7838" y="160515"/>
                      <a:pt x="7871" y="160581"/>
                      <a:pt x="7904" y="160663"/>
                    </a:cubicBezTo>
                    <a:close/>
                  </a:path>
                </a:pathLst>
              </a:custGeom>
              <a:solidFill>
                <a:srgbClr val="EDC7A6"/>
              </a:solidFill>
              <a:ln w="16402"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E233B0FD-11EF-0F11-9577-D032A2B8A2D5}"/>
                  </a:ext>
                </a:extLst>
              </p:cNvPr>
              <p:cNvSpPr/>
              <p:nvPr/>
            </p:nvSpPr>
            <p:spPr>
              <a:xfrm flipH="1">
                <a:off x="4688767" y="2664259"/>
                <a:ext cx="262629" cy="236288"/>
              </a:xfrm>
              <a:custGeom>
                <a:avLst/>
                <a:gdLst>
                  <a:gd name="connsiteX0" fmla="*/ 198778 w 262629"/>
                  <a:gd name="connsiteY0" fmla="*/ -46 h 236288"/>
                  <a:gd name="connsiteX1" fmla="*/ 262630 w 262629"/>
                  <a:gd name="connsiteY1" fmla="*/ 195285 h 236288"/>
                  <a:gd name="connsiteX2" fmla="*/ 0 w 262629"/>
                  <a:gd name="connsiteY2" fmla="*/ 130777 h 236288"/>
                  <a:gd name="connsiteX3" fmla="*/ 131315 w 262629"/>
                  <a:gd name="connsiteY3" fmla="*/ 105991 h 236288"/>
                </a:gdLst>
                <a:ahLst/>
                <a:cxnLst>
                  <a:cxn ang="0">
                    <a:pos x="connsiteX0" y="connsiteY0"/>
                  </a:cxn>
                  <a:cxn ang="0">
                    <a:pos x="connsiteX1" y="connsiteY1"/>
                  </a:cxn>
                  <a:cxn ang="0">
                    <a:pos x="connsiteX2" y="connsiteY2"/>
                  </a:cxn>
                  <a:cxn ang="0">
                    <a:pos x="connsiteX3" y="connsiteY3"/>
                  </a:cxn>
                </a:cxnLst>
                <a:rect l="l" t="t" r="r" b="b"/>
                <a:pathLst>
                  <a:path w="262629" h="236288">
                    <a:moveTo>
                      <a:pt x="198778" y="-46"/>
                    </a:moveTo>
                    <a:lnTo>
                      <a:pt x="262630" y="195285"/>
                    </a:lnTo>
                    <a:cubicBezTo>
                      <a:pt x="262630" y="195285"/>
                      <a:pt x="72880" y="321512"/>
                      <a:pt x="0" y="130777"/>
                    </a:cubicBezTo>
                    <a:lnTo>
                      <a:pt x="131315" y="105991"/>
                    </a:lnTo>
                    <a:close/>
                  </a:path>
                </a:pathLst>
              </a:custGeom>
              <a:solidFill>
                <a:srgbClr val="23272A"/>
              </a:solidFill>
              <a:ln w="16402"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40153A15-F437-9D9E-B8CC-9BAB98FF4A0B}"/>
                  </a:ext>
                </a:extLst>
              </p:cNvPr>
              <p:cNvSpPr/>
              <p:nvPr/>
            </p:nvSpPr>
            <p:spPr>
              <a:xfrm flipH="1">
                <a:off x="4512476" y="3088242"/>
                <a:ext cx="522797" cy="482194"/>
              </a:xfrm>
              <a:custGeom>
                <a:avLst/>
                <a:gdLst>
                  <a:gd name="connsiteX0" fmla="*/ 0 w 522797"/>
                  <a:gd name="connsiteY0" fmla="*/ 460377 h 482194"/>
                  <a:gd name="connsiteX1" fmla="*/ 16414 w 522797"/>
                  <a:gd name="connsiteY1" fmla="*/ 271448 h 482194"/>
                  <a:gd name="connsiteX2" fmla="*/ 378515 w 522797"/>
                  <a:gd name="connsiteY2" fmla="*/ -46 h 482194"/>
                  <a:gd name="connsiteX3" fmla="*/ 522798 w 522797"/>
                  <a:gd name="connsiteY3" fmla="*/ 177065 h 482194"/>
                  <a:gd name="connsiteX4" fmla="*/ 0 w 522797"/>
                  <a:gd name="connsiteY4" fmla="*/ 460377 h 4821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22797" h="482194">
                    <a:moveTo>
                      <a:pt x="0" y="460377"/>
                    </a:moveTo>
                    <a:lnTo>
                      <a:pt x="16414" y="271448"/>
                    </a:lnTo>
                    <a:cubicBezTo>
                      <a:pt x="16414" y="271448"/>
                      <a:pt x="180558" y="161472"/>
                      <a:pt x="378515" y="-46"/>
                    </a:cubicBezTo>
                    <a:lnTo>
                      <a:pt x="522798" y="177065"/>
                    </a:lnTo>
                    <a:cubicBezTo>
                      <a:pt x="522798" y="177065"/>
                      <a:pt x="337151" y="578561"/>
                      <a:pt x="0" y="460377"/>
                    </a:cubicBezTo>
                    <a:close/>
                  </a:path>
                </a:pathLst>
              </a:custGeom>
              <a:solidFill>
                <a:srgbClr val="FFFFFF"/>
              </a:solidFill>
              <a:ln w="16402"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B6409146-7498-610F-F665-33B30D763E29}"/>
                  </a:ext>
                </a:extLst>
              </p:cNvPr>
              <p:cNvSpPr/>
              <p:nvPr/>
            </p:nvSpPr>
            <p:spPr>
              <a:xfrm flipH="1">
                <a:off x="4313369" y="3478412"/>
                <a:ext cx="2315083" cy="1640681"/>
              </a:xfrm>
              <a:custGeom>
                <a:avLst/>
                <a:gdLst>
                  <a:gd name="connsiteX0" fmla="*/ 1808372 w 2315083"/>
                  <a:gd name="connsiteY0" fmla="*/ -46 h 1640681"/>
                  <a:gd name="connsiteX1" fmla="*/ 1157542 w 2315083"/>
                  <a:gd name="connsiteY1" fmla="*/ 1099717 h 1640681"/>
                  <a:gd name="connsiteX2" fmla="*/ 146580 w 2315083"/>
                  <a:gd name="connsiteY2" fmla="*/ 687388 h 1640681"/>
                  <a:gd name="connsiteX3" fmla="*/ 0 w 2315083"/>
                  <a:gd name="connsiteY3" fmla="*/ 980385 h 1640681"/>
                  <a:gd name="connsiteX4" fmla="*/ 842057 w 2315083"/>
                  <a:gd name="connsiteY4" fmla="*/ 1563916 h 1640681"/>
                  <a:gd name="connsiteX5" fmla="*/ 1410979 w 2315083"/>
                  <a:gd name="connsiteY5" fmla="*/ 1494319 h 1640681"/>
                  <a:gd name="connsiteX6" fmla="*/ 2315083 w 2315083"/>
                  <a:gd name="connsiteY6" fmla="*/ 467271 h 16406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315083" h="1640681">
                    <a:moveTo>
                      <a:pt x="1808372" y="-46"/>
                    </a:moveTo>
                    <a:lnTo>
                      <a:pt x="1157542" y="1099717"/>
                    </a:lnTo>
                    <a:lnTo>
                      <a:pt x="146580" y="687388"/>
                    </a:lnTo>
                    <a:lnTo>
                      <a:pt x="0" y="980385"/>
                    </a:lnTo>
                    <a:lnTo>
                      <a:pt x="842057" y="1563916"/>
                    </a:lnTo>
                    <a:cubicBezTo>
                      <a:pt x="1021877" y="1688501"/>
                      <a:pt x="1266500" y="1658577"/>
                      <a:pt x="1410979" y="1494319"/>
                    </a:cubicBezTo>
                    <a:lnTo>
                      <a:pt x="2315083" y="467271"/>
                    </a:lnTo>
                    <a:close/>
                  </a:path>
                </a:pathLst>
              </a:custGeom>
              <a:solidFill>
                <a:srgbClr val="FFFFFF"/>
              </a:solidFill>
              <a:ln w="16402"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6C46E30B-D387-61FC-105A-6A8E123B092F}"/>
                  </a:ext>
                </a:extLst>
              </p:cNvPr>
              <p:cNvSpPr/>
              <p:nvPr/>
            </p:nvSpPr>
            <p:spPr>
              <a:xfrm flipH="1">
                <a:off x="4346865" y="3597908"/>
                <a:ext cx="1015547" cy="1482217"/>
              </a:xfrm>
              <a:custGeom>
                <a:avLst/>
                <a:gdLst>
                  <a:gd name="connsiteX0" fmla="*/ 0 w 1015547"/>
                  <a:gd name="connsiteY0" fmla="*/ 1482172 h 1482217"/>
                  <a:gd name="connsiteX1" fmla="*/ 378844 w 1015547"/>
                  <a:gd name="connsiteY1" fmla="*/ 1108909 h 1482217"/>
                  <a:gd name="connsiteX2" fmla="*/ 1010469 w 1015547"/>
                  <a:gd name="connsiteY2" fmla="*/ 311827 h 1482217"/>
                  <a:gd name="connsiteX3" fmla="*/ 946453 w 1015547"/>
                  <a:gd name="connsiteY3" fmla="*/ -46 h 1482217"/>
                </a:gdLst>
                <a:ahLst/>
                <a:cxnLst>
                  <a:cxn ang="0">
                    <a:pos x="connsiteX0" y="connsiteY0"/>
                  </a:cxn>
                  <a:cxn ang="0">
                    <a:pos x="connsiteX1" y="connsiteY1"/>
                  </a:cxn>
                  <a:cxn ang="0">
                    <a:pos x="connsiteX2" y="connsiteY2"/>
                  </a:cxn>
                  <a:cxn ang="0">
                    <a:pos x="connsiteX3" y="connsiteY3"/>
                  </a:cxn>
                </a:cxnLst>
                <a:rect l="l" t="t" r="r" b="b"/>
                <a:pathLst>
                  <a:path w="1015547" h="1482217">
                    <a:moveTo>
                      <a:pt x="0" y="1482172"/>
                    </a:moveTo>
                    <a:cubicBezTo>
                      <a:pt x="0" y="1482172"/>
                      <a:pt x="114901" y="1407979"/>
                      <a:pt x="378844" y="1108909"/>
                    </a:cubicBezTo>
                    <a:cubicBezTo>
                      <a:pt x="642787" y="809839"/>
                      <a:pt x="983221" y="532436"/>
                      <a:pt x="1010469" y="311827"/>
                    </a:cubicBezTo>
                    <a:cubicBezTo>
                      <a:pt x="1037717" y="91218"/>
                      <a:pt x="946453" y="-46"/>
                      <a:pt x="946453" y="-46"/>
                    </a:cubicBezTo>
                  </a:path>
                </a:pathLst>
              </a:custGeom>
              <a:noFill/>
              <a:ln w="16402" cap="rnd">
                <a:solidFill>
                  <a:srgbClr val="D1C3BE"/>
                </a:solidFill>
                <a:prstDash val="solid"/>
                <a:round/>
              </a:ln>
            </p:spPr>
            <p:txBody>
              <a:bodyPr rtlCol="0" anchor="ctr"/>
              <a:lstStyle/>
              <a:p>
                <a:endParaRPr lang="en-US"/>
              </a:p>
            </p:txBody>
          </p:sp>
          <p:sp>
            <p:nvSpPr>
              <p:cNvPr id="44" name="Freeform: Shape 43">
                <a:extLst>
                  <a:ext uri="{FF2B5EF4-FFF2-40B4-BE49-F238E27FC236}">
                    <a16:creationId xmlns:a16="http://schemas.microsoft.com/office/drawing/2014/main" id="{71E8FB15-D67E-3C13-2C53-53C72621062A}"/>
                  </a:ext>
                </a:extLst>
              </p:cNvPr>
              <p:cNvSpPr/>
              <p:nvPr/>
            </p:nvSpPr>
            <p:spPr>
              <a:xfrm flipH="1">
                <a:off x="4987672" y="3761396"/>
                <a:ext cx="228323" cy="385573"/>
              </a:xfrm>
              <a:custGeom>
                <a:avLst/>
                <a:gdLst>
                  <a:gd name="connsiteX0" fmla="*/ 0 w 228323"/>
                  <a:gd name="connsiteY0" fmla="*/ 385574 h 385573"/>
                  <a:gd name="connsiteX1" fmla="*/ 228324 w 228323"/>
                  <a:gd name="connsiteY1" fmla="*/ 0 h 385573"/>
                </a:gdLst>
                <a:ahLst/>
                <a:cxnLst>
                  <a:cxn ang="0">
                    <a:pos x="connsiteX0" y="connsiteY0"/>
                  </a:cxn>
                  <a:cxn ang="0">
                    <a:pos x="connsiteX1" y="connsiteY1"/>
                  </a:cxn>
                </a:cxnLst>
                <a:rect l="l" t="t" r="r" b="b"/>
                <a:pathLst>
                  <a:path w="228323" h="385573">
                    <a:moveTo>
                      <a:pt x="0" y="385574"/>
                    </a:moveTo>
                    <a:lnTo>
                      <a:pt x="228324" y="0"/>
                    </a:lnTo>
                  </a:path>
                </a:pathLst>
              </a:custGeom>
              <a:ln w="16402" cap="rnd">
                <a:solidFill>
                  <a:srgbClr val="D1C3BE"/>
                </a:solidFill>
                <a:prstDash val="solid"/>
                <a:round/>
              </a:ln>
            </p:spPr>
            <p:txBody>
              <a:bodyPr rtlCol="0" anchor="ctr"/>
              <a:lstStyle/>
              <a:p>
                <a:endParaRPr lang="en-US"/>
              </a:p>
            </p:txBody>
          </p:sp>
          <p:sp>
            <p:nvSpPr>
              <p:cNvPr id="45" name="Freeform: Shape 44">
                <a:extLst>
                  <a:ext uri="{FF2B5EF4-FFF2-40B4-BE49-F238E27FC236}">
                    <a16:creationId xmlns:a16="http://schemas.microsoft.com/office/drawing/2014/main" id="{E01AEE06-7A3E-636F-8919-B49BA3540E09}"/>
                  </a:ext>
                </a:extLst>
              </p:cNvPr>
              <p:cNvSpPr/>
              <p:nvPr/>
            </p:nvSpPr>
            <p:spPr>
              <a:xfrm flipH="1">
                <a:off x="4518714" y="6184321"/>
                <a:ext cx="1617964" cy="172515"/>
              </a:xfrm>
              <a:custGeom>
                <a:avLst/>
                <a:gdLst>
                  <a:gd name="connsiteX0" fmla="*/ 1617965 w 1617964"/>
                  <a:gd name="connsiteY0" fmla="*/ -46 h 172515"/>
                  <a:gd name="connsiteX1" fmla="*/ 0 w 1617964"/>
                  <a:gd name="connsiteY1" fmla="*/ 168858 h 172515"/>
                </a:gdLst>
                <a:ahLst/>
                <a:cxnLst>
                  <a:cxn ang="0">
                    <a:pos x="connsiteX0" y="connsiteY0"/>
                  </a:cxn>
                  <a:cxn ang="0">
                    <a:pos x="connsiteX1" y="connsiteY1"/>
                  </a:cxn>
                </a:cxnLst>
                <a:rect l="l" t="t" r="r" b="b"/>
                <a:pathLst>
                  <a:path w="1617964" h="172515">
                    <a:moveTo>
                      <a:pt x="1617965" y="-46"/>
                    </a:moveTo>
                    <a:cubicBezTo>
                      <a:pt x="1617965" y="-46"/>
                      <a:pt x="290863" y="201686"/>
                      <a:pt x="0" y="168858"/>
                    </a:cubicBezTo>
                  </a:path>
                </a:pathLst>
              </a:custGeom>
              <a:noFill/>
              <a:ln w="16402" cap="flat">
                <a:solidFill>
                  <a:srgbClr val="4A4948"/>
                </a:solid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2A340C3F-D104-8E22-B1EF-501E4F497DB6}"/>
                  </a:ext>
                </a:extLst>
              </p:cNvPr>
              <p:cNvSpPr/>
              <p:nvPr/>
            </p:nvSpPr>
            <p:spPr>
              <a:xfrm flipH="1">
                <a:off x="4368522" y="6270497"/>
                <a:ext cx="23472" cy="307769"/>
              </a:xfrm>
              <a:custGeom>
                <a:avLst/>
                <a:gdLst>
                  <a:gd name="connsiteX0" fmla="*/ 23473 w 23472"/>
                  <a:gd name="connsiteY0" fmla="*/ 0 h 307769"/>
                  <a:gd name="connsiteX1" fmla="*/ 0 w 23472"/>
                  <a:gd name="connsiteY1" fmla="*/ 307769 h 307769"/>
                </a:gdLst>
                <a:ahLst/>
                <a:cxnLst>
                  <a:cxn ang="0">
                    <a:pos x="connsiteX0" y="connsiteY0"/>
                  </a:cxn>
                  <a:cxn ang="0">
                    <a:pos x="connsiteX1" y="connsiteY1"/>
                  </a:cxn>
                </a:cxnLst>
                <a:rect l="l" t="t" r="r" b="b"/>
                <a:pathLst>
                  <a:path w="23472" h="307769">
                    <a:moveTo>
                      <a:pt x="23473" y="0"/>
                    </a:moveTo>
                    <a:lnTo>
                      <a:pt x="0" y="307769"/>
                    </a:lnTo>
                  </a:path>
                </a:pathLst>
              </a:custGeom>
              <a:ln w="16402" cap="flat">
                <a:solidFill>
                  <a:srgbClr val="4A4948"/>
                </a:solid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1AC773B9-B7F5-0A52-0A1F-CA82FD8DA127}"/>
                  </a:ext>
                </a:extLst>
              </p:cNvPr>
              <p:cNvSpPr/>
              <p:nvPr/>
            </p:nvSpPr>
            <p:spPr>
              <a:xfrm flipH="1">
                <a:off x="4021523" y="5398729"/>
                <a:ext cx="1231077" cy="309691"/>
              </a:xfrm>
              <a:custGeom>
                <a:avLst/>
                <a:gdLst>
                  <a:gd name="connsiteX0" fmla="*/ 0 w 1231077"/>
                  <a:gd name="connsiteY0" fmla="*/ -46 h 309691"/>
                  <a:gd name="connsiteX1" fmla="*/ 1231078 w 1231077"/>
                  <a:gd name="connsiteY1" fmla="*/ 309529 h 309691"/>
                </a:gdLst>
                <a:ahLst/>
                <a:cxnLst>
                  <a:cxn ang="0">
                    <a:pos x="connsiteX0" y="connsiteY0"/>
                  </a:cxn>
                  <a:cxn ang="0">
                    <a:pos x="connsiteX1" y="connsiteY1"/>
                  </a:cxn>
                </a:cxnLst>
                <a:rect l="l" t="t" r="r" b="b"/>
                <a:pathLst>
                  <a:path w="1231077" h="309691">
                    <a:moveTo>
                      <a:pt x="0" y="-46"/>
                    </a:moveTo>
                    <a:cubicBezTo>
                      <a:pt x="0" y="-46"/>
                      <a:pt x="647219" y="316588"/>
                      <a:pt x="1231078" y="309529"/>
                    </a:cubicBezTo>
                  </a:path>
                </a:pathLst>
              </a:custGeom>
              <a:noFill/>
              <a:ln w="16402" cap="rnd">
                <a:solidFill>
                  <a:srgbClr val="D1C3BE"/>
                </a:solidFill>
                <a:prstDash val="solid"/>
                <a:round/>
              </a:ln>
            </p:spPr>
            <p:txBody>
              <a:bodyPr rtlCol="0" anchor="ctr"/>
              <a:lstStyle/>
              <a:p>
                <a:endParaRPr lang="en-US"/>
              </a:p>
            </p:txBody>
          </p:sp>
          <p:sp>
            <p:nvSpPr>
              <p:cNvPr id="48" name="Freeform: Shape 47">
                <a:extLst>
                  <a:ext uri="{FF2B5EF4-FFF2-40B4-BE49-F238E27FC236}">
                    <a16:creationId xmlns:a16="http://schemas.microsoft.com/office/drawing/2014/main" id="{5B6C75A1-2B5A-D125-4E43-4BF90BC211D2}"/>
                  </a:ext>
                </a:extLst>
              </p:cNvPr>
              <p:cNvSpPr/>
              <p:nvPr/>
            </p:nvSpPr>
            <p:spPr>
              <a:xfrm flipH="1">
                <a:off x="6644295" y="3952550"/>
                <a:ext cx="46883" cy="46934"/>
              </a:xfrm>
              <a:custGeom>
                <a:avLst/>
                <a:gdLst>
                  <a:gd name="connsiteX0" fmla="*/ 46476 w 46883"/>
                  <a:gd name="connsiteY0" fmla="*/ 19232 h 46934"/>
                  <a:gd name="connsiteX1" fmla="*/ 27892 w 46883"/>
                  <a:gd name="connsiteY1" fmla="*/ 46463 h 46934"/>
                  <a:gd name="connsiteX2" fmla="*/ 27764 w 46883"/>
                  <a:gd name="connsiteY2" fmla="*/ 46480 h 46934"/>
                  <a:gd name="connsiteX3" fmla="*/ 352 w 46883"/>
                  <a:gd name="connsiteY3" fmla="*/ 27767 h 46934"/>
                  <a:gd name="connsiteX4" fmla="*/ 19228 w 46883"/>
                  <a:gd name="connsiteY4" fmla="*/ 355 h 46934"/>
                  <a:gd name="connsiteX5" fmla="*/ 46430 w 46883"/>
                  <a:gd name="connsiteY5" fmla="*/ 18969 h 46934"/>
                  <a:gd name="connsiteX6" fmla="*/ 46476 w 46883"/>
                  <a:gd name="connsiteY6" fmla="*/ 19232 h 469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6883" h="46934">
                    <a:moveTo>
                      <a:pt x="46476" y="19232"/>
                    </a:moveTo>
                    <a:cubicBezTo>
                      <a:pt x="48861" y="31887"/>
                      <a:pt x="40541" y="44067"/>
                      <a:pt x="27892" y="46463"/>
                    </a:cubicBezTo>
                    <a:cubicBezTo>
                      <a:pt x="27849" y="46463"/>
                      <a:pt x="27806" y="46480"/>
                      <a:pt x="27764" y="46480"/>
                    </a:cubicBezTo>
                    <a:cubicBezTo>
                      <a:pt x="15028" y="48876"/>
                      <a:pt x="2756" y="40505"/>
                      <a:pt x="352" y="27767"/>
                    </a:cubicBezTo>
                    <a:cubicBezTo>
                      <a:pt x="-1853" y="15013"/>
                      <a:pt x="6532" y="2850"/>
                      <a:pt x="19228" y="355"/>
                    </a:cubicBezTo>
                    <a:cubicBezTo>
                      <a:pt x="31880" y="-2008"/>
                      <a:pt x="44060" y="6314"/>
                      <a:pt x="46430" y="18969"/>
                    </a:cubicBezTo>
                    <a:cubicBezTo>
                      <a:pt x="46445" y="19068"/>
                      <a:pt x="46461" y="19150"/>
                      <a:pt x="46476" y="19232"/>
                    </a:cubicBezTo>
                    <a:close/>
                  </a:path>
                </a:pathLst>
              </a:custGeom>
              <a:solidFill>
                <a:srgbClr val="FFFFFF"/>
              </a:solidFill>
              <a:ln w="16402"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D0826835-D141-AA8B-96AE-760501B94769}"/>
                  </a:ext>
                </a:extLst>
              </p:cNvPr>
              <p:cNvSpPr/>
              <p:nvPr/>
            </p:nvSpPr>
            <p:spPr>
              <a:xfrm flipH="1">
                <a:off x="6605413" y="3974077"/>
                <a:ext cx="46953" cy="46953"/>
              </a:xfrm>
              <a:custGeom>
                <a:avLst/>
                <a:gdLst>
                  <a:gd name="connsiteX0" fmla="*/ 46566 w 46953"/>
                  <a:gd name="connsiteY0" fmla="*/ 19207 h 46953"/>
                  <a:gd name="connsiteX1" fmla="*/ 27701 w 46953"/>
                  <a:gd name="connsiteY1" fmla="*/ 46521 h 46953"/>
                  <a:gd name="connsiteX2" fmla="*/ 387 w 46953"/>
                  <a:gd name="connsiteY2" fmla="*/ 27661 h 46953"/>
                  <a:gd name="connsiteX3" fmla="*/ 19252 w 46953"/>
                  <a:gd name="connsiteY3" fmla="*/ 347 h 46953"/>
                  <a:gd name="connsiteX4" fmla="*/ 19318 w 46953"/>
                  <a:gd name="connsiteY4" fmla="*/ 331 h 46953"/>
                  <a:gd name="connsiteX5" fmla="*/ 46566 w 46953"/>
                  <a:gd name="connsiteY5" fmla="*/ 19207 h 469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953" h="46953">
                    <a:moveTo>
                      <a:pt x="46566" y="19207"/>
                    </a:moveTo>
                    <a:cubicBezTo>
                      <a:pt x="48898" y="31961"/>
                      <a:pt x="40453" y="44190"/>
                      <a:pt x="27701" y="46521"/>
                    </a:cubicBezTo>
                    <a:cubicBezTo>
                      <a:pt x="14950" y="48852"/>
                      <a:pt x="2720" y="40415"/>
                      <a:pt x="387" y="27661"/>
                    </a:cubicBezTo>
                    <a:cubicBezTo>
                      <a:pt x="-1945" y="14907"/>
                      <a:pt x="6500" y="2678"/>
                      <a:pt x="19252" y="347"/>
                    </a:cubicBezTo>
                    <a:cubicBezTo>
                      <a:pt x="19274" y="331"/>
                      <a:pt x="19297" y="331"/>
                      <a:pt x="19318" y="331"/>
                    </a:cubicBezTo>
                    <a:cubicBezTo>
                      <a:pt x="32051" y="-1967"/>
                      <a:pt x="44237" y="6486"/>
                      <a:pt x="46566" y="19207"/>
                    </a:cubicBezTo>
                    <a:close/>
                  </a:path>
                </a:pathLst>
              </a:custGeom>
              <a:solidFill>
                <a:srgbClr val="FFFFFF"/>
              </a:solidFill>
              <a:ln w="16402"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53C58B11-E213-4609-2200-BAA1EF5112F2}"/>
                  </a:ext>
                </a:extLst>
              </p:cNvPr>
              <p:cNvSpPr/>
              <p:nvPr/>
            </p:nvSpPr>
            <p:spPr>
              <a:xfrm flipH="1">
                <a:off x="6584044" y="4012484"/>
                <a:ext cx="46954" cy="46952"/>
              </a:xfrm>
              <a:custGeom>
                <a:avLst/>
                <a:gdLst>
                  <a:gd name="connsiteX0" fmla="*/ 46537 w 46954"/>
                  <a:gd name="connsiteY0" fmla="*/ 19047 h 46952"/>
                  <a:gd name="connsiteX1" fmla="*/ 27860 w 46954"/>
                  <a:gd name="connsiteY1" fmla="*/ 46492 h 46952"/>
                  <a:gd name="connsiteX2" fmla="*/ 417 w 46954"/>
                  <a:gd name="connsiteY2" fmla="*/ 27812 h 46952"/>
                  <a:gd name="connsiteX3" fmla="*/ 19094 w 46954"/>
                  <a:gd name="connsiteY3" fmla="*/ 367 h 46952"/>
                  <a:gd name="connsiteX4" fmla="*/ 19289 w 46954"/>
                  <a:gd name="connsiteY4" fmla="*/ 334 h 46952"/>
                  <a:gd name="connsiteX5" fmla="*/ 46537 w 46954"/>
                  <a:gd name="connsiteY5" fmla="*/ 19047 h 46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954" h="46952">
                    <a:moveTo>
                      <a:pt x="46537" y="19047"/>
                    </a:moveTo>
                    <a:cubicBezTo>
                      <a:pt x="48958" y="31784"/>
                      <a:pt x="40596" y="44062"/>
                      <a:pt x="27860" y="46492"/>
                    </a:cubicBezTo>
                    <a:cubicBezTo>
                      <a:pt x="15124" y="48905"/>
                      <a:pt x="2838" y="40549"/>
                      <a:pt x="417" y="27812"/>
                    </a:cubicBezTo>
                    <a:cubicBezTo>
                      <a:pt x="-2004" y="15074"/>
                      <a:pt x="6358" y="2796"/>
                      <a:pt x="19094" y="367"/>
                    </a:cubicBezTo>
                    <a:cubicBezTo>
                      <a:pt x="19159" y="351"/>
                      <a:pt x="19223" y="351"/>
                      <a:pt x="19289" y="334"/>
                    </a:cubicBezTo>
                    <a:cubicBezTo>
                      <a:pt x="31967" y="-1964"/>
                      <a:pt x="44130" y="6391"/>
                      <a:pt x="46537" y="19047"/>
                    </a:cubicBezTo>
                    <a:close/>
                  </a:path>
                </a:pathLst>
              </a:custGeom>
              <a:solidFill>
                <a:srgbClr val="FFFFFF"/>
              </a:solidFill>
              <a:ln w="16402"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580916EF-5FB0-6229-99B4-AA75418561EC}"/>
                  </a:ext>
                </a:extLst>
              </p:cNvPr>
              <p:cNvSpPr/>
              <p:nvPr/>
            </p:nvSpPr>
            <p:spPr>
              <a:xfrm flipH="1">
                <a:off x="6575545" y="4058584"/>
                <a:ext cx="46952" cy="46958"/>
              </a:xfrm>
              <a:custGeom>
                <a:avLst/>
                <a:gdLst>
                  <a:gd name="connsiteX0" fmla="*/ 46571 w 46952"/>
                  <a:gd name="connsiteY0" fmla="*/ 19234 h 46958"/>
                  <a:gd name="connsiteX1" fmla="*/ 27671 w 46952"/>
                  <a:gd name="connsiteY1" fmla="*/ 46532 h 46958"/>
                  <a:gd name="connsiteX2" fmla="*/ 382 w 46952"/>
                  <a:gd name="connsiteY2" fmla="*/ 27622 h 46958"/>
                  <a:gd name="connsiteX3" fmla="*/ 19159 w 46952"/>
                  <a:gd name="connsiteY3" fmla="*/ 358 h 46958"/>
                  <a:gd name="connsiteX4" fmla="*/ 46548 w 46952"/>
                  <a:gd name="connsiteY4" fmla="*/ 19119 h 46958"/>
                  <a:gd name="connsiteX5" fmla="*/ 46571 w 46952"/>
                  <a:gd name="connsiteY5" fmla="*/ 19234 h 46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952" h="46958">
                    <a:moveTo>
                      <a:pt x="46571" y="19234"/>
                    </a:moveTo>
                    <a:cubicBezTo>
                      <a:pt x="48888" y="31988"/>
                      <a:pt x="40427" y="44200"/>
                      <a:pt x="27671" y="46532"/>
                    </a:cubicBezTo>
                    <a:cubicBezTo>
                      <a:pt x="14917" y="48846"/>
                      <a:pt x="2698" y="40376"/>
                      <a:pt x="382" y="27622"/>
                    </a:cubicBezTo>
                    <a:cubicBezTo>
                      <a:pt x="-1927" y="14917"/>
                      <a:pt x="6464" y="2738"/>
                      <a:pt x="19159" y="358"/>
                    </a:cubicBezTo>
                    <a:cubicBezTo>
                      <a:pt x="31901" y="-2022"/>
                      <a:pt x="44164" y="6365"/>
                      <a:pt x="46548" y="19119"/>
                    </a:cubicBezTo>
                    <a:cubicBezTo>
                      <a:pt x="46556" y="19152"/>
                      <a:pt x="46564" y="19202"/>
                      <a:pt x="46571" y="19234"/>
                    </a:cubicBezTo>
                    <a:close/>
                  </a:path>
                </a:pathLst>
              </a:custGeom>
              <a:solidFill>
                <a:srgbClr val="FFFFFF"/>
              </a:solidFill>
              <a:ln w="16402"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966CF051-7A92-FCF1-333D-69463BA27B8F}"/>
                  </a:ext>
                </a:extLst>
              </p:cNvPr>
              <p:cNvSpPr/>
              <p:nvPr/>
            </p:nvSpPr>
            <p:spPr>
              <a:xfrm flipH="1">
                <a:off x="6573969" y="4106334"/>
                <a:ext cx="46954" cy="46979"/>
              </a:xfrm>
              <a:custGeom>
                <a:avLst/>
                <a:gdLst>
                  <a:gd name="connsiteX0" fmla="*/ 46475 w 46954"/>
                  <a:gd name="connsiteY0" fmla="*/ 18758 h 46979"/>
                  <a:gd name="connsiteX1" fmla="*/ 28177 w 46954"/>
                  <a:gd name="connsiteY1" fmla="*/ 46450 h 46979"/>
                  <a:gd name="connsiteX2" fmla="*/ 480 w 46954"/>
                  <a:gd name="connsiteY2" fmla="*/ 28164 h 46979"/>
                  <a:gd name="connsiteX3" fmla="*/ 18777 w 46954"/>
                  <a:gd name="connsiteY3" fmla="*/ 457 h 46979"/>
                  <a:gd name="connsiteX4" fmla="*/ 19227 w 46954"/>
                  <a:gd name="connsiteY4" fmla="*/ 374 h 46979"/>
                  <a:gd name="connsiteX5" fmla="*/ 46475 w 46954"/>
                  <a:gd name="connsiteY5" fmla="*/ 18758 h 469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954" h="46979">
                    <a:moveTo>
                      <a:pt x="46475" y="18758"/>
                    </a:moveTo>
                    <a:cubicBezTo>
                      <a:pt x="49071" y="31463"/>
                      <a:pt x="40879" y="43856"/>
                      <a:pt x="28177" y="46450"/>
                    </a:cubicBezTo>
                    <a:cubicBezTo>
                      <a:pt x="15478" y="49059"/>
                      <a:pt x="3077" y="40852"/>
                      <a:pt x="480" y="28164"/>
                    </a:cubicBezTo>
                    <a:cubicBezTo>
                      <a:pt x="-2115" y="15459"/>
                      <a:pt x="6075" y="3050"/>
                      <a:pt x="18777" y="457"/>
                    </a:cubicBezTo>
                    <a:cubicBezTo>
                      <a:pt x="18926" y="423"/>
                      <a:pt x="19076" y="407"/>
                      <a:pt x="19227" y="374"/>
                    </a:cubicBezTo>
                    <a:cubicBezTo>
                      <a:pt x="31820" y="-2039"/>
                      <a:pt x="43994" y="6185"/>
                      <a:pt x="46475" y="18758"/>
                    </a:cubicBezTo>
                    <a:close/>
                  </a:path>
                </a:pathLst>
              </a:custGeom>
              <a:solidFill>
                <a:srgbClr val="FFFFFF"/>
              </a:solidFill>
              <a:ln w="16402"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A97591FD-7737-FA38-27E8-B21C7E79C648}"/>
                  </a:ext>
                </a:extLst>
              </p:cNvPr>
              <p:cNvSpPr/>
              <p:nvPr/>
            </p:nvSpPr>
            <p:spPr>
              <a:xfrm flipH="1">
                <a:off x="6576653" y="4149699"/>
                <a:ext cx="46953" cy="46953"/>
              </a:xfrm>
              <a:custGeom>
                <a:avLst/>
                <a:gdLst>
                  <a:gd name="connsiteX0" fmla="*/ 46367 w 46953"/>
                  <a:gd name="connsiteY0" fmla="*/ 18235 h 46953"/>
                  <a:gd name="connsiteX1" fmla="*/ 28667 w 46953"/>
                  <a:gd name="connsiteY1" fmla="*/ 46320 h 46953"/>
                  <a:gd name="connsiteX2" fmla="*/ 584 w 46953"/>
                  <a:gd name="connsiteY2" fmla="*/ 28625 h 46953"/>
                  <a:gd name="connsiteX3" fmla="*/ 242 w 46953"/>
                  <a:gd name="connsiteY3" fmla="*/ 26770 h 46953"/>
                  <a:gd name="connsiteX4" fmla="*/ 20132 w 46953"/>
                  <a:gd name="connsiteY4" fmla="*/ 195 h 46953"/>
                  <a:gd name="connsiteX5" fmla="*/ 46367 w 46953"/>
                  <a:gd name="connsiteY5" fmla="*/ 18235 h 469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953" h="46953">
                    <a:moveTo>
                      <a:pt x="46367" y="18235"/>
                    </a:moveTo>
                    <a:cubicBezTo>
                      <a:pt x="49234" y="30874"/>
                      <a:pt x="41309" y="43447"/>
                      <a:pt x="28667" y="46320"/>
                    </a:cubicBezTo>
                    <a:cubicBezTo>
                      <a:pt x="16025" y="49192"/>
                      <a:pt x="3451" y="41264"/>
                      <a:pt x="584" y="28625"/>
                    </a:cubicBezTo>
                    <a:cubicBezTo>
                      <a:pt x="446" y="28001"/>
                      <a:pt x="331" y="27394"/>
                      <a:pt x="242" y="26770"/>
                    </a:cubicBezTo>
                    <a:cubicBezTo>
                      <a:pt x="-1604" y="13934"/>
                      <a:pt x="7301" y="2034"/>
                      <a:pt x="20132" y="195"/>
                    </a:cubicBezTo>
                    <a:cubicBezTo>
                      <a:pt x="32242" y="-1545"/>
                      <a:pt x="43660" y="6301"/>
                      <a:pt x="46367" y="18235"/>
                    </a:cubicBezTo>
                    <a:close/>
                  </a:path>
                </a:pathLst>
              </a:custGeom>
              <a:solidFill>
                <a:srgbClr val="FFFFFF"/>
              </a:solidFill>
              <a:ln w="16402"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E8739FF7-B0FB-EEDC-A9CB-B0DC208D650F}"/>
                  </a:ext>
                </a:extLst>
              </p:cNvPr>
              <p:cNvSpPr/>
              <p:nvPr/>
            </p:nvSpPr>
            <p:spPr>
              <a:xfrm flipH="1">
                <a:off x="6581577" y="4192376"/>
                <a:ext cx="46953" cy="46953"/>
              </a:xfrm>
              <a:custGeom>
                <a:avLst/>
                <a:gdLst>
                  <a:gd name="connsiteX0" fmla="*/ 46367 w 46953"/>
                  <a:gd name="connsiteY0" fmla="*/ 18235 h 46953"/>
                  <a:gd name="connsiteX1" fmla="*/ 28667 w 46953"/>
                  <a:gd name="connsiteY1" fmla="*/ 46320 h 46953"/>
                  <a:gd name="connsiteX2" fmla="*/ 584 w 46953"/>
                  <a:gd name="connsiteY2" fmla="*/ 28625 h 46953"/>
                  <a:gd name="connsiteX3" fmla="*/ 242 w 46953"/>
                  <a:gd name="connsiteY3" fmla="*/ 26770 h 46953"/>
                  <a:gd name="connsiteX4" fmla="*/ 20132 w 46953"/>
                  <a:gd name="connsiteY4" fmla="*/ 195 h 46953"/>
                  <a:gd name="connsiteX5" fmla="*/ 46367 w 46953"/>
                  <a:gd name="connsiteY5" fmla="*/ 18235 h 469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953" h="46953">
                    <a:moveTo>
                      <a:pt x="46367" y="18235"/>
                    </a:moveTo>
                    <a:cubicBezTo>
                      <a:pt x="49234" y="30874"/>
                      <a:pt x="41310" y="43447"/>
                      <a:pt x="28667" y="46320"/>
                    </a:cubicBezTo>
                    <a:cubicBezTo>
                      <a:pt x="16025" y="49192"/>
                      <a:pt x="3451" y="41264"/>
                      <a:pt x="584" y="28625"/>
                    </a:cubicBezTo>
                    <a:cubicBezTo>
                      <a:pt x="446" y="28001"/>
                      <a:pt x="331" y="27394"/>
                      <a:pt x="242" y="26770"/>
                    </a:cubicBezTo>
                    <a:cubicBezTo>
                      <a:pt x="-1604" y="13934"/>
                      <a:pt x="7301" y="2034"/>
                      <a:pt x="20132" y="195"/>
                    </a:cubicBezTo>
                    <a:cubicBezTo>
                      <a:pt x="32242" y="-1544"/>
                      <a:pt x="43660" y="6302"/>
                      <a:pt x="46367" y="18235"/>
                    </a:cubicBezTo>
                    <a:close/>
                  </a:path>
                </a:pathLst>
              </a:custGeom>
              <a:solidFill>
                <a:srgbClr val="FFFFFF"/>
              </a:solidFill>
              <a:ln w="16402"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7A2A4AA9-E454-C80A-5706-1AA4A651C9E5}"/>
                  </a:ext>
                </a:extLst>
              </p:cNvPr>
              <p:cNvSpPr/>
              <p:nvPr/>
            </p:nvSpPr>
            <p:spPr>
              <a:xfrm flipH="1">
                <a:off x="6584316" y="4237676"/>
                <a:ext cx="46954" cy="46924"/>
              </a:xfrm>
              <a:custGeom>
                <a:avLst/>
                <a:gdLst>
                  <a:gd name="connsiteX0" fmla="*/ 46480 w 46954"/>
                  <a:gd name="connsiteY0" fmla="*/ 18731 h 46924"/>
                  <a:gd name="connsiteX1" fmla="*/ 28147 w 46954"/>
                  <a:gd name="connsiteY1" fmla="*/ 46406 h 46924"/>
                  <a:gd name="connsiteX2" fmla="*/ 474 w 46954"/>
                  <a:gd name="connsiteY2" fmla="*/ 28071 h 46924"/>
                  <a:gd name="connsiteX3" fmla="*/ 18806 w 46954"/>
                  <a:gd name="connsiteY3" fmla="*/ 396 h 46924"/>
                  <a:gd name="connsiteX4" fmla="*/ 19068 w 46954"/>
                  <a:gd name="connsiteY4" fmla="*/ 347 h 46924"/>
                  <a:gd name="connsiteX5" fmla="*/ 46480 w 46954"/>
                  <a:gd name="connsiteY5" fmla="*/ 18731 h 469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954" h="46924">
                    <a:moveTo>
                      <a:pt x="46480" y="18731"/>
                    </a:moveTo>
                    <a:cubicBezTo>
                      <a:pt x="49059" y="31436"/>
                      <a:pt x="40852" y="43828"/>
                      <a:pt x="28147" y="46406"/>
                    </a:cubicBezTo>
                    <a:cubicBezTo>
                      <a:pt x="15444" y="48983"/>
                      <a:pt x="3053" y="40776"/>
                      <a:pt x="474" y="28071"/>
                    </a:cubicBezTo>
                    <a:cubicBezTo>
                      <a:pt x="-2106" y="15366"/>
                      <a:pt x="6103" y="2973"/>
                      <a:pt x="18806" y="396"/>
                    </a:cubicBezTo>
                    <a:cubicBezTo>
                      <a:pt x="18894" y="380"/>
                      <a:pt x="18981" y="363"/>
                      <a:pt x="19068" y="347"/>
                    </a:cubicBezTo>
                    <a:cubicBezTo>
                      <a:pt x="31680" y="-1967"/>
                      <a:pt x="43843" y="6174"/>
                      <a:pt x="46480" y="18731"/>
                    </a:cubicBezTo>
                    <a:close/>
                  </a:path>
                </a:pathLst>
              </a:custGeom>
              <a:solidFill>
                <a:srgbClr val="FFFFFF"/>
              </a:solidFill>
              <a:ln w="16402"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9F8D582A-DED2-7DC9-CF5C-4A872622D44F}"/>
                  </a:ext>
                </a:extLst>
              </p:cNvPr>
              <p:cNvSpPr/>
              <p:nvPr/>
            </p:nvSpPr>
            <p:spPr>
              <a:xfrm flipH="1">
                <a:off x="6589820" y="4279385"/>
                <a:ext cx="46952" cy="46953"/>
              </a:xfrm>
              <a:custGeom>
                <a:avLst/>
                <a:gdLst>
                  <a:gd name="connsiteX0" fmla="*/ 46566 w 46952"/>
                  <a:gd name="connsiteY0" fmla="*/ 19207 h 46953"/>
                  <a:gd name="connsiteX1" fmla="*/ 27701 w 46952"/>
                  <a:gd name="connsiteY1" fmla="*/ 46521 h 46953"/>
                  <a:gd name="connsiteX2" fmla="*/ 387 w 46952"/>
                  <a:gd name="connsiteY2" fmla="*/ 27660 h 46953"/>
                  <a:gd name="connsiteX3" fmla="*/ 19252 w 46952"/>
                  <a:gd name="connsiteY3" fmla="*/ 347 h 46953"/>
                  <a:gd name="connsiteX4" fmla="*/ 19318 w 46952"/>
                  <a:gd name="connsiteY4" fmla="*/ 331 h 46953"/>
                  <a:gd name="connsiteX5" fmla="*/ 46566 w 46952"/>
                  <a:gd name="connsiteY5" fmla="*/ 19207 h 469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952" h="46953">
                    <a:moveTo>
                      <a:pt x="46566" y="19207"/>
                    </a:moveTo>
                    <a:cubicBezTo>
                      <a:pt x="48898" y="31961"/>
                      <a:pt x="40453" y="44190"/>
                      <a:pt x="27701" y="46521"/>
                    </a:cubicBezTo>
                    <a:cubicBezTo>
                      <a:pt x="14950" y="48852"/>
                      <a:pt x="2721" y="40415"/>
                      <a:pt x="387" y="27660"/>
                    </a:cubicBezTo>
                    <a:cubicBezTo>
                      <a:pt x="-1945" y="14907"/>
                      <a:pt x="6500" y="2678"/>
                      <a:pt x="19252" y="347"/>
                    </a:cubicBezTo>
                    <a:cubicBezTo>
                      <a:pt x="19274" y="331"/>
                      <a:pt x="19297" y="331"/>
                      <a:pt x="19318" y="331"/>
                    </a:cubicBezTo>
                    <a:cubicBezTo>
                      <a:pt x="32051" y="-1967"/>
                      <a:pt x="44237" y="6486"/>
                      <a:pt x="46566" y="19207"/>
                    </a:cubicBezTo>
                    <a:close/>
                  </a:path>
                </a:pathLst>
              </a:custGeom>
              <a:solidFill>
                <a:srgbClr val="FFFFFF"/>
              </a:solidFill>
              <a:ln w="16402"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CEB1BA43-0878-B299-0341-7D0A117BC36B}"/>
                  </a:ext>
                </a:extLst>
              </p:cNvPr>
              <p:cNvSpPr/>
              <p:nvPr/>
            </p:nvSpPr>
            <p:spPr>
              <a:xfrm flipH="1">
                <a:off x="6593102" y="4319764"/>
                <a:ext cx="46953" cy="46953"/>
              </a:xfrm>
              <a:custGeom>
                <a:avLst/>
                <a:gdLst>
                  <a:gd name="connsiteX0" fmla="*/ 46566 w 46953"/>
                  <a:gd name="connsiteY0" fmla="*/ 19207 h 46953"/>
                  <a:gd name="connsiteX1" fmla="*/ 27701 w 46953"/>
                  <a:gd name="connsiteY1" fmla="*/ 46521 h 46953"/>
                  <a:gd name="connsiteX2" fmla="*/ 387 w 46953"/>
                  <a:gd name="connsiteY2" fmla="*/ 27661 h 46953"/>
                  <a:gd name="connsiteX3" fmla="*/ 19252 w 46953"/>
                  <a:gd name="connsiteY3" fmla="*/ 347 h 46953"/>
                  <a:gd name="connsiteX4" fmla="*/ 19318 w 46953"/>
                  <a:gd name="connsiteY4" fmla="*/ 331 h 46953"/>
                  <a:gd name="connsiteX5" fmla="*/ 46566 w 46953"/>
                  <a:gd name="connsiteY5" fmla="*/ 19207 h 469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953" h="46953">
                    <a:moveTo>
                      <a:pt x="46566" y="19207"/>
                    </a:moveTo>
                    <a:cubicBezTo>
                      <a:pt x="48898" y="31961"/>
                      <a:pt x="40453" y="44190"/>
                      <a:pt x="27701" y="46521"/>
                    </a:cubicBezTo>
                    <a:cubicBezTo>
                      <a:pt x="14950" y="48852"/>
                      <a:pt x="2720" y="40415"/>
                      <a:pt x="387" y="27661"/>
                    </a:cubicBezTo>
                    <a:cubicBezTo>
                      <a:pt x="-1945" y="14907"/>
                      <a:pt x="6500" y="2678"/>
                      <a:pt x="19252" y="347"/>
                    </a:cubicBezTo>
                    <a:cubicBezTo>
                      <a:pt x="19274" y="331"/>
                      <a:pt x="19297" y="331"/>
                      <a:pt x="19318" y="331"/>
                    </a:cubicBezTo>
                    <a:cubicBezTo>
                      <a:pt x="32051" y="-1967"/>
                      <a:pt x="44237" y="6486"/>
                      <a:pt x="46566" y="19207"/>
                    </a:cubicBezTo>
                    <a:close/>
                  </a:path>
                </a:pathLst>
              </a:custGeom>
              <a:solidFill>
                <a:srgbClr val="FFFFFF"/>
              </a:solidFill>
              <a:ln w="16402"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BDA58A68-64BB-DD13-FD55-B5E192046C4B}"/>
                  </a:ext>
                </a:extLst>
              </p:cNvPr>
              <p:cNvSpPr/>
              <p:nvPr/>
            </p:nvSpPr>
            <p:spPr>
              <a:xfrm flipH="1">
                <a:off x="6598192" y="4362605"/>
                <a:ext cx="46952" cy="46954"/>
              </a:xfrm>
              <a:custGeom>
                <a:avLst/>
                <a:gdLst>
                  <a:gd name="connsiteX0" fmla="*/ 46566 w 46952"/>
                  <a:gd name="connsiteY0" fmla="*/ 19208 h 46954"/>
                  <a:gd name="connsiteX1" fmla="*/ 27701 w 46952"/>
                  <a:gd name="connsiteY1" fmla="*/ 46521 h 46954"/>
                  <a:gd name="connsiteX2" fmla="*/ 387 w 46952"/>
                  <a:gd name="connsiteY2" fmla="*/ 27661 h 46954"/>
                  <a:gd name="connsiteX3" fmla="*/ 19252 w 46952"/>
                  <a:gd name="connsiteY3" fmla="*/ 347 h 46954"/>
                  <a:gd name="connsiteX4" fmla="*/ 19318 w 46952"/>
                  <a:gd name="connsiteY4" fmla="*/ 331 h 46954"/>
                  <a:gd name="connsiteX5" fmla="*/ 46566 w 46952"/>
                  <a:gd name="connsiteY5" fmla="*/ 19208 h 469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952" h="46954">
                    <a:moveTo>
                      <a:pt x="46566" y="19208"/>
                    </a:moveTo>
                    <a:cubicBezTo>
                      <a:pt x="48898" y="31961"/>
                      <a:pt x="40453" y="44190"/>
                      <a:pt x="27701" y="46521"/>
                    </a:cubicBezTo>
                    <a:cubicBezTo>
                      <a:pt x="14950" y="48852"/>
                      <a:pt x="2720" y="40415"/>
                      <a:pt x="387" y="27661"/>
                    </a:cubicBezTo>
                    <a:cubicBezTo>
                      <a:pt x="-1945" y="14907"/>
                      <a:pt x="6500" y="2678"/>
                      <a:pt x="19252" y="347"/>
                    </a:cubicBezTo>
                    <a:cubicBezTo>
                      <a:pt x="19274" y="347"/>
                      <a:pt x="19297" y="331"/>
                      <a:pt x="19318" y="331"/>
                    </a:cubicBezTo>
                    <a:cubicBezTo>
                      <a:pt x="32051" y="-1967"/>
                      <a:pt x="44237" y="6486"/>
                      <a:pt x="46566" y="19208"/>
                    </a:cubicBezTo>
                    <a:close/>
                  </a:path>
                </a:pathLst>
              </a:custGeom>
              <a:solidFill>
                <a:srgbClr val="FFFFFF"/>
              </a:solidFill>
              <a:ln w="16402"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A8D9C7DB-B7F1-AA34-658A-823A6C38FE6A}"/>
                  </a:ext>
                </a:extLst>
              </p:cNvPr>
              <p:cNvSpPr/>
              <p:nvPr/>
            </p:nvSpPr>
            <p:spPr>
              <a:xfrm flipH="1">
                <a:off x="6604757" y="4408894"/>
                <a:ext cx="46953" cy="46953"/>
              </a:xfrm>
              <a:custGeom>
                <a:avLst/>
                <a:gdLst>
                  <a:gd name="connsiteX0" fmla="*/ 46566 w 46953"/>
                  <a:gd name="connsiteY0" fmla="*/ 19207 h 46953"/>
                  <a:gd name="connsiteX1" fmla="*/ 27701 w 46953"/>
                  <a:gd name="connsiteY1" fmla="*/ 46521 h 46953"/>
                  <a:gd name="connsiteX2" fmla="*/ 387 w 46953"/>
                  <a:gd name="connsiteY2" fmla="*/ 27661 h 46953"/>
                  <a:gd name="connsiteX3" fmla="*/ 19252 w 46953"/>
                  <a:gd name="connsiteY3" fmla="*/ 347 h 46953"/>
                  <a:gd name="connsiteX4" fmla="*/ 19318 w 46953"/>
                  <a:gd name="connsiteY4" fmla="*/ 331 h 46953"/>
                  <a:gd name="connsiteX5" fmla="*/ 46566 w 46953"/>
                  <a:gd name="connsiteY5" fmla="*/ 19207 h 469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953" h="46953">
                    <a:moveTo>
                      <a:pt x="46566" y="19207"/>
                    </a:moveTo>
                    <a:cubicBezTo>
                      <a:pt x="48898" y="31961"/>
                      <a:pt x="40453" y="44190"/>
                      <a:pt x="27701" y="46521"/>
                    </a:cubicBezTo>
                    <a:cubicBezTo>
                      <a:pt x="14950" y="48852"/>
                      <a:pt x="2720" y="40415"/>
                      <a:pt x="387" y="27661"/>
                    </a:cubicBezTo>
                    <a:cubicBezTo>
                      <a:pt x="-1945" y="14907"/>
                      <a:pt x="6500" y="2678"/>
                      <a:pt x="19252" y="347"/>
                    </a:cubicBezTo>
                    <a:cubicBezTo>
                      <a:pt x="19274" y="331"/>
                      <a:pt x="19297" y="331"/>
                      <a:pt x="19318" y="331"/>
                    </a:cubicBezTo>
                    <a:cubicBezTo>
                      <a:pt x="32051" y="-1967"/>
                      <a:pt x="44237" y="6486"/>
                      <a:pt x="46566" y="19207"/>
                    </a:cubicBezTo>
                    <a:close/>
                  </a:path>
                </a:pathLst>
              </a:custGeom>
              <a:solidFill>
                <a:srgbClr val="FFFFFF"/>
              </a:solidFill>
              <a:ln w="16402"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0311B193-9B87-0936-0AB6-19DF81D39A34}"/>
                  </a:ext>
                </a:extLst>
              </p:cNvPr>
              <p:cNvSpPr/>
              <p:nvPr/>
            </p:nvSpPr>
            <p:spPr>
              <a:xfrm flipH="1">
                <a:off x="6611796" y="4451508"/>
                <a:ext cx="46953" cy="46953"/>
              </a:xfrm>
              <a:custGeom>
                <a:avLst/>
                <a:gdLst>
                  <a:gd name="connsiteX0" fmla="*/ 46711 w 46953"/>
                  <a:gd name="connsiteY0" fmla="*/ 20092 h 46953"/>
                  <a:gd name="connsiteX1" fmla="*/ 26822 w 46953"/>
                  <a:gd name="connsiteY1" fmla="*/ 46667 h 46953"/>
                  <a:gd name="connsiteX2" fmla="*/ 587 w 46953"/>
                  <a:gd name="connsiteY2" fmla="*/ 28627 h 46953"/>
                  <a:gd name="connsiteX3" fmla="*/ 18286 w 46953"/>
                  <a:gd name="connsiteY3" fmla="*/ 542 h 46953"/>
                  <a:gd name="connsiteX4" fmla="*/ 46370 w 46953"/>
                  <a:gd name="connsiteY4" fmla="*/ 18237 h 46953"/>
                  <a:gd name="connsiteX5" fmla="*/ 46711 w 46953"/>
                  <a:gd name="connsiteY5" fmla="*/ 20092 h 469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953" h="46953">
                    <a:moveTo>
                      <a:pt x="46711" y="20092"/>
                    </a:moveTo>
                    <a:cubicBezTo>
                      <a:pt x="48558" y="32928"/>
                      <a:pt x="39653" y="44828"/>
                      <a:pt x="26822" y="46667"/>
                    </a:cubicBezTo>
                    <a:cubicBezTo>
                      <a:pt x="14711" y="48406"/>
                      <a:pt x="3293" y="40560"/>
                      <a:pt x="587" y="28627"/>
                    </a:cubicBezTo>
                    <a:cubicBezTo>
                      <a:pt x="-2281" y="15988"/>
                      <a:pt x="5644" y="3415"/>
                      <a:pt x="18286" y="542"/>
                    </a:cubicBezTo>
                    <a:cubicBezTo>
                      <a:pt x="30928" y="-2330"/>
                      <a:pt x="43502" y="5598"/>
                      <a:pt x="46370" y="18237"/>
                    </a:cubicBezTo>
                    <a:cubicBezTo>
                      <a:pt x="46507" y="18861"/>
                      <a:pt x="46622" y="19468"/>
                      <a:pt x="46711" y="20092"/>
                    </a:cubicBezTo>
                    <a:close/>
                  </a:path>
                </a:pathLst>
              </a:custGeom>
              <a:solidFill>
                <a:srgbClr val="FFFFFF"/>
              </a:solidFill>
              <a:ln w="16402"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004827AF-065F-6ED2-2695-3C730A1461E5}"/>
                  </a:ext>
                </a:extLst>
              </p:cNvPr>
              <p:cNvSpPr/>
              <p:nvPr/>
            </p:nvSpPr>
            <p:spPr>
              <a:xfrm flipH="1">
                <a:off x="6621341" y="4496546"/>
                <a:ext cx="46952" cy="46932"/>
              </a:xfrm>
              <a:custGeom>
                <a:avLst/>
                <a:gdLst>
                  <a:gd name="connsiteX0" fmla="*/ 46571 w 46952"/>
                  <a:gd name="connsiteY0" fmla="*/ 19209 h 46932"/>
                  <a:gd name="connsiteX1" fmla="*/ 27671 w 46952"/>
                  <a:gd name="connsiteY1" fmla="*/ 46506 h 46932"/>
                  <a:gd name="connsiteX2" fmla="*/ 382 w 46952"/>
                  <a:gd name="connsiteY2" fmla="*/ 27596 h 46932"/>
                  <a:gd name="connsiteX3" fmla="*/ 19159 w 46952"/>
                  <a:gd name="connsiteY3" fmla="*/ 332 h 46932"/>
                  <a:gd name="connsiteX4" fmla="*/ 46571 w 46952"/>
                  <a:gd name="connsiteY4" fmla="*/ 19209 h 469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952" h="46932">
                    <a:moveTo>
                      <a:pt x="46571" y="19209"/>
                    </a:moveTo>
                    <a:cubicBezTo>
                      <a:pt x="48888" y="31962"/>
                      <a:pt x="40427" y="44175"/>
                      <a:pt x="27671" y="46506"/>
                    </a:cubicBezTo>
                    <a:cubicBezTo>
                      <a:pt x="14917" y="48820"/>
                      <a:pt x="2698" y="40350"/>
                      <a:pt x="382" y="27596"/>
                    </a:cubicBezTo>
                    <a:cubicBezTo>
                      <a:pt x="-1927" y="14892"/>
                      <a:pt x="6464" y="2712"/>
                      <a:pt x="19159" y="332"/>
                    </a:cubicBezTo>
                    <a:cubicBezTo>
                      <a:pt x="31927" y="-1966"/>
                      <a:pt x="44163" y="6455"/>
                      <a:pt x="46571" y="19209"/>
                    </a:cubicBezTo>
                    <a:close/>
                  </a:path>
                </a:pathLst>
              </a:custGeom>
              <a:solidFill>
                <a:srgbClr val="FFFFFF"/>
              </a:solidFill>
              <a:ln w="16402"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18A8FA97-14C7-5416-6947-612363DCFC55}"/>
                  </a:ext>
                </a:extLst>
              </p:cNvPr>
              <p:cNvSpPr/>
              <p:nvPr/>
            </p:nvSpPr>
            <p:spPr>
              <a:xfrm flipH="1">
                <a:off x="6613600" y="4539200"/>
                <a:ext cx="47789" cy="47113"/>
              </a:xfrm>
              <a:custGeom>
                <a:avLst/>
                <a:gdLst>
                  <a:gd name="connsiteX0" fmla="*/ 47382 w 47789"/>
                  <a:gd name="connsiteY0" fmla="*/ 19232 h 47113"/>
                  <a:gd name="connsiteX1" fmla="*/ 28796 w 47789"/>
                  <a:gd name="connsiteY1" fmla="*/ 46463 h 47113"/>
                  <a:gd name="connsiteX2" fmla="*/ 28669 w 47789"/>
                  <a:gd name="connsiteY2" fmla="*/ 46480 h 47113"/>
                  <a:gd name="connsiteX3" fmla="*/ 586 w 47789"/>
                  <a:gd name="connsiteY3" fmla="*/ 28785 h 47113"/>
                  <a:gd name="connsiteX4" fmla="*/ 18287 w 47789"/>
                  <a:gd name="connsiteY4" fmla="*/ 700 h 47113"/>
                  <a:gd name="connsiteX5" fmla="*/ 20134 w 47789"/>
                  <a:gd name="connsiteY5" fmla="*/ 355 h 47113"/>
                  <a:gd name="connsiteX6" fmla="*/ 47334 w 47789"/>
                  <a:gd name="connsiteY6" fmla="*/ 18969 h 47113"/>
                  <a:gd name="connsiteX7" fmla="*/ 47382 w 47789"/>
                  <a:gd name="connsiteY7" fmla="*/ 19232 h 471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7789" h="47113">
                    <a:moveTo>
                      <a:pt x="47382" y="19232"/>
                    </a:moveTo>
                    <a:cubicBezTo>
                      <a:pt x="49767" y="31887"/>
                      <a:pt x="41446" y="44067"/>
                      <a:pt x="28796" y="46463"/>
                    </a:cubicBezTo>
                    <a:cubicBezTo>
                      <a:pt x="28755" y="46463"/>
                      <a:pt x="28712" y="46480"/>
                      <a:pt x="28669" y="46480"/>
                    </a:cubicBezTo>
                    <a:cubicBezTo>
                      <a:pt x="16027" y="49352"/>
                      <a:pt x="3454" y="41424"/>
                      <a:pt x="586" y="28785"/>
                    </a:cubicBezTo>
                    <a:cubicBezTo>
                      <a:pt x="-2280" y="16129"/>
                      <a:pt x="5643" y="3556"/>
                      <a:pt x="18287" y="700"/>
                    </a:cubicBezTo>
                    <a:cubicBezTo>
                      <a:pt x="18898" y="552"/>
                      <a:pt x="19513" y="437"/>
                      <a:pt x="20134" y="355"/>
                    </a:cubicBezTo>
                    <a:cubicBezTo>
                      <a:pt x="32786" y="-2008"/>
                      <a:pt x="44966" y="6314"/>
                      <a:pt x="47334" y="18969"/>
                    </a:cubicBezTo>
                    <a:cubicBezTo>
                      <a:pt x="47351" y="19068"/>
                      <a:pt x="47367" y="19150"/>
                      <a:pt x="47382" y="19232"/>
                    </a:cubicBezTo>
                    <a:close/>
                  </a:path>
                </a:pathLst>
              </a:custGeom>
              <a:solidFill>
                <a:srgbClr val="FFFFFF"/>
              </a:solidFill>
              <a:ln w="16402"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F3E39F48-6762-88A7-C2D4-B31004725332}"/>
                  </a:ext>
                </a:extLst>
              </p:cNvPr>
              <p:cNvSpPr/>
              <p:nvPr/>
            </p:nvSpPr>
            <p:spPr>
              <a:xfrm flipH="1">
                <a:off x="6629439" y="4582378"/>
                <a:ext cx="46952" cy="46955"/>
              </a:xfrm>
              <a:custGeom>
                <a:avLst/>
                <a:gdLst>
                  <a:gd name="connsiteX0" fmla="*/ 46626 w 46952"/>
                  <a:gd name="connsiteY0" fmla="*/ 19552 h 46955"/>
                  <a:gd name="connsiteX1" fmla="*/ 27354 w 46952"/>
                  <a:gd name="connsiteY1" fmla="*/ 46586 h 46955"/>
                  <a:gd name="connsiteX2" fmla="*/ 326 w 46952"/>
                  <a:gd name="connsiteY2" fmla="*/ 27299 h 46955"/>
                  <a:gd name="connsiteX3" fmla="*/ 19214 w 46952"/>
                  <a:gd name="connsiteY3" fmla="*/ 347 h 46955"/>
                  <a:gd name="connsiteX4" fmla="*/ 46559 w 46952"/>
                  <a:gd name="connsiteY4" fmla="*/ 19174 h 46955"/>
                  <a:gd name="connsiteX5" fmla="*/ 46626 w 46952"/>
                  <a:gd name="connsiteY5" fmla="*/ 19552 h 469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952" h="46955">
                    <a:moveTo>
                      <a:pt x="46626" y="19552"/>
                    </a:moveTo>
                    <a:cubicBezTo>
                      <a:pt x="48768" y="32338"/>
                      <a:pt x="40139" y="44436"/>
                      <a:pt x="27354" y="46586"/>
                    </a:cubicBezTo>
                    <a:cubicBezTo>
                      <a:pt x="14569" y="48720"/>
                      <a:pt x="2468" y="40086"/>
                      <a:pt x="326" y="27299"/>
                    </a:cubicBezTo>
                    <a:cubicBezTo>
                      <a:pt x="-1790" y="14676"/>
                      <a:pt x="6616" y="2678"/>
                      <a:pt x="19214" y="347"/>
                    </a:cubicBezTo>
                    <a:cubicBezTo>
                      <a:pt x="31961" y="-2001"/>
                      <a:pt x="44205" y="6420"/>
                      <a:pt x="46559" y="19174"/>
                    </a:cubicBezTo>
                    <a:cubicBezTo>
                      <a:pt x="46582" y="19289"/>
                      <a:pt x="46605" y="19420"/>
                      <a:pt x="46626" y="19552"/>
                    </a:cubicBezTo>
                    <a:close/>
                  </a:path>
                </a:pathLst>
              </a:custGeom>
              <a:solidFill>
                <a:srgbClr val="FFFFFF"/>
              </a:solidFill>
              <a:ln w="16402"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6614B723-21C5-92D7-EC7A-56931F00785D}"/>
                  </a:ext>
                </a:extLst>
              </p:cNvPr>
              <p:cNvSpPr/>
              <p:nvPr/>
            </p:nvSpPr>
            <p:spPr>
              <a:xfrm flipH="1">
                <a:off x="6665634" y="4609617"/>
                <a:ext cx="47789" cy="47113"/>
              </a:xfrm>
              <a:custGeom>
                <a:avLst/>
                <a:gdLst>
                  <a:gd name="connsiteX0" fmla="*/ 47382 w 47789"/>
                  <a:gd name="connsiteY0" fmla="*/ 19232 h 47113"/>
                  <a:gd name="connsiteX1" fmla="*/ 28797 w 47789"/>
                  <a:gd name="connsiteY1" fmla="*/ 46463 h 47113"/>
                  <a:gd name="connsiteX2" fmla="*/ 28669 w 47789"/>
                  <a:gd name="connsiteY2" fmla="*/ 46480 h 47113"/>
                  <a:gd name="connsiteX3" fmla="*/ 586 w 47789"/>
                  <a:gd name="connsiteY3" fmla="*/ 28785 h 47113"/>
                  <a:gd name="connsiteX4" fmla="*/ 18287 w 47789"/>
                  <a:gd name="connsiteY4" fmla="*/ 700 h 47113"/>
                  <a:gd name="connsiteX5" fmla="*/ 20134 w 47789"/>
                  <a:gd name="connsiteY5" fmla="*/ 355 h 47113"/>
                  <a:gd name="connsiteX6" fmla="*/ 47334 w 47789"/>
                  <a:gd name="connsiteY6" fmla="*/ 18969 h 47113"/>
                  <a:gd name="connsiteX7" fmla="*/ 47382 w 47789"/>
                  <a:gd name="connsiteY7" fmla="*/ 19232 h 471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7789" h="47113">
                    <a:moveTo>
                      <a:pt x="47382" y="19232"/>
                    </a:moveTo>
                    <a:cubicBezTo>
                      <a:pt x="49767" y="31887"/>
                      <a:pt x="41446" y="44067"/>
                      <a:pt x="28797" y="46463"/>
                    </a:cubicBezTo>
                    <a:cubicBezTo>
                      <a:pt x="28755" y="46463"/>
                      <a:pt x="28712" y="46480"/>
                      <a:pt x="28669" y="46480"/>
                    </a:cubicBezTo>
                    <a:cubicBezTo>
                      <a:pt x="16027" y="49352"/>
                      <a:pt x="3454" y="41424"/>
                      <a:pt x="586" y="28785"/>
                    </a:cubicBezTo>
                    <a:cubicBezTo>
                      <a:pt x="-2280" y="16130"/>
                      <a:pt x="5643" y="3556"/>
                      <a:pt x="18287" y="700"/>
                    </a:cubicBezTo>
                    <a:cubicBezTo>
                      <a:pt x="18898" y="552"/>
                      <a:pt x="19513" y="438"/>
                      <a:pt x="20134" y="355"/>
                    </a:cubicBezTo>
                    <a:cubicBezTo>
                      <a:pt x="32786" y="-2009"/>
                      <a:pt x="44966" y="6314"/>
                      <a:pt x="47334" y="18969"/>
                    </a:cubicBezTo>
                    <a:cubicBezTo>
                      <a:pt x="47351" y="19067"/>
                      <a:pt x="47367" y="19150"/>
                      <a:pt x="47382" y="19232"/>
                    </a:cubicBezTo>
                    <a:close/>
                  </a:path>
                </a:pathLst>
              </a:custGeom>
              <a:solidFill>
                <a:srgbClr val="FFFFFF"/>
              </a:solidFill>
              <a:ln w="16402"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24BAB1D8-9D2D-55CC-15B3-1553E45D91E7}"/>
                  </a:ext>
                </a:extLst>
              </p:cNvPr>
              <p:cNvSpPr/>
              <p:nvPr/>
            </p:nvSpPr>
            <p:spPr>
              <a:xfrm flipH="1">
                <a:off x="6675562" y="4651662"/>
                <a:ext cx="31892" cy="29318"/>
              </a:xfrm>
              <a:custGeom>
                <a:avLst/>
                <a:gdLst>
                  <a:gd name="connsiteX0" fmla="*/ 31892 w 31892"/>
                  <a:gd name="connsiteY0" fmla="*/ 13135 h 29318"/>
                  <a:gd name="connsiteX1" fmla="*/ 15199 w 31892"/>
                  <a:gd name="connsiteY1" fmla="*/ 29271 h 29318"/>
                  <a:gd name="connsiteX2" fmla="*/ 213 w 31892"/>
                  <a:gd name="connsiteY2" fmla="*/ 18880 h 29318"/>
                  <a:gd name="connsiteX3" fmla="*/ 13180 w 31892"/>
                  <a:gd name="connsiteY3" fmla="*/ 168 h 29318"/>
                  <a:gd name="connsiteX4" fmla="*/ 31892 w 31892"/>
                  <a:gd name="connsiteY4" fmla="*/ 13135 h 293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892" h="29318">
                    <a:moveTo>
                      <a:pt x="31892" y="13135"/>
                    </a:moveTo>
                    <a:cubicBezTo>
                      <a:pt x="31737" y="22196"/>
                      <a:pt x="24263" y="29418"/>
                      <a:pt x="15199" y="29271"/>
                    </a:cubicBezTo>
                    <a:cubicBezTo>
                      <a:pt x="8563" y="29156"/>
                      <a:pt x="2650" y="25052"/>
                      <a:pt x="213" y="18880"/>
                    </a:cubicBezTo>
                    <a:cubicBezTo>
                      <a:pt x="-1196" y="10164"/>
                      <a:pt x="4531" y="1908"/>
                      <a:pt x="13180" y="168"/>
                    </a:cubicBezTo>
                    <a:cubicBezTo>
                      <a:pt x="21888" y="-1244"/>
                      <a:pt x="30153" y="4485"/>
                      <a:pt x="31892" y="13135"/>
                    </a:cubicBezTo>
                    <a:close/>
                  </a:path>
                </a:pathLst>
              </a:custGeom>
              <a:solidFill>
                <a:srgbClr val="FFFFFF"/>
              </a:solidFill>
              <a:ln w="16402"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6EA14463-DE71-C4A3-1C92-84C8D77E6C2F}"/>
                  </a:ext>
                </a:extLst>
              </p:cNvPr>
              <p:cNvSpPr/>
              <p:nvPr/>
            </p:nvSpPr>
            <p:spPr>
              <a:xfrm flipH="1">
                <a:off x="6696678" y="4591422"/>
                <a:ext cx="46952" cy="46954"/>
              </a:xfrm>
              <a:custGeom>
                <a:avLst/>
                <a:gdLst>
                  <a:gd name="connsiteX0" fmla="*/ 46566 w 46952"/>
                  <a:gd name="connsiteY0" fmla="*/ 19208 h 46954"/>
                  <a:gd name="connsiteX1" fmla="*/ 27701 w 46952"/>
                  <a:gd name="connsiteY1" fmla="*/ 46521 h 46954"/>
                  <a:gd name="connsiteX2" fmla="*/ 387 w 46952"/>
                  <a:gd name="connsiteY2" fmla="*/ 27661 h 46954"/>
                  <a:gd name="connsiteX3" fmla="*/ 19252 w 46952"/>
                  <a:gd name="connsiteY3" fmla="*/ 347 h 46954"/>
                  <a:gd name="connsiteX4" fmla="*/ 19318 w 46952"/>
                  <a:gd name="connsiteY4" fmla="*/ 331 h 46954"/>
                  <a:gd name="connsiteX5" fmla="*/ 46566 w 46952"/>
                  <a:gd name="connsiteY5" fmla="*/ 19208 h 469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952" h="46954">
                    <a:moveTo>
                      <a:pt x="46566" y="19208"/>
                    </a:moveTo>
                    <a:cubicBezTo>
                      <a:pt x="48898" y="31961"/>
                      <a:pt x="40453" y="44190"/>
                      <a:pt x="27701" y="46521"/>
                    </a:cubicBezTo>
                    <a:cubicBezTo>
                      <a:pt x="14950" y="48852"/>
                      <a:pt x="2720" y="40415"/>
                      <a:pt x="387" y="27661"/>
                    </a:cubicBezTo>
                    <a:cubicBezTo>
                      <a:pt x="-1945" y="14907"/>
                      <a:pt x="6500" y="2678"/>
                      <a:pt x="19252" y="347"/>
                    </a:cubicBezTo>
                    <a:cubicBezTo>
                      <a:pt x="19274" y="347"/>
                      <a:pt x="19297" y="331"/>
                      <a:pt x="19318" y="331"/>
                    </a:cubicBezTo>
                    <a:cubicBezTo>
                      <a:pt x="32051" y="-1967"/>
                      <a:pt x="44237" y="6486"/>
                      <a:pt x="46566" y="19208"/>
                    </a:cubicBezTo>
                    <a:close/>
                  </a:path>
                </a:pathLst>
              </a:custGeom>
              <a:solidFill>
                <a:srgbClr val="FFFFFF"/>
              </a:solidFill>
              <a:ln w="16402" cap="flat">
                <a:no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2DEFBF4F-9BC1-44E9-D581-03EA7BF25911}"/>
                  </a:ext>
                </a:extLst>
              </p:cNvPr>
              <p:cNvSpPr/>
              <p:nvPr/>
            </p:nvSpPr>
            <p:spPr>
              <a:xfrm flipH="1">
                <a:off x="6710064" y="4552677"/>
                <a:ext cx="46772" cy="46917"/>
              </a:xfrm>
              <a:custGeom>
                <a:avLst/>
                <a:gdLst>
                  <a:gd name="connsiteX0" fmla="*/ 46476 w 46772"/>
                  <a:gd name="connsiteY0" fmla="*/ 19871 h 46917"/>
                  <a:gd name="connsiteX1" fmla="*/ 27764 w 46772"/>
                  <a:gd name="connsiteY1" fmla="*/ 46462 h 46917"/>
                  <a:gd name="connsiteX2" fmla="*/ 352 w 46772"/>
                  <a:gd name="connsiteY2" fmla="*/ 27750 h 46917"/>
                  <a:gd name="connsiteX3" fmla="*/ 19228 w 46772"/>
                  <a:gd name="connsiteY3" fmla="*/ 338 h 46917"/>
                  <a:gd name="connsiteX4" fmla="*/ 46345 w 46772"/>
                  <a:gd name="connsiteY4" fmla="*/ 19083 h 46917"/>
                  <a:gd name="connsiteX5" fmla="*/ 46476 w 46772"/>
                  <a:gd name="connsiteY5" fmla="*/ 19871 h 469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72" h="46917">
                    <a:moveTo>
                      <a:pt x="46476" y="19871"/>
                    </a:moveTo>
                    <a:cubicBezTo>
                      <a:pt x="48472" y="32346"/>
                      <a:pt x="40175" y="44132"/>
                      <a:pt x="27764" y="46462"/>
                    </a:cubicBezTo>
                    <a:cubicBezTo>
                      <a:pt x="15028" y="48859"/>
                      <a:pt x="2756" y="40487"/>
                      <a:pt x="352" y="27750"/>
                    </a:cubicBezTo>
                    <a:cubicBezTo>
                      <a:pt x="-1853" y="14996"/>
                      <a:pt x="6532" y="2833"/>
                      <a:pt x="19228" y="338"/>
                    </a:cubicBezTo>
                    <a:cubicBezTo>
                      <a:pt x="31892" y="-1976"/>
                      <a:pt x="44032" y="6411"/>
                      <a:pt x="46345" y="19083"/>
                    </a:cubicBezTo>
                    <a:cubicBezTo>
                      <a:pt x="46394" y="19346"/>
                      <a:pt x="46437" y="19609"/>
                      <a:pt x="46476" y="19871"/>
                    </a:cubicBezTo>
                    <a:close/>
                  </a:path>
                </a:pathLst>
              </a:custGeom>
              <a:solidFill>
                <a:srgbClr val="FFFFFF"/>
              </a:solidFill>
              <a:ln w="16402"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886C5B72-C2EF-DBE3-9504-DA83B0B87272}"/>
                  </a:ext>
                </a:extLst>
              </p:cNvPr>
              <p:cNvSpPr/>
              <p:nvPr/>
            </p:nvSpPr>
            <p:spPr>
              <a:xfrm flipH="1">
                <a:off x="6710939" y="4512077"/>
                <a:ext cx="46953" cy="46953"/>
              </a:xfrm>
              <a:custGeom>
                <a:avLst/>
                <a:gdLst>
                  <a:gd name="connsiteX0" fmla="*/ 46711 w 46953"/>
                  <a:gd name="connsiteY0" fmla="*/ 20092 h 46953"/>
                  <a:gd name="connsiteX1" fmla="*/ 26822 w 46953"/>
                  <a:gd name="connsiteY1" fmla="*/ 46667 h 46953"/>
                  <a:gd name="connsiteX2" fmla="*/ 587 w 46953"/>
                  <a:gd name="connsiteY2" fmla="*/ 28627 h 46953"/>
                  <a:gd name="connsiteX3" fmla="*/ 18286 w 46953"/>
                  <a:gd name="connsiteY3" fmla="*/ 542 h 46953"/>
                  <a:gd name="connsiteX4" fmla="*/ 46370 w 46953"/>
                  <a:gd name="connsiteY4" fmla="*/ 18237 h 46953"/>
                  <a:gd name="connsiteX5" fmla="*/ 46711 w 46953"/>
                  <a:gd name="connsiteY5" fmla="*/ 20092 h 469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953" h="46953">
                    <a:moveTo>
                      <a:pt x="46711" y="20092"/>
                    </a:moveTo>
                    <a:cubicBezTo>
                      <a:pt x="48558" y="32928"/>
                      <a:pt x="39653" y="44828"/>
                      <a:pt x="26822" y="46667"/>
                    </a:cubicBezTo>
                    <a:cubicBezTo>
                      <a:pt x="14711" y="48406"/>
                      <a:pt x="3293" y="40560"/>
                      <a:pt x="587" y="28627"/>
                    </a:cubicBezTo>
                    <a:cubicBezTo>
                      <a:pt x="-2281" y="15988"/>
                      <a:pt x="5644" y="3415"/>
                      <a:pt x="18286" y="542"/>
                    </a:cubicBezTo>
                    <a:cubicBezTo>
                      <a:pt x="30928" y="-2330"/>
                      <a:pt x="43502" y="5598"/>
                      <a:pt x="46370" y="18237"/>
                    </a:cubicBezTo>
                    <a:cubicBezTo>
                      <a:pt x="46507" y="18861"/>
                      <a:pt x="46622" y="19468"/>
                      <a:pt x="46711" y="20092"/>
                    </a:cubicBezTo>
                    <a:close/>
                  </a:path>
                </a:pathLst>
              </a:custGeom>
              <a:solidFill>
                <a:srgbClr val="FFFFFF"/>
              </a:solidFill>
              <a:ln w="16402"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384D2294-97DE-41DC-6ECF-59A0AB89F599}"/>
                  </a:ext>
                </a:extLst>
              </p:cNvPr>
              <p:cNvSpPr/>
              <p:nvPr/>
            </p:nvSpPr>
            <p:spPr>
              <a:xfrm flipH="1">
                <a:off x="6714877" y="4471409"/>
                <a:ext cx="47789" cy="47113"/>
              </a:xfrm>
              <a:custGeom>
                <a:avLst/>
                <a:gdLst>
                  <a:gd name="connsiteX0" fmla="*/ 47382 w 47789"/>
                  <a:gd name="connsiteY0" fmla="*/ 19232 h 47113"/>
                  <a:gd name="connsiteX1" fmla="*/ 28797 w 47789"/>
                  <a:gd name="connsiteY1" fmla="*/ 46463 h 47113"/>
                  <a:gd name="connsiteX2" fmla="*/ 28669 w 47789"/>
                  <a:gd name="connsiteY2" fmla="*/ 46479 h 47113"/>
                  <a:gd name="connsiteX3" fmla="*/ 586 w 47789"/>
                  <a:gd name="connsiteY3" fmla="*/ 28784 h 47113"/>
                  <a:gd name="connsiteX4" fmla="*/ 18287 w 47789"/>
                  <a:gd name="connsiteY4" fmla="*/ 699 h 47113"/>
                  <a:gd name="connsiteX5" fmla="*/ 20134 w 47789"/>
                  <a:gd name="connsiteY5" fmla="*/ 355 h 47113"/>
                  <a:gd name="connsiteX6" fmla="*/ 47334 w 47789"/>
                  <a:gd name="connsiteY6" fmla="*/ 18969 h 47113"/>
                  <a:gd name="connsiteX7" fmla="*/ 47382 w 47789"/>
                  <a:gd name="connsiteY7" fmla="*/ 19232 h 471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7789" h="47113">
                    <a:moveTo>
                      <a:pt x="47382" y="19232"/>
                    </a:moveTo>
                    <a:cubicBezTo>
                      <a:pt x="49767" y="31887"/>
                      <a:pt x="41446" y="44067"/>
                      <a:pt x="28797" y="46463"/>
                    </a:cubicBezTo>
                    <a:cubicBezTo>
                      <a:pt x="28755" y="46463"/>
                      <a:pt x="28712" y="46479"/>
                      <a:pt x="28669" y="46479"/>
                    </a:cubicBezTo>
                    <a:cubicBezTo>
                      <a:pt x="16027" y="49352"/>
                      <a:pt x="3454" y="41424"/>
                      <a:pt x="586" y="28784"/>
                    </a:cubicBezTo>
                    <a:cubicBezTo>
                      <a:pt x="-2280" y="16145"/>
                      <a:pt x="5643" y="3572"/>
                      <a:pt x="18287" y="699"/>
                    </a:cubicBezTo>
                    <a:cubicBezTo>
                      <a:pt x="18898" y="552"/>
                      <a:pt x="19513" y="437"/>
                      <a:pt x="20134" y="355"/>
                    </a:cubicBezTo>
                    <a:cubicBezTo>
                      <a:pt x="32786" y="-2009"/>
                      <a:pt x="44966" y="6330"/>
                      <a:pt x="47334" y="18969"/>
                    </a:cubicBezTo>
                    <a:cubicBezTo>
                      <a:pt x="47351" y="19067"/>
                      <a:pt x="47367" y="19149"/>
                      <a:pt x="47382" y="19232"/>
                    </a:cubicBezTo>
                    <a:close/>
                  </a:path>
                </a:pathLst>
              </a:custGeom>
              <a:solidFill>
                <a:srgbClr val="FFFFFF"/>
              </a:solidFill>
              <a:ln w="16402" cap="flat">
                <a:no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AFBDBAE0-D0F9-9936-551D-DC25A9A16C9A}"/>
                  </a:ext>
                </a:extLst>
              </p:cNvPr>
              <p:cNvSpPr/>
              <p:nvPr/>
            </p:nvSpPr>
            <p:spPr>
              <a:xfrm flipH="1">
                <a:off x="6719991" y="4430042"/>
                <a:ext cx="46952" cy="46958"/>
              </a:xfrm>
              <a:custGeom>
                <a:avLst/>
                <a:gdLst>
                  <a:gd name="connsiteX0" fmla="*/ 46571 w 46952"/>
                  <a:gd name="connsiteY0" fmla="*/ 19234 h 46958"/>
                  <a:gd name="connsiteX1" fmla="*/ 27671 w 46952"/>
                  <a:gd name="connsiteY1" fmla="*/ 46531 h 46958"/>
                  <a:gd name="connsiteX2" fmla="*/ 382 w 46952"/>
                  <a:gd name="connsiteY2" fmla="*/ 27622 h 46958"/>
                  <a:gd name="connsiteX3" fmla="*/ 19159 w 46952"/>
                  <a:gd name="connsiteY3" fmla="*/ 358 h 46958"/>
                  <a:gd name="connsiteX4" fmla="*/ 46548 w 46952"/>
                  <a:gd name="connsiteY4" fmla="*/ 19119 h 46958"/>
                  <a:gd name="connsiteX5" fmla="*/ 46571 w 46952"/>
                  <a:gd name="connsiteY5" fmla="*/ 19234 h 46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952" h="46958">
                    <a:moveTo>
                      <a:pt x="46571" y="19234"/>
                    </a:moveTo>
                    <a:cubicBezTo>
                      <a:pt x="48888" y="31988"/>
                      <a:pt x="40427" y="44200"/>
                      <a:pt x="27671" y="46531"/>
                    </a:cubicBezTo>
                    <a:cubicBezTo>
                      <a:pt x="14917" y="48846"/>
                      <a:pt x="2698" y="40376"/>
                      <a:pt x="382" y="27622"/>
                    </a:cubicBezTo>
                    <a:cubicBezTo>
                      <a:pt x="-1927" y="14917"/>
                      <a:pt x="6464" y="2738"/>
                      <a:pt x="19159" y="358"/>
                    </a:cubicBezTo>
                    <a:cubicBezTo>
                      <a:pt x="31901" y="-2022"/>
                      <a:pt x="44164" y="6365"/>
                      <a:pt x="46548" y="19119"/>
                    </a:cubicBezTo>
                    <a:cubicBezTo>
                      <a:pt x="46556" y="19152"/>
                      <a:pt x="46564" y="19202"/>
                      <a:pt x="46571" y="19234"/>
                    </a:cubicBezTo>
                    <a:close/>
                  </a:path>
                </a:pathLst>
              </a:custGeom>
              <a:solidFill>
                <a:srgbClr val="FFFFFF"/>
              </a:solidFill>
              <a:ln w="16402" cap="flat">
                <a:noFill/>
                <a:prstDash val="solid"/>
                <a:miter/>
              </a:ln>
            </p:spPr>
            <p:txBody>
              <a:bodyPr rtlCol="0" anchor="ctr"/>
              <a:lstStyle/>
              <a:p>
                <a:endParaRPr lang="en-US"/>
              </a:p>
            </p:txBody>
          </p:sp>
          <p:sp>
            <p:nvSpPr>
              <p:cNvPr id="71" name="Freeform: Shape 70">
                <a:extLst>
                  <a:ext uri="{FF2B5EF4-FFF2-40B4-BE49-F238E27FC236}">
                    <a16:creationId xmlns:a16="http://schemas.microsoft.com/office/drawing/2014/main" id="{5D2CA24C-501B-1574-7757-260765B939A7}"/>
                  </a:ext>
                </a:extLst>
              </p:cNvPr>
              <p:cNvSpPr/>
              <p:nvPr/>
            </p:nvSpPr>
            <p:spPr>
              <a:xfrm flipH="1">
                <a:off x="6717175" y="4384412"/>
                <a:ext cx="47789" cy="47113"/>
              </a:xfrm>
              <a:custGeom>
                <a:avLst/>
                <a:gdLst>
                  <a:gd name="connsiteX0" fmla="*/ 47382 w 47789"/>
                  <a:gd name="connsiteY0" fmla="*/ 19232 h 47113"/>
                  <a:gd name="connsiteX1" fmla="*/ 28797 w 47789"/>
                  <a:gd name="connsiteY1" fmla="*/ 46463 h 47113"/>
                  <a:gd name="connsiteX2" fmla="*/ 28669 w 47789"/>
                  <a:gd name="connsiteY2" fmla="*/ 46480 h 47113"/>
                  <a:gd name="connsiteX3" fmla="*/ 586 w 47789"/>
                  <a:gd name="connsiteY3" fmla="*/ 28785 h 47113"/>
                  <a:gd name="connsiteX4" fmla="*/ 18287 w 47789"/>
                  <a:gd name="connsiteY4" fmla="*/ 700 h 47113"/>
                  <a:gd name="connsiteX5" fmla="*/ 20134 w 47789"/>
                  <a:gd name="connsiteY5" fmla="*/ 355 h 47113"/>
                  <a:gd name="connsiteX6" fmla="*/ 47334 w 47789"/>
                  <a:gd name="connsiteY6" fmla="*/ 18969 h 47113"/>
                  <a:gd name="connsiteX7" fmla="*/ 47382 w 47789"/>
                  <a:gd name="connsiteY7" fmla="*/ 19232 h 471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7789" h="47113">
                    <a:moveTo>
                      <a:pt x="47382" y="19232"/>
                    </a:moveTo>
                    <a:cubicBezTo>
                      <a:pt x="49767" y="31887"/>
                      <a:pt x="41446" y="44067"/>
                      <a:pt x="28797" y="46463"/>
                    </a:cubicBezTo>
                    <a:cubicBezTo>
                      <a:pt x="28755" y="46463"/>
                      <a:pt x="28712" y="46480"/>
                      <a:pt x="28669" y="46480"/>
                    </a:cubicBezTo>
                    <a:cubicBezTo>
                      <a:pt x="16027" y="49352"/>
                      <a:pt x="3454" y="41424"/>
                      <a:pt x="586" y="28785"/>
                    </a:cubicBezTo>
                    <a:cubicBezTo>
                      <a:pt x="-2280" y="16130"/>
                      <a:pt x="5643" y="3556"/>
                      <a:pt x="18287" y="700"/>
                    </a:cubicBezTo>
                    <a:cubicBezTo>
                      <a:pt x="18898" y="552"/>
                      <a:pt x="19513" y="438"/>
                      <a:pt x="20134" y="355"/>
                    </a:cubicBezTo>
                    <a:cubicBezTo>
                      <a:pt x="32786" y="-2009"/>
                      <a:pt x="44966" y="6314"/>
                      <a:pt x="47334" y="18969"/>
                    </a:cubicBezTo>
                    <a:cubicBezTo>
                      <a:pt x="47351" y="19067"/>
                      <a:pt x="47367" y="19150"/>
                      <a:pt x="47382" y="19232"/>
                    </a:cubicBezTo>
                    <a:close/>
                  </a:path>
                </a:pathLst>
              </a:custGeom>
              <a:solidFill>
                <a:srgbClr val="FFFFFF"/>
              </a:solidFill>
              <a:ln w="16402" cap="flat">
                <a:no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579D5EB8-0FED-9186-1AE0-A64A92A50D85}"/>
                  </a:ext>
                </a:extLst>
              </p:cNvPr>
              <p:cNvSpPr/>
              <p:nvPr/>
            </p:nvSpPr>
            <p:spPr>
              <a:xfrm flipH="1">
                <a:off x="6722264" y="4343527"/>
                <a:ext cx="46980" cy="46958"/>
              </a:xfrm>
              <a:custGeom>
                <a:avLst/>
                <a:gdLst>
                  <a:gd name="connsiteX0" fmla="*/ 46573 w 46980"/>
                  <a:gd name="connsiteY0" fmla="*/ 19246 h 46958"/>
                  <a:gd name="connsiteX1" fmla="*/ 27989 w 46980"/>
                  <a:gd name="connsiteY1" fmla="*/ 46477 h 46958"/>
                  <a:gd name="connsiteX2" fmla="*/ 27861 w 46980"/>
                  <a:gd name="connsiteY2" fmla="*/ 46493 h 46958"/>
                  <a:gd name="connsiteX3" fmla="*/ 417 w 46980"/>
                  <a:gd name="connsiteY3" fmla="*/ 27814 h 46958"/>
                  <a:gd name="connsiteX4" fmla="*/ 19094 w 46980"/>
                  <a:gd name="connsiteY4" fmla="*/ 369 h 46958"/>
                  <a:gd name="connsiteX5" fmla="*/ 46537 w 46980"/>
                  <a:gd name="connsiteY5" fmla="*/ 19049 h 46958"/>
                  <a:gd name="connsiteX6" fmla="*/ 46573 w 46980"/>
                  <a:gd name="connsiteY6" fmla="*/ 19246 h 46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6980" h="46958">
                    <a:moveTo>
                      <a:pt x="46573" y="19246"/>
                    </a:moveTo>
                    <a:cubicBezTo>
                      <a:pt x="48958" y="31901"/>
                      <a:pt x="40637" y="44081"/>
                      <a:pt x="27989" y="46477"/>
                    </a:cubicBezTo>
                    <a:cubicBezTo>
                      <a:pt x="27946" y="46477"/>
                      <a:pt x="27903" y="46493"/>
                      <a:pt x="27861" y="46493"/>
                    </a:cubicBezTo>
                    <a:cubicBezTo>
                      <a:pt x="15125" y="48922"/>
                      <a:pt x="2838" y="40551"/>
                      <a:pt x="417" y="27814"/>
                    </a:cubicBezTo>
                    <a:cubicBezTo>
                      <a:pt x="-2004" y="15076"/>
                      <a:pt x="6358" y="2798"/>
                      <a:pt x="19094" y="369"/>
                    </a:cubicBezTo>
                    <a:cubicBezTo>
                      <a:pt x="31830" y="-2044"/>
                      <a:pt x="44116" y="6311"/>
                      <a:pt x="46537" y="19049"/>
                    </a:cubicBezTo>
                    <a:cubicBezTo>
                      <a:pt x="46550" y="19114"/>
                      <a:pt x="46561" y="19180"/>
                      <a:pt x="46573" y="19246"/>
                    </a:cubicBezTo>
                    <a:close/>
                  </a:path>
                </a:pathLst>
              </a:custGeom>
              <a:solidFill>
                <a:srgbClr val="FFFFFF"/>
              </a:solidFill>
              <a:ln w="16402"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8D9B427F-7B21-D5AA-184B-544435DBAE30}"/>
                  </a:ext>
                </a:extLst>
              </p:cNvPr>
              <p:cNvSpPr/>
              <p:nvPr/>
            </p:nvSpPr>
            <p:spPr>
              <a:xfrm flipH="1">
                <a:off x="6710763" y="4299860"/>
                <a:ext cx="49580" cy="49584"/>
              </a:xfrm>
              <a:custGeom>
                <a:avLst/>
                <a:gdLst>
                  <a:gd name="connsiteX0" fmla="*/ 49162 w 49580"/>
                  <a:gd name="connsiteY0" fmla="*/ 20235 h 49584"/>
                  <a:gd name="connsiteX1" fmla="*/ 29299 w 49580"/>
                  <a:gd name="connsiteY1" fmla="*/ 49124 h 49584"/>
                  <a:gd name="connsiteX2" fmla="*/ 418 w 49580"/>
                  <a:gd name="connsiteY2" fmla="*/ 29246 h 49584"/>
                  <a:gd name="connsiteX3" fmla="*/ 20273 w 49580"/>
                  <a:gd name="connsiteY3" fmla="*/ 373 h 49584"/>
                  <a:gd name="connsiteX4" fmla="*/ 49161 w 49580"/>
                  <a:gd name="connsiteY4" fmla="*/ 20235 h 49584"/>
                  <a:gd name="connsiteX5" fmla="*/ 49162 w 49580"/>
                  <a:gd name="connsiteY5" fmla="*/ 20235 h 495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9580" h="49584">
                    <a:moveTo>
                      <a:pt x="49162" y="20235"/>
                    </a:moveTo>
                    <a:cubicBezTo>
                      <a:pt x="51652" y="33695"/>
                      <a:pt x="42759" y="46629"/>
                      <a:pt x="29299" y="49124"/>
                    </a:cubicBezTo>
                    <a:cubicBezTo>
                      <a:pt x="15839" y="51603"/>
                      <a:pt x="2908" y="42706"/>
                      <a:pt x="418" y="29246"/>
                    </a:cubicBezTo>
                    <a:cubicBezTo>
                      <a:pt x="-2072" y="15803"/>
                      <a:pt x="6816" y="2868"/>
                      <a:pt x="20273" y="373"/>
                    </a:cubicBezTo>
                    <a:cubicBezTo>
                      <a:pt x="33733" y="-2122"/>
                      <a:pt x="46666" y="6775"/>
                      <a:pt x="49161" y="20235"/>
                    </a:cubicBezTo>
                    <a:cubicBezTo>
                      <a:pt x="49161" y="20235"/>
                      <a:pt x="49162" y="20235"/>
                      <a:pt x="49162" y="20235"/>
                    </a:cubicBezTo>
                    <a:close/>
                  </a:path>
                </a:pathLst>
              </a:custGeom>
              <a:solidFill>
                <a:srgbClr val="FFFFFF"/>
              </a:solidFill>
              <a:ln w="16402" cap="flat">
                <a:noFill/>
                <a:prstDash val="solid"/>
                <a:miter/>
              </a:ln>
            </p:spPr>
            <p:txBody>
              <a:bodyPr rtlCol="0" anchor="ctr"/>
              <a:lstStyle/>
              <a:p>
                <a:endParaRPr lang="en-US"/>
              </a:p>
            </p:txBody>
          </p:sp>
          <p:sp>
            <p:nvSpPr>
              <p:cNvPr id="74" name="Freeform: Shape 73">
                <a:extLst>
                  <a:ext uri="{FF2B5EF4-FFF2-40B4-BE49-F238E27FC236}">
                    <a16:creationId xmlns:a16="http://schemas.microsoft.com/office/drawing/2014/main" id="{F8D1856F-8E95-CFD2-9E84-41F78E7F88DC}"/>
                  </a:ext>
                </a:extLst>
              </p:cNvPr>
              <p:cNvSpPr/>
              <p:nvPr/>
            </p:nvSpPr>
            <p:spPr>
              <a:xfrm flipH="1">
                <a:off x="6659969" y="4676661"/>
                <a:ext cx="44464" cy="62046"/>
              </a:xfrm>
              <a:custGeom>
                <a:avLst/>
                <a:gdLst>
                  <a:gd name="connsiteX0" fmla="*/ 8353 w 44464"/>
                  <a:gd name="connsiteY0" fmla="*/ 2580 h 62046"/>
                  <a:gd name="connsiteX1" fmla="*/ 146 w 44464"/>
                  <a:gd name="connsiteY1" fmla="*/ 22770 h 62046"/>
                  <a:gd name="connsiteX2" fmla="*/ 146 w 44464"/>
                  <a:gd name="connsiteY2" fmla="*/ 62000 h 62046"/>
                  <a:gd name="connsiteX3" fmla="*/ 11964 w 44464"/>
                  <a:gd name="connsiteY3" fmla="*/ 62000 h 62046"/>
                  <a:gd name="connsiteX4" fmla="*/ 11964 w 44464"/>
                  <a:gd name="connsiteY4" fmla="*/ 52152 h 62046"/>
                  <a:gd name="connsiteX5" fmla="*/ 14755 w 44464"/>
                  <a:gd name="connsiteY5" fmla="*/ 61508 h 62046"/>
                  <a:gd name="connsiteX6" fmla="*/ 31169 w 44464"/>
                  <a:gd name="connsiteY6" fmla="*/ 58389 h 62046"/>
                  <a:gd name="connsiteX7" fmla="*/ 28871 w 44464"/>
                  <a:gd name="connsiteY7" fmla="*/ 45422 h 62046"/>
                  <a:gd name="connsiteX8" fmla="*/ 32975 w 44464"/>
                  <a:gd name="connsiteY8" fmla="*/ 56584 h 62046"/>
                  <a:gd name="connsiteX9" fmla="*/ 44465 w 44464"/>
                  <a:gd name="connsiteY9" fmla="*/ 52973 h 62046"/>
                  <a:gd name="connsiteX10" fmla="*/ 29692 w 44464"/>
                  <a:gd name="connsiteY10" fmla="*/ 14563 h 62046"/>
                  <a:gd name="connsiteX11" fmla="*/ 18858 w 44464"/>
                  <a:gd name="connsiteY11" fmla="*/ -46 h 620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4464" h="62046">
                    <a:moveTo>
                      <a:pt x="8353" y="2580"/>
                    </a:moveTo>
                    <a:cubicBezTo>
                      <a:pt x="8353" y="2580"/>
                      <a:pt x="474" y="6355"/>
                      <a:pt x="146" y="22770"/>
                    </a:cubicBezTo>
                    <a:cubicBezTo>
                      <a:pt x="-182" y="39184"/>
                      <a:pt x="146" y="62000"/>
                      <a:pt x="146" y="62000"/>
                    </a:cubicBezTo>
                    <a:lnTo>
                      <a:pt x="11964" y="62000"/>
                    </a:lnTo>
                    <a:lnTo>
                      <a:pt x="11964" y="52152"/>
                    </a:lnTo>
                    <a:lnTo>
                      <a:pt x="14755" y="61508"/>
                    </a:lnTo>
                    <a:lnTo>
                      <a:pt x="31169" y="58389"/>
                    </a:lnTo>
                    <a:lnTo>
                      <a:pt x="28871" y="45422"/>
                    </a:lnTo>
                    <a:lnTo>
                      <a:pt x="32975" y="56584"/>
                    </a:lnTo>
                    <a:lnTo>
                      <a:pt x="44465" y="52973"/>
                    </a:lnTo>
                    <a:cubicBezTo>
                      <a:pt x="44465" y="52973"/>
                      <a:pt x="32811" y="24740"/>
                      <a:pt x="29692" y="14563"/>
                    </a:cubicBezTo>
                    <a:cubicBezTo>
                      <a:pt x="27909" y="8572"/>
                      <a:pt x="24075" y="3401"/>
                      <a:pt x="18858" y="-46"/>
                    </a:cubicBezTo>
                    <a:close/>
                  </a:path>
                </a:pathLst>
              </a:custGeom>
              <a:solidFill>
                <a:srgbClr val="FFFFFF"/>
              </a:solidFill>
              <a:ln w="16402" cap="flat">
                <a:no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A2AB645D-5B54-96B2-7B0B-EB0D95E4A706}"/>
                  </a:ext>
                </a:extLst>
              </p:cNvPr>
              <p:cNvSpPr/>
              <p:nvPr/>
            </p:nvSpPr>
            <p:spPr>
              <a:xfrm flipH="1">
                <a:off x="3477054" y="3791992"/>
                <a:ext cx="437643" cy="668983"/>
              </a:xfrm>
              <a:custGeom>
                <a:avLst/>
                <a:gdLst>
                  <a:gd name="connsiteX0" fmla="*/ 301730 w 437643"/>
                  <a:gd name="connsiteY0" fmla="*/ 668938 h 668983"/>
                  <a:gd name="connsiteX1" fmla="*/ 94744 w 437643"/>
                  <a:gd name="connsiteY1" fmla="*/ 484276 h 668983"/>
                  <a:gd name="connsiteX2" fmla="*/ 33 w 437643"/>
                  <a:gd name="connsiteY2" fmla="*/ 269577 h 668983"/>
                  <a:gd name="connsiteX3" fmla="*/ 19567 w 437643"/>
                  <a:gd name="connsiteY3" fmla="*/ 217543 h 668983"/>
                  <a:gd name="connsiteX4" fmla="*/ 29907 w 437643"/>
                  <a:gd name="connsiteY4" fmla="*/ 172239 h 668983"/>
                  <a:gd name="connsiteX5" fmla="*/ 51082 w 437643"/>
                  <a:gd name="connsiteY5" fmla="*/ 148767 h 668983"/>
                  <a:gd name="connsiteX6" fmla="*/ 69302 w 437643"/>
                  <a:gd name="connsiteY6" fmla="*/ 99524 h 668983"/>
                  <a:gd name="connsiteX7" fmla="*/ 99340 w 437643"/>
                  <a:gd name="connsiteY7" fmla="*/ 76379 h 668983"/>
                  <a:gd name="connsiteX8" fmla="*/ 125439 w 437643"/>
                  <a:gd name="connsiteY8" fmla="*/ 1037 h 668983"/>
                  <a:gd name="connsiteX9" fmla="*/ 189127 w 437643"/>
                  <a:gd name="connsiteY9" fmla="*/ 115938 h 668983"/>
                  <a:gd name="connsiteX10" fmla="*/ 321591 w 437643"/>
                  <a:gd name="connsiteY10" fmla="*/ 317507 h 668983"/>
                  <a:gd name="connsiteX11" fmla="*/ 308459 w 437643"/>
                  <a:gd name="connsiteY11" fmla="*/ 127264 h 668983"/>
                  <a:gd name="connsiteX12" fmla="*/ 391352 w 437643"/>
                  <a:gd name="connsiteY12" fmla="*/ 274993 h 668983"/>
                  <a:gd name="connsiteX13" fmla="*/ 437641 w 437643"/>
                  <a:gd name="connsiteY13" fmla="*/ 513166 h 6689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37643" h="668983">
                    <a:moveTo>
                      <a:pt x="301730" y="668938"/>
                    </a:moveTo>
                    <a:cubicBezTo>
                      <a:pt x="301730" y="668938"/>
                      <a:pt x="131841" y="528103"/>
                      <a:pt x="94744" y="484276"/>
                    </a:cubicBezTo>
                    <a:cubicBezTo>
                      <a:pt x="57648" y="440450"/>
                      <a:pt x="-1608" y="297481"/>
                      <a:pt x="33" y="269577"/>
                    </a:cubicBezTo>
                    <a:cubicBezTo>
                      <a:pt x="2003" y="250848"/>
                      <a:pt x="8716" y="232940"/>
                      <a:pt x="19567" y="217543"/>
                    </a:cubicBezTo>
                    <a:cubicBezTo>
                      <a:pt x="19567" y="217543"/>
                      <a:pt x="20551" y="182416"/>
                      <a:pt x="29907" y="172239"/>
                    </a:cubicBezTo>
                    <a:lnTo>
                      <a:pt x="51082" y="148767"/>
                    </a:lnTo>
                    <a:cubicBezTo>
                      <a:pt x="53774" y="131285"/>
                      <a:pt x="59978" y="114543"/>
                      <a:pt x="69302" y="99524"/>
                    </a:cubicBezTo>
                    <a:cubicBezTo>
                      <a:pt x="78576" y="90906"/>
                      <a:pt x="88638" y="83159"/>
                      <a:pt x="99340" y="76379"/>
                    </a:cubicBezTo>
                    <a:cubicBezTo>
                      <a:pt x="99340" y="76379"/>
                      <a:pt x="101802" y="11543"/>
                      <a:pt x="125439" y="1037"/>
                    </a:cubicBezTo>
                    <a:cubicBezTo>
                      <a:pt x="149076" y="-9468"/>
                      <a:pt x="175831" y="58488"/>
                      <a:pt x="189127" y="115938"/>
                    </a:cubicBezTo>
                    <a:cubicBezTo>
                      <a:pt x="202422" y="173388"/>
                      <a:pt x="321591" y="317507"/>
                      <a:pt x="321591" y="317507"/>
                    </a:cubicBezTo>
                    <a:cubicBezTo>
                      <a:pt x="321591" y="317507"/>
                      <a:pt x="282689" y="155004"/>
                      <a:pt x="308459" y="127264"/>
                    </a:cubicBezTo>
                    <a:cubicBezTo>
                      <a:pt x="334230" y="99524"/>
                      <a:pt x="343914" y="197189"/>
                      <a:pt x="391352" y="274993"/>
                    </a:cubicBezTo>
                    <a:cubicBezTo>
                      <a:pt x="438789" y="352798"/>
                      <a:pt x="437641" y="513166"/>
                      <a:pt x="437641" y="513166"/>
                    </a:cubicBezTo>
                    <a:close/>
                  </a:path>
                </a:pathLst>
              </a:custGeom>
              <a:solidFill>
                <a:srgbClr val="E5BC99"/>
              </a:solidFill>
              <a:ln w="16402"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855E67C9-0691-F3B9-C8AD-7C6DDE6B3C48}"/>
                  </a:ext>
                </a:extLst>
              </p:cNvPr>
              <p:cNvSpPr/>
              <p:nvPr/>
            </p:nvSpPr>
            <p:spPr>
              <a:xfrm flipH="1">
                <a:off x="1978918" y="3901574"/>
                <a:ext cx="1716943" cy="1455822"/>
              </a:xfrm>
              <a:custGeom>
                <a:avLst/>
                <a:gdLst>
                  <a:gd name="connsiteX0" fmla="*/ 1222378 w 1716943"/>
                  <a:gd name="connsiteY0" fmla="*/ -46 h 1455822"/>
                  <a:gd name="connsiteX1" fmla="*/ 720591 w 1716943"/>
                  <a:gd name="connsiteY1" fmla="*/ 826089 h 1455822"/>
                  <a:gd name="connsiteX2" fmla="*/ 219624 w 1716943"/>
                  <a:gd name="connsiteY2" fmla="*/ 301650 h 1455822"/>
                  <a:gd name="connsiteX3" fmla="*/ 0 w 1716943"/>
                  <a:gd name="connsiteY3" fmla="*/ 735154 h 1455822"/>
                  <a:gd name="connsiteX4" fmla="*/ 969597 w 1716943"/>
                  <a:gd name="connsiteY4" fmla="*/ 1401085 h 1455822"/>
                  <a:gd name="connsiteX5" fmla="*/ 1716943 w 1716943"/>
                  <a:gd name="connsiteY5" fmla="*/ 455617 h 1455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16943" h="1455822">
                    <a:moveTo>
                      <a:pt x="1222378" y="-46"/>
                    </a:moveTo>
                    <a:lnTo>
                      <a:pt x="720591" y="826089"/>
                    </a:lnTo>
                    <a:lnTo>
                      <a:pt x="219624" y="301650"/>
                    </a:lnTo>
                    <a:lnTo>
                      <a:pt x="0" y="735154"/>
                    </a:lnTo>
                    <a:cubicBezTo>
                      <a:pt x="0" y="735154"/>
                      <a:pt x="562192" y="1690799"/>
                      <a:pt x="969597" y="1401085"/>
                    </a:cubicBezTo>
                    <a:cubicBezTo>
                      <a:pt x="1214992" y="1226436"/>
                      <a:pt x="1716943" y="455617"/>
                      <a:pt x="1716943" y="455617"/>
                    </a:cubicBezTo>
                    <a:close/>
                  </a:path>
                </a:pathLst>
              </a:custGeom>
              <a:solidFill>
                <a:srgbClr val="D1C3BE"/>
              </a:solidFill>
              <a:ln w="16402" cap="flat">
                <a:no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47665848-5E7E-4055-F408-305E63BFD717}"/>
                  </a:ext>
                </a:extLst>
              </p:cNvPr>
              <p:cNvSpPr/>
              <p:nvPr/>
            </p:nvSpPr>
            <p:spPr>
              <a:xfrm flipH="1">
                <a:off x="3477054" y="3923307"/>
                <a:ext cx="437643" cy="668983"/>
              </a:xfrm>
              <a:custGeom>
                <a:avLst/>
                <a:gdLst>
                  <a:gd name="connsiteX0" fmla="*/ 301730 w 437643"/>
                  <a:gd name="connsiteY0" fmla="*/ 668938 h 668983"/>
                  <a:gd name="connsiteX1" fmla="*/ 94744 w 437643"/>
                  <a:gd name="connsiteY1" fmla="*/ 484276 h 668983"/>
                  <a:gd name="connsiteX2" fmla="*/ 33 w 437643"/>
                  <a:gd name="connsiteY2" fmla="*/ 269577 h 668983"/>
                  <a:gd name="connsiteX3" fmla="*/ 19567 w 437643"/>
                  <a:gd name="connsiteY3" fmla="*/ 217543 h 668983"/>
                  <a:gd name="connsiteX4" fmla="*/ 29907 w 437643"/>
                  <a:gd name="connsiteY4" fmla="*/ 172239 h 668983"/>
                  <a:gd name="connsiteX5" fmla="*/ 51082 w 437643"/>
                  <a:gd name="connsiteY5" fmla="*/ 148767 h 668983"/>
                  <a:gd name="connsiteX6" fmla="*/ 69302 w 437643"/>
                  <a:gd name="connsiteY6" fmla="*/ 99524 h 668983"/>
                  <a:gd name="connsiteX7" fmla="*/ 99340 w 437643"/>
                  <a:gd name="connsiteY7" fmla="*/ 76379 h 668983"/>
                  <a:gd name="connsiteX8" fmla="*/ 125439 w 437643"/>
                  <a:gd name="connsiteY8" fmla="*/ 1037 h 668983"/>
                  <a:gd name="connsiteX9" fmla="*/ 189127 w 437643"/>
                  <a:gd name="connsiteY9" fmla="*/ 115938 h 668983"/>
                  <a:gd name="connsiteX10" fmla="*/ 321591 w 437643"/>
                  <a:gd name="connsiteY10" fmla="*/ 317507 h 668983"/>
                  <a:gd name="connsiteX11" fmla="*/ 308459 w 437643"/>
                  <a:gd name="connsiteY11" fmla="*/ 127264 h 668983"/>
                  <a:gd name="connsiteX12" fmla="*/ 391352 w 437643"/>
                  <a:gd name="connsiteY12" fmla="*/ 274993 h 668983"/>
                  <a:gd name="connsiteX13" fmla="*/ 437641 w 437643"/>
                  <a:gd name="connsiteY13" fmla="*/ 513166 h 6689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37643" h="668983">
                    <a:moveTo>
                      <a:pt x="301730" y="668938"/>
                    </a:moveTo>
                    <a:cubicBezTo>
                      <a:pt x="301730" y="668938"/>
                      <a:pt x="131841" y="528103"/>
                      <a:pt x="94744" y="484276"/>
                    </a:cubicBezTo>
                    <a:cubicBezTo>
                      <a:pt x="57648" y="440450"/>
                      <a:pt x="-1608" y="297481"/>
                      <a:pt x="33" y="269577"/>
                    </a:cubicBezTo>
                    <a:cubicBezTo>
                      <a:pt x="2003" y="250848"/>
                      <a:pt x="8716" y="232940"/>
                      <a:pt x="19567" y="217543"/>
                    </a:cubicBezTo>
                    <a:cubicBezTo>
                      <a:pt x="19567" y="217543"/>
                      <a:pt x="20551" y="182416"/>
                      <a:pt x="29907" y="172239"/>
                    </a:cubicBezTo>
                    <a:lnTo>
                      <a:pt x="51082" y="148767"/>
                    </a:lnTo>
                    <a:cubicBezTo>
                      <a:pt x="53774" y="131285"/>
                      <a:pt x="59978" y="114543"/>
                      <a:pt x="69302" y="99524"/>
                    </a:cubicBezTo>
                    <a:cubicBezTo>
                      <a:pt x="78576" y="90906"/>
                      <a:pt x="88638" y="83159"/>
                      <a:pt x="99340" y="76379"/>
                    </a:cubicBezTo>
                    <a:cubicBezTo>
                      <a:pt x="99340" y="76379"/>
                      <a:pt x="101802" y="11543"/>
                      <a:pt x="125439" y="1037"/>
                    </a:cubicBezTo>
                    <a:cubicBezTo>
                      <a:pt x="149076" y="-9468"/>
                      <a:pt x="175831" y="58488"/>
                      <a:pt x="189127" y="115938"/>
                    </a:cubicBezTo>
                    <a:cubicBezTo>
                      <a:pt x="202422" y="173389"/>
                      <a:pt x="321591" y="317507"/>
                      <a:pt x="321591" y="317507"/>
                    </a:cubicBezTo>
                    <a:cubicBezTo>
                      <a:pt x="321591" y="317507"/>
                      <a:pt x="282689" y="155004"/>
                      <a:pt x="308459" y="127264"/>
                    </a:cubicBezTo>
                    <a:cubicBezTo>
                      <a:pt x="334230" y="99524"/>
                      <a:pt x="343914" y="197189"/>
                      <a:pt x="391352" y="274993"/>
                    </a:cubicBezTo>
                    <a:cubicBezTo>
                      <a:pt x="438789" y="352798"/>
                      <a:pt x="437641" y="513166"/>
                      <a:pt x="437641" y="513166"/>
                    </a:cubicBezTo>
                    <a:close/>
                  </a:path>
                </a:pathLst>
              </a:custGeom>
              <a:solidFill>
                <a:srgbClr val="EDC7A6"/>
              </a:solidFill>
              <a:ln w="16402" cap="flat">
                <a:no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id="{170A4B9D-B1B2-8436-75EA-331FC33B7EF9}"/>
                  </a:ext>
                </a:extLst>
              </p:cNvPr>
              <p:cNvSpPr/>
              <p:nvPr/>
            </p:nvSpPr>
            <p:spPr>
              <a:xfrm flipH="1">
                <a:off x="1649974" y="3773062"/>
                <a:ext cx="1388327" cy="2190814"/>
              </a:xfrm>
              <a:custGeom>
                <a:avLst/>
                <a:gdLst>
                  <a:gd name="connsiteX0" fmla="*/ 0 w 1388327"/>
                  <a:gd name="connsiteY0" fmla="*/ 2190768 h 2190814"/>
                  <a:gd name="connsiteX1" fmla="*/ 1388328 w 1388327"/>
                  <a:gd name="connsiteY1" fmla="*/ 2161222 h 2190814"/>
                  <a:gd name="connsiteX2" fmla="*/ 1222378 w 1388327"/>
                  <a:gd name="connsiteY2" fmla="*/ 721682 h 2190814"/>
                  <a:gd name="connsiteX3" fmla="*/ 727485 w 1388327"/>
                  <a:gd name="connsiteY3" fmla="*/ 270 h 2190814"/>
                  <a:gd name="connsiteX4" fmla="*/ 703848 w 1388327"/>
                  <a:gd name="connsiteY4" fmla="*/ 1911 h 2190814"/>
                  <a:gd name="connsiteX5" fmla="*/ 233248 w 1388327"/>
                  <a:gd name="connsiteY5" fmla="*/ 625658 h 2190814"/>
                  <a:gd name="connsiteX6" fmla="*/ 0 w 1388327"/>
                  <a:gd name="connsiteY6" fmla="*/ 2190768 h 21908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88327" h="2190814">
                    <a:moveTo>
                      <a:pt x="0" y="2190768"/>
                    </a:moveTo>
                    <a:lnTo>
                      <a:pt x="1388328" y="2161222"/>
                    </a:lnTo>
                    <a:lnTo>
                      <a:pt x="1222378" y="721682"/>
                    </a:lnTo>
                    <a:cubicBezTo>
                      <a:pt x="1207606" y="504027"/>
                      <a:pt x="945140" y="-14667"/>
                      <a:pt x="727485" y="270"/>
                    </a:cubicBezTo>
                    <a:lnTo>
                      <a:pt x="703848" y="1911"/>
                    </a:lnTo>
                    <a:cubicBezTo>
                      <a:pt x="379008" y="24235"/>
                      <a:pt x="264272" y="183455"/>
                      <a:pt x="233248" y="625658"/>
                    </a:cubicBezTo>
                    <a:cubicBezTo>
                      <a:pt x="233248" y="625165"/>
                      <a:pt x="37589" y="1592792"/>
                      <a:pt x="0" y="2190768"/>
                    </a:cubicBezTo>
                    <a:close/>
                  </a:path>
                </a:pathLst>
              </a:custGeom>
              <a:solidFill>
                <a:srgbClr val="FFFFFF"/>
              </a:solidFill>
              <a:ln w="16402" cap="flat">
                <a:no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1F6B3FC8-2C49-A1D3-1608-78359FE644BB}"/>
                  </a:ext>
                </a:extLst>
              </p:cNvPr>
              <p:cNvSpPr/>
              <p:nvPr/>
            </p:nvSpPr>
            <p:spPr>
              <a:xfrm flipH="1">
                <a:off x="2273525" y="3351529"/>
                <a:ext cx="495416" cy="652513"/>
              </a:xfrm>
              <a:custGeom>
                <a:avLst/>
                <a:gdLst>
                  <a:gd name="connsiteX0" fmla="*/ 259511 w 495416"/>
                  <a:gd name="connsiteY0" fmla="*/ 652097 h 652513"/>
                  <a:gd name="connsiteX1" fmla="*/ 292340 w 495416"/>
                  <a:gd name="connsiteY1" fmla="*/ 649799 h 652513"/>
                  <a:gd name="connsiteX2" fmla="*/ 495058 w 495416"/>
                  <a:gd name="connsiteY2" fmla="*/ 438546 h 652513"/>
                  <a:gd name="connsiteX3" fmla="*/ 363743 w 495416"/>
                  <a:gd name="connsiteY3" fmla="*/ -46 h 652513"/>
                  <a:gd name="connsiteX4" fmla="*/ 0 w 495416"/>
                  <a:gd name="connsiteY4" fmla="*/ 157860 h 652513"/>
                  <a:gd name="connsiteX5" fmla="*/ 88802 w 495416"/>
                  <a:gd name="connsiteY5" fmla="*/ 502562 h 652513"/>
                  <a:gd name="connsiteX6" fmla="*/ 258970 w 495416"/>
                  <a:gd name="connsiteY6" fmla="*/ 652130 h 652513"/>
                  <a:gd name="connsiteX7" fmla="*/ 259511 w 495416"/>
                  <a:gd name="connsiteY7" fmla="*/ 652097 h 6525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5416" h="652513">
                    <a:moveTo>
                      <a:pt x="259511" y="652097"/>
                    </a:moveTo>
                    <a:lnTo>
                      <a:pt x="292340" y="649799"/>
                    </a:lnTo>
                    <a:cubicBezTo>
                      <a:pt x="399362" y="642413"/>
                      <a:pt x="502280" y="545568"/>
                      <a:pt x="495058" y="438546"/>
                    </a:cubicBezTo>
                    <a:lnTo>
                      <a:pt x="363743" y="-46"/>
                    </a:lnTo>
                    <a:lnTo>
                      <a:pt x="0" y="157860"/>
                    </a:lnTo>
                    <a:lnTo>
                      <a:pt x="88802" y="502562"/>
                    </a:lnTo>
                    <a:cubicBezTo>
                      <a:pt x="94497" y="590855"/>
                      <a:pt x="170677" y="657826"/>
                      <a:pt x="258970" y="652130"/>
                    </a:cubicBezTo>
                    <a:cubicBezTo>
                      <a:pt x="259150" y="652113"/>
                      <a:pt x="259331" y="652113"/>
                      <a:pt x="259511" y="652097"/>
                    </a:cubicBezTo>
                    <a:close/>
                  </a:path>
                </a:pathLst>
              </a:custGeom>
              <a:solidFill>
                <a:srgbClr val="EDC7A6"/>
              </a:solidFill>
              <a:ln w="16402" cap="flat">
                <a:noFill/>
                <a:prstDash val="solid"/>
                <a:miter/>
              </a:ln>
            </p:spPr>
            <p:txBody>
              <a:bodyPr rtlCol="0" anchor="ctr"/>
              <a:lstStyle/>
              <a:p>
                <a:endParaRPr lang="en-US"/>
              </a:p>
            </p:txBody>
          </p:sp>
          <p:sp>
            <p:nvSpPr>
              <p:cNvPr id="80" name="Freeform: Shape 79">
                <a:extLst>
                  <a:ext uri="{FF2B5EF4-FFF2-40B4-BE49-F238E27FC236}">
                    <a16:creationId xmlns:a16="http://schemas.microsoft.com/office/drawing/2014/main" id="{230FAC6E-F24E-F39D-62A3-C75629F5D1C5}"/>
                  </a:ext>
                </a:extLst>
              </p:cNvPr>
              <p:cNvSpPr/>
              <p:nvPr/>
            </p:nvSpPr>
            <p:spPr>
              <a:xfrm flipH="1">
                <a:off x="2539459" y="3526998"/>
                <a:ext cx="186804" cy="268211"/>
              </a:xfrm>
              <a:custGeom>
                <a:avLst/>
                <a:gdLst>
                  <a:gd name="connsiteX0" fmla="*/ 185647 w 186804"/>
                  <a:gd name="connsiteY0" fmla="*/ -46 h 268211"/>
                  <a:gd name="connsiteX1" fmla="*/ 30695 w 186804"/>
                  <a:gd name="connsiteY1" fmla="*/ 268165 h 268211"/>
                  <a:gd name="connsiteX2" fmla="*/ 0 w 186804"/>
                  <a:gd name="connsiteY2" fmla="*/ 149489 h 268211"/>
                </a:gdLst>
                <a:ahLst/>
                <a:cxnLst>
                  <a:cxn ang="0">
                    <a:pos x="connsiteX0" y="connsiteY0"/>
                  </a:cxn>
                  <a:cxn ang="0">
                    <a:pos x="connsiteX1" y="connsiteY1"/>
                  </a:cxn>
                  <a:cxn ang="0">
                    <a:pos x="connsiteX2" y="connsiteY2"/>
                  </a:cxn>
                </a:cxnLst>
                <a:rect l="l" t="t" r="r" b="b"/>
                <a:pathLst>
                  <a:path w="186804" h="268211">
                    <a:moveTo>
                      <a:pt x="185647" y="-46"/>
                    </a:moveTo>
                    <a:cubicBezTo>
                      <a:pt x="185647" y="-46"/>
                      <a:pt x="210432" y="192823"/>
                      <a:pt x="30695" y="268165"/>
                    </a:cubicBezTo>
                    <a:lnTo>
                      <a:pt x="0" y="149489"/>
                    </a:lnTo>
                    <a:close/>
                  </a:path>
                </a:pathLst>
              </a:custGeom>
              <a:solidFill>
                <a:srgbClr val="E5BC99"/>
              </a:solidFill>
              <a:ln w="16402" cap="flat">
                <a:noFill/>
                <a:prstDash val="solid"/>
                <a:miter/>
              </a:ln>
            </p:spPr>
            <p:txBody>
              <a:bodyPr rtlCol="0" anchor="ctr"/>
              <a:lstStyle/>
              <a:p>
                <a:endParaRPr lang="en-US"/>
              </a:p>
            </p:txBody>
          </p:sp>
          <p:sp>
            <p:nvSpPr>
              <p:cNvPr id="81" name="Freeform: Shape 80">
                <a:extLst>
                  <a:ext uri="{FF2B5EF4-FFF2-40B4-BE49-F238E27FC236}">
                    <a16:creationId xmlns:a16="http://schemas.microsoft.com/office/drawing/2014/main" id="{2891FC3C-248A-F053-0BEC-6DA1F845B83E}"/>
                  </a:ext>
                </a:extLst>
              </p:cNvPr>
              <p:cNvSpPr/>
              <p:nvPr/>
            </p:nvSpPr>
            <p:spPr>
              <a:xfrm flipH="1">
                <a:off x="2322052" y="2681158"/>
                <a:ext cx="840930" cy="840973"/>
              </a:xfrm>
              <a:custGeom>
                <a:avLst/>
                <a:gdLst>
                  <a:gd name="connsiteX0" fmla="*/ 27836 w 840930"/>
                  <a:gd name="connsiteY0" fmla="*/ 570690 h 840973"/>
                  <a:gd name="connsiteX1" fmla="*/ 570692 w 840930"/>
                  <a:gd name="connsiteY1" fmla="*/ 813048 h 840973"/>
                  <a:gd name="connsiteX2" fmla="*/ 813051 w 840930"/>
                  <a:gd name="connsiteY2" fmla="*/ 270192 h 840973"/>
                  <a:gd name="connsiteX3" fmla="*/ 270195 w 840930"/>
                  <a:gd name="connsiteY3" fmla="*/ 27834 h 840973"/>
                  <a:gd name="connsiteX4" fmla="*/ 270113 w 840930"/>
                  <a:gd name="connsiteY4" fmla="*/ 27866 h 840973"/>
                  <a:gd name="connsiteX5" fmla="*/ 27836 w 840930"/>
                  <a:gd name="connsiteY5" fmla="*/ 570690 h 8409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40930" h="840973">
                    <a:moveTo>
                      <a:pt x="27836" y="570690"/>
                    </a:moveTo>
                    <a:cubicBezTo>
                      <a:pt x="110811" y="787524"/>
                      <a:pt x="353859" y="896023"/>
                      <a:pt x="570692" y="813048"/>
                    </a:cubicBezTo>
                    <a:cubicBezTo>
                      <a:pt x="787527" y="730057"/>
                      <a:pt x="896025" y="487026"/>
                      <a:pt x="813051" y="270192"/>
                    </a:cubicBezTo>
                    <a:cubicBezTo>
                      <a:pt x="730060" y="53358"/>
                      <a:pt x="487012" y="-55141"/>
                      <a:pt x="270195" y="27834"/>
                    </a:cubicBezTo>
                    <a:cubicBezTo>
                      <a:pt x="270162" y="27850"/>
                      <a:pt x="270145" y="27850"/>
                      <a:pt x="270113" y="27866"/>
                    </a:cubicBezTo>
                    <a:cubicBezTo>
                      <a:pt x="53394" y="110956"/>
                      <a:pt x="-55040" y="353889"/>
                      <a:pt x="27836" y="570690"/>
                    </a:cubicBezTo>
                    <a:close/>
                  </a:path>
                </a:pathLst>
              </a:custGeom>
              <a:solidFill>
                <a:srgbClr val="EDC7A6"/>
              </a:solidFill>
              <a:ln w="16402" cap="flat">
                <a:no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02D09F79-57D8-F437-0F41-D454FEEBD396}"/>
                  </a:ext>
                </a:extLst>
              </p:cNvPr>
              <p:cNvSpPr/>
              <p:nvPr/>
            </p:nvSpPr>
            <p:spPr>
              <a:xfrm flipH="1">
                <a:off x="2538703" y="3076424"/>
                <a:ext cx="599561" cy="651577"/>
              </a:xfrm>
              <a:custGeom>
                <a:avLst/>
                <a:gdLst>
                  <a:gd name="connsiteX0" fmla="*/ 471421 w 599561"/>
                  <a:gd name="connsiteY0" fmla="*/ 633549 h 651577"/>
                  <a:gd name="connsiteX1" fmla="*/ 471421 w 599561"/>
                  <a:gd name="connsiteY1" fmla="*/ 633549 h 651577"/>
                  <a:gd name="connsiteX2" fmla="*/ 586321 w 599561"/>
                  <a:gd name="connsiteY2" fmla="*/ 375843 h 651577"/>
                  <a:gd name="connsiteX3" fmla="*/ 442368 w 599561"/>
                  <a:gd name="connsiteY3" fmla="*/ -46 h 651577"/>
                  <a:gd name="connsiteX4" fmla="*/ 0 w 599561"/>
                  <a:gd name="connsiteY4" fmla="*/ 169186 h 651577"/>
                  <a:gd name="connsiteX5" fmla="*/ 118019 w 599561"/>
                  <a:gd name="connsiteY5" fmla="*/ 475479 h 651577"/>
                  <a:gd name="connsiteX6" fmla="*/ 471421 w 599561"/>
                  <a:gd name="connsiteY6" fmla="*/ 633549 h 6515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99561" h="651577">
                    <a:moveTo>
                      <a:pt x="471421" y="633549"/>
                    </a:moveTo>
                    <a:lnTo>
                      <a:pt x="471421" y="633549"/>
                    </a:lnTo>
                    <a:cubicBezTo>
                      <a:pt x="574273" y="594073"/>
                      <a:pt x="625699" y="478729"/>
                      <a:pt x="586321" y="375843"/>
                    </a:cubicBezTo>
                    <a:lnTo>
                      <a:pt x="442368" y="-46"/>
                    </a:lnTo>
                    <a:lnTo>
                      <a:pt x="0" y="169186"/>
                    </a:lnTo>
                    <a:lnTo>
                      <a:pt x="118019" y="475479"/>
                    </a:lnTo>
                    <a:cubicBezTo>
                      <a:pt x="172121" y="616560"/>
                      <a:pt x="330191" y="687273"/>
                      <a:pt x="471421" y="633549"/>
                    </a:cubicBezTo>
                    <a:close/>
                  </a:path>
                </a:pathLst>
              </a:custGeom>
              <a:solidFill>
                <a:srgbClr val="EDC7A6"/>
              </a:solidFill>
              <a:ln w="16402" cap="flat">
                <a:noFill/>
                <a:prstDash val="solid"/>
                <a:miter/>
              </a:ln>
            </p:spPr>
            <p:txBody>
              <a:bodyPr rtlCol="0" anchor="ctr"/>
              <a:lstStyle/>
              <a:p>
                <a:endParaRPr lang="en-US"/>
              </a:p>
            </p:txBody>
          </p:sp>
          <p:sp>
            <p:nvSpPr>
              <p:cNvPr id="83" name="Freeform: Shape 82">
                <a:extLst>
                  <a:ext uri="{FF2B5EF4-FFF2-40B4-BE49-F238E27FC236}">
                    <a16:creationId xmlns:a16="http://schemas.microsoft.com/office/drawing/2014/main" id="{503F89E9-6605-DEF4-023F-09B1D7174124}"/>
                  </a:ext>
                </a:extLst>
              </p:cNvPr>
              <p:cNvSpPr/>
              <p:nvPr/>
            </p:nvSpPr>
            <p:spPr>
              <a:xfrm flipH="1">
                <a:off x="2975270" y="3335278"/>
                <a:ext cx="153209" cy="197083"/>
              </a:xfrm>
              <a:custGeom>
                <a:avLst/>
                <a:gdLst>
                  <a:gd name="connsiteX0" fmla="*/ 37816 w 153209"/>
                  <a:gd name="connsiteY0" fmla="*/ -46 h 197083"/>
                  <a:gd name="connsiteX1" fmla="*/ 392 w 153209"/>
                  <a:gd name="connsiteY1" fmla="*/ 159174 h 197083"/>
                  <a:gd name="connsiteX2" fmla="*/ 27804 w 153209"/>
                  <a:gd name="connsiteY2" fmla="*/ 196648 h 197083"/>
                  <a:gd name="connsiteX3" fmla="*/ 46680 w 153209"/>
                  <a:gd name="connsiteY3" fmla="*/ 193972 h 197083"/>
                  <a:gd name="connsiteX4" fmla="*/ 153209 w 153209"/>
                  <a:gd name="connsiteY4" fmla="*/ 174767 h 1970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3209" h="197083">
                    <a:moveTo>
                      <a:pt x="37816" y="-46"/>
                    </a:moveTo>
                    <a:lnTo>
                      <a:pt x="392" y="159174"/>
                    </a:lnTo>
                    <a:cubicBezTo>
                      <a:pt x="-2383" y="177098"/>
                      <a:pt x="9879" y="193873"/>
                      <a:pt x="27804" y="196648"/>
                    </a:cubicBezTo>
                    <a:cubicBezTo>
                      <a:pt x="34222" y="197649"/>
                      <a:pt x="40787" y="196713"/>
                      <a:pt x="46680" y="193972"/>
                    </a:cubicBezTo>
                    <a:lnTo>
                      <a:pt x="153209" y="174767"/>
                    </a:lnTo>
                    <a:close/>
                  </a:path>
                </a:pathLst>
              </a:custGeom>
              <a:solidFill>
                <a:srgbClr val="EDC7A6"/>
              </a:solidFill>
              <a:ln w="16402" cap="flat">
                <a:noFill/>
                <a:prstDash val="solid"/>
                <a:miter/>
              </a:ln>
            </p:spPr>
            <p:txBody>
              <a:bodyPr rtlCol="0" anchor="ctr"/>
              <a:lstStyle/>
              <a:p>
                <a:endParaRPr lang="en-US"/>
              </a:p>
            </p:txBody>
          </p:sp>
          <p:sp>
            <p:nvSpPr>
              <p:cNvPr id="84" name="Freeform: Shape 83">
                <a:extLst>
                  <a:ext uri="{FF2B5EF4-FFF2-40B4-BE49-F238E27FC236}">
                    <a16:creationId xmlns:a16="http://schemas.microsoft.com/office/drawing/2014/main" id="{81AAC7E2-FF75-C29C-007E-11E5600C2F9C}"/>
                  </a:ext>
                </a:extLst>
              </p:cNvPr>
              <p:cNvSpPr/>
              <p:nvPr/>
            </p:nvSpPr>
            <p:spPr>
              <a:xfrm flipH="1">
                <a:off x="2172771" y="3652732"/>
                <a:ext cx="510487" cy="470444"/>
              </a:xfrm>
              <a:custGeom>
                <a:avLst/>
                <a:gdLst>
                  <a:gd name="connsiteX0" fmla="*/ 0 w 510487"/>
                  <a:gd name="connsiteY0" fmla="*/ 449380 h 470444"/>
                  <a:gd name="connsiteX1" fmla="*/ 16414 w 510487"/>
                  <a:gd name="connsiteY1" fmla="*/ 264882 h 470444"/>
                  <a:gd name="connsiteX2" fmla="*/ 369816 w 510487"/>
                  <a:gd name="connsiteY2" fmla="*/ -46 h 470444"/>
                  <a:gd name="connsiteX3" fmla="*/ 510487 w 510487"/>
                  <a:gd name="connsiteY3" fmla="*/ 172797 h 470444"/>
                  <a:gd name="connsiteX4" fmla="*/ 0 w 510487"/>
                  <a:gd name="connsiteY4" fmla="*/ 449380 h 4704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0487" h="470444">
                    <a:moveTo>
                      <a:pt x="0" y="449380"/>
                    </a:moveTo>
                    <a:lnTo>
                      <a:pt x="16414" y="264882"/>
                    </a:lnTo>
                    <a:cubicBezTo>
                      <a:pt x="16414" y="264882"/>
                      <a:pt x="176126" y="157696"/>
                      <a:pt x="369816" y="-46"/>
                    </a:cubicBezTo>
                    <a:lnTo>
                      <a:pt x="510487" y="172797"/>
                    </a:lnTo>
                    <a:cubicBezTo>
                      <a:pt x="510487" y="172797"/>
                      <a:pt x="329108" y="563952"/>
                      <a:pt x="0" y="449380"/>
                    </a:cubicBezTo>
                    <a:close/>
                  </a:path>
                </a:pathLst>
              </a:custGeom>
              <a:solidFill>
                <a:srgbClr val="FFFFFF"/>
              </a:solidFill>
              <a:ln w="16402" cap="flat">
                <a:noFill/>
                <a:prstDash val="solid"/>
                <a:miter/>
              </a:ln>
            </p:spPr>
            <p:txBody>
              <a:bodyPr rtlCol="0" anchor="ctr"/>
              <a:lstStyle/>
              <a:p>
                <a:endParaRPr lang="en-US"/>
              </a:p>
            </p:txBody>
          </p:sp>
          <p:sp>
            <p:nvSpPr>
              <p:cNvPr id="85" name="Freeform: Shape 84">
                <a:extLst>
                  <a:ext uri="{FF2B5EF4-FFF2-40B4-BE49-F238E27FC236}">
                    <a16:creationId xmlns:a16="http://schemas.microsoft.com/office/drawing/2014/main" id="{72E99F4C-7265-E4D7-7467-BD02DAC98D2F}"/>
                  </a:ext>
                </a:extLst>
              </p:cNvPr>
              <p:cNvSpPr/>
              <p:nvPr/>
            </p:nvSpPr>
            <p:spPr>
              <a:xfrm flipH="1">
                <a:off x="1978918" y="4032889"/>
                <a:ext cx="1716943" cy="1455822"/>
              </a:xfrm>
              <a:custGeom>
                <a:avLst/>
                <a:gdLst>
                  <a:gd name="connsiteX0" fmla="*/ 1222378 w 1716943"/>
                  <a:gd name="connsiteY0" fmla="*/ -46 h 1455822"/>
                  <a:gd name="connsiteX1" fmla="*/ 720591 w 1716943"/>
                  <a:gd name="connsiteY1" fmla="*/ 826089 h 1455822"/>
                  <a:gd name="connsiteX2" fmla="*/ 219624 w 1716943"/>
                  <a:gd name="connsiteY2" fmla="*/ 301650 h 1455822"/>
                  <a:gd name="connsiteX3" fmla="*/ 0 w 1716943"/>
                  <a:gd name="connsiteY3" fmla="*/ 735154 h 1455822"/>
                  <a:gd name="connsiteX4" fmla="*/ 969597 w 1716943"/>
                  <a:gd name="connsiteY4" fmla="*/ 1401085 h 1455822"/>
                  <a:gd name="connsiteX5" fmla="*/ 1716943 w 1716943"/>
                  <a:gd name="connsiteY5" fmla="*/ 455617 h 1455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16943" h="1455822">
                    <a:moveTo>
                      <a:pt x="1222378" y="-46"/>
                    </a:moveTo>
                    <a:lnTo>
                      <a:pt x="720591" y="826089"/>
                    </a:lnTo>
                    <a:lnTo>
                      <a:pt x="219624" y="301650"/>
                    </a:lnTo>
                    <a:lnTo>
                      <a:pt x="0" y="735154"/>
                    </a:lnTo>
                    <a:cubicBezTo>
                      <a:pt x="0" y="735154"/>
                      <a:pt x="562192" y="1690799"/>
                      <a:pt x="969597" y="1401085"/>
                    </a:cubicBezTo>
                    <a:cubicBezTo>
                      <a:pt x="1214992" y="1226436"/>
                      <a:pt x="1716943" y="455617"/>
                      <a:pt x="1716943" y="455617"/>
                    </a:cubicBezTo>
                    <a:close/>
                  </a:path>
                </a:pathLst>
              </a:custGeom>
              <a:solidFill>
                <a:srgbClr val="FFFFFF"/>
              </a:solidFill>
              <a:ln w="16402" cap="flat">
                <a:noFill/>
                <a:prstDash val="solid"/>
                <a:miter/>
              </a:ln>
            </p:spPr>
            <p:txBody>
              <a:bodyPr rtlCol="0" anchor="ctr"/>
              <a:lstStyle/>
              <a:p>
                <a:endParaRPr lang="en-US"/>
              </a:p>
            </p:txBody>
          </p:sp>
          <p:sp>
            <p:nvSpPr>
              <p:cNvPr id="86" name="Freeform: Shape 85">
                <a:extLst>
                  <a:ext uri="{FF2B5EF4-FFF2-40B4-BE49-F238E27FC236}">
                    <a16:creationId xmlns:a16="http://schemas.microsoft.com/office/drawing/2014/main" id="{3F6F79A9-2290-7CB0-027F-03879216522F}"/>
                  </a:ext>
                </a:extLst>
              </p:cNvPr>
              <p:cNvSpPr/>
              <p:nvPr/>
            </p:nvSpPr>
            <p:spPr>
              <a:xfrm flipH="1">
                <a:off x="1827507" y="2630757"/>
                <a:ext cx="1324053" cy="1854676"/>
              </a:xfrm>
              <a:custGeom>
                <a:avLst/>
                <a:gdLst>
                  <a:gd name="connsiteX0" fmla="*/ 1322506 w 1324053"/>
                  <a:gd name="connsiteY0" fmla="*/ 1703783 h 1854676"/>
                  <a:gd name="connsiteX1" fmla="*/ 332883 w 1324053"/>
                  <a:gd name="connsiteY1" fmla="*/ 1854631 h 1854676"/>
                  <a:gd name="connsiteX2" fmla="*/ 347000 w 1324053"/>
                  <a:gd name="connsiteY2" fmla="*/ 1466595 h 1854676"/>
                  <a:gd name="connsiteX3" fmla="*/ 351104 w 1324053"/>
                  <a:gd name="connsiteY3" fmla="*/ 1447554 h 1854676"/>
                  <a:gd name="connsiteX4" fmla="*/ 347000 w 1324053"/>
                  <a:gd name="connsiteY4" fmla="*/ 1323298 h 1854676"/>
                  <a:gd name="connsiteX5" fmla="*/ 344866 w 1324053"/>
                  <a:gd name="connsiteY5" fmla="*/ 1315747 h 1854676"/>
                  <a:gd name="connsiteX6" fmla="*/ 438592 w 1324053"/>
                  <a:gd name="connsiteY6" fmla="*/ 1097272 h 1854676"/>
                  <a:gd name="connsiteX7" fmla="*/ 313186 w 1324053"/>
                  <a:gd name="connsiteY7" fmla="*/ 535408 h 1854676"/>
                  <a:gd name="connsiteX8" fmla="*/ 0 w 1324053"/>
                  <a:gd name="connsiteY8" fmla="*/ 372577 h 1854676"/>
                  <a:gd name="connsiteX9" fmla="*/ 858471 w 1324053"/>
                  <a:gd name="connsiteY9" fmla="*/ 201375 h 1854676"/>
                  <a:gd name="connsiteX10" fmla="*/ 1210068 w 1324053"/>
                  <a:gd name="connsiteY10" fmla="*/ 1185253 h 1854676"/>
                  <a:gd name="connsiteX11" fmla="*/ 1322506 w 1324053"/>
                  <a:gd name="connsiteY11" fmla="*/ 1703783 h 1854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324053" h="1854676">
                    <a:moveTo>
                      <a:pt x="1322506" y="1703783"/>
                    </a:moveTo>
                    <a:lnTo>
                      <a:pt x="332883" y="1854631"/>
                    </a:lnTo>
                    <a:cubicBezTo>
                      <a:pt x="332883" y="1854631"/>
                      <a:pt x="332883" y="1527493"/>
                      <a:pt x="347000" y="1466595"/>
                    </a:cubicBezTo>
                    <a:cubicBezTo>
                      <a:pt x="348477" y="1460030"/>
                      <a:pt x="349955" y="1453628"/>
                      <a:pt x="351104" y="1447554"/>
                    </a:cubicBezTo>
                    <a:cubicBezTo>
                      <a:pt x="361937" y="1397327"/>
                      <a:pt x="363907" y="1363185"/>
                      <a:pt x="347000" y="1323298"/>
                    </a:cubicBezTo>
                    <a:cubicBezTo>
                      <a:pt x="345949" y="1320885"/>
                      <a:pt x="345227" y="1318357"/>
                      <a:pt x="344866" y="1315747"/>
                    </a:cubicBezTo>
                    <a:cubicBezTo>
                      <a:pt x="335510" y="1267489"/>
                      <a:pt x="400839" y="1167197"/>
                      <a:pt x="438592" y="1097272"/>
                    </a:cubicBezTo>
                    <a:cubicBezTo>
                      <a:pt x="478643" y="1023571"/>
                      <a:pt x="487835" y="753719"/>
                      <a:pt x="313186" y="535408"/>
                    </a:cubicBezTo>
                    <a:cubicBezTo>
                      <a:pt x="138537" y="317097"/>
                      <a:pt x="0" y="372577"/>
                      <a:pt x="0" y="372577"/>
                    </a:cubicBezTo>
                    <a:cubicBezTo>
                      <a:pt x="119825" y="-151370"/>
                      <a:pt x="729455" y="-38931"/>
                      <a:pt x="858471" y="201375"/>
                    </a:cubicBezTo>
                    <a:cubicBezTo>
                      <a:pt x="973372" y="415911"/>
                      <a:pt x="1074157" y="852205"/>
                      <a:pt x="1210068" y="1185253"/>
                    </a:cubicBezTo>
                    <a:cubicBezTo>
                      <a:pt x="1345979" y="1518300"/>
                      <a:pt x="1322506" y="1703783"/>
                      <a:pt x="1322506" y="1703783"/>
                    </a:cubicBezTo>
                    <a:close/>
                  </a:path>
                </a:pathLst>
              </a:custGeom>
              <a:solidFill>
                <a:srgbClr val="FFFFFF"/>
              </a:solidFill>
              <a:ln w="16402" cap="flat">
                <a:noFill/>
                <a:prstDash val="solid"/>
                <a:miter/>
              </a:ln>
            </p:spPr>
            <p:txBody>
              <a:bodyPr rtlCol="0" anchor="ctr"/>
              <a:lstStyle/>
              <a:p>
                <a:endParaRPr lang="en-US"/>
              </a:p>
            </p:txBody>
          </p:sp>
          <p:sp>
            <p:nvSpPr>
              <p:cNvPr id="88" name="Freeform: Shape 87">
                <a:extLst>
                  <a:ext uri="{FF2B5EF4-FFF2-40B4-BE49-F238E27FC236}">
                    <a16:creationId xmlns:a16="http://schemas.microsoft.com/office/drawing/2014/main" id="{25BE422D-2917-D285-FF05-BF507CD567B2}"/>
                  </a:ext>
                </a:extLst>
              </p:cNvPr>
              <p:cNvSpPr/>
              <p:nvPr/>
            </p:nvSpPr>
            <p:spPr>
              <a:xfrm flipH="1">
                <a:off x="3625607" y="4126779"/>
                <a:ext cx="46945" cy="46945"/>
              </a:xfrm>
              <a:custGeom>
                <a:avLst/>
                <a:gdLst>
                  <a:gd name="connsiteX0" fmla="*/ 46945 w 46945"/>
                  <a:gd name="connsiteY0" fmla="*/ 23263 h 46945"/>
                  <a:gd name="connsiteX1" fmla="*/ 23637 w 46945"/>
                  <a:gd name="connsiteY1" fmla="*/ 46899 h 46945"/>
                  <a:gd name="connsiteX2" fmla="*/ 0 w 46945"/>
                  <a:gd name="connsiteY2" fmla="*/ 23591 h 46945"/>
                  <a:gd name="connsiteX3" fmla="*/ 23309 w 46945"/>
                  <a:gd name="connsiteY3" fmla="*/ -46 h 46945"/>
                  <a:gd name="connsiteX4" fmla="*/ 23637 w 46945"/>
                  <a:gd name="connsiteY4" fmla="*/ -46 h 46945"/>
                  <a:gd name="connsiteX5" fmla="*/ 46945 w 46945"/>
                  <a:gd name="connsiteY5" fmla="*/ 23263 h 469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945" h="46945">
                    <a:moveTo>
                      <a:pt x="46945" y="23263"/>
                    </a:moveTo>
                    <a:cubicBezTo>
                      <a:pt x="47027" y="36230"/>
                      <a:pt x="36604" y="46801"/>
                      <a:pt x="23637" y="46899"/>
                    </a:cubicBezTo>
                    <a:cubicBezTo>
                      <a:pt x="10670" y="46981"/>
                      <a:pt x="99" y="36558"/>
                      <a:pt x="0" y="23591"/>
                    </a:cubicBezTo>
                    <a:cubicBezTo>
                      <a:pt x="-82" y="10623"/>
                      <a:pt x="10342" y="53"/>
                      <a:pt x="23309" y="-46"/>
                    </a:cubicBezTo>
                    <a:cubicBezTo>
                      <a:pt x="23424" y="-46"/>
                      <a:pt x="23522" y="-46"/>
                      <a:pt x="23637" y="-46"/>
                    </a:cubicBezTo>
                    <a:cubicBezTo>
                      <a:pt x="36506" y="-46"/>
                      <a:pt x="46945" y="10393"/>
                      <a:pt x="46945" y="23263"/>
                    </a:cubicBezTo>
                    <a:close/>
                  </a:path>
                </a:pathLst>
              </a:custGeom>
              <a:solidFill>
                <a:srgbClr val="FFFFFF"/>
              </a:solidFill>
              <a:ln w="16402" cap="flat">
                <a:noFill/>
                <a:prstDash val="solid"/>
                <a:miter/>
              </a:ln>
            </p:spPr>
            <p:txBody>
              <a:bodyPr rtlCol="0" anchor="ctr"/>
              <a:lstStyle/>
              <a:p>
                <a:endParaRPr lang="en-US"/>
              </a:p>
            </p:txBody>
          </p:sp>
          <p:sp>
            <p:nvSpPr>
              <p:cNvPr id="89" name="Freeform: Shape 88">
                <a:extLst>
                  <a:ext uri="{FF2B5EF4-FFF2-40B4-BE49-F238E27FC236}">
                    <a16:creationId xmlns:a16="http://schemas.microsoft.com/office/drawing/2014/main" id="{E3C7AD72-7971-E003-31A8-A3F9B1DD2162}"/>
                  </a:ext>
                </a:extLst>
              </p:cNvPr>
              <p:cNvSpPr/>
              <p:nvPr/>
            </p:nvSpPr>
            <p:spPr>
              <a:xfrm flipH="1">
                <a:off x="3591302" y="4154848"/>
                <a:ext cx="46944" cy="46945"/>
              </a:xfrm>
              <a:custGeom>
                <a:avLst/>
                <a:gdLst>
                  <a:gd name="connsiteX0" fmla="*/ 46945 w 46944"/>
                  <a:gd name="connsiteY0" fmla="*/ 23427 h 46945"/>
                  <a:gd name="connsiteX1" fmla="*/ 23472 w 46944"/>
                  <a:gd name="connsiteY1" fmla="*/ 46900 h 46945"/>
                  <a:gd name="connsiteX2" fmla="*/ 0 w 46944"/>
                  <a:gd name="connsiteY2" fmla="*/ 23427 h 46945"/>
                  <a:gd name="connsiteX3" fmla="*/ 23472 w 46944"/>
                  <a:gd name="connsiteY3" fmla="*/ -46 h 46945"/>
                  <a:gd name="connsiteX4" fmla="*/ 23637 w 46944"/>
                  <a:gd name="connsiteY4" fmla="*/ -46 h 46945"/>
                  <a:gd name="connsiteX5" fmla="*/ 46945 w 46944"/>
                  <a:gd name="connsiteY5" fmla="*/ 23427 h 469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944" h="46945">
                    <a:moveTo>
                      <a:pt x="46945" y="23427"/>
                    </a:moveTo>
                    <a:cubicBezTo>
                      <a:pt x="46945" y="36394"/>
                      <a:pt x="36440" y="46900"/>
                      <a:pt x="23472" y="46900"/>
                    </a:cubicBezTo>
                    <a:cubicBezTo>
                      <a:pt x="10505" y="46900"/>
                      <a:pt x="0" y="36394"/>
                      <a:pt x="0" y="23427"/>
                    </a:cubicBezTo>
                    <a:cubicBezTo>
                      <a:pt x="0" y="10460"/>
                      <a:pt x="10505" y="-46"/>
                      <a:pt x="23472" y="-46"/>
                    </a:cubicBezTo>
                    <a:cubicBezTo>
                      <a:pt x="23522" y="-46"/>
                      <a:pt x="23587" y="-46"/>
                      <a:pt x="23637" y="-46"/>
                    </a:cubicBezTo>
                    <a:cubicBezTo>
                      <a:pt x="36538" y="36"/>
                      <a:pt x="46945" y="10525"/>
                      <a:pt x="46945" y="23427"/>
                    </a:cubicBezTo>
                    <a:close/>
                  </a:path>
                </a:pathLst>
              </a:custGeom>
              <a:solidFill>
                <a:srgbClr val="FFFFFF"/>
              </a:solidFill>
              <a:ln w="16402" cap="flat">
                <a:noFill/>
                <a:prstDash val="solid"/>
                <a:miter/>
              </a:ln>
            </p:spPr>
            <p:txBody>
              <a:bodyPr rtlCol="0" anchor="ctr"/>
              <a:lstStyle/>
              <a:p>
                <a:endParaRPr lang="en-US"/>
              </a:p>
            </p:txBody>
          </p:sp>
          <p:sp>
            <p:nvSpPr>
              <p:cNvPr id="90" name="Freeform: Shape 89">
                <a:extLst>
                  <a:ext uri="{FF2B5EF4-FFF2-40B4-BE49-F238E27FC236}">
                    <a16:creationId xmlns:a16="http://schemas.microsoft.com/office/drawing/2014/main" id="{C254848C-5126-92F9-269F-A18DAD98FBD1}"/>
                  </a:ext>
                </a:extLst>
              </p:cNvPr>
              <p:cNvSpPr/>
              <p:nvPr/>
            </p:nvSpPr>
            <p:spPr>
              <a:xfrm flipH="1">
                <a:off x="3577185" y="4196376"/>
                <a:ext cx="46945" cy="46945"/>
              </a:xfrm>
              <a:custGeom>
                <a:avLst/>
                <a:gdLst>
                  <a:gd name="connsiteX0" fmla="*/ 46945 w 46945"/>
                  <a:gd name="connsiteY0" fmla="*/ 23427 h 46945"/>
                  <a:gd name="connsiteX1" fmla="*/ 23473 w 46945"/>
                  <a:gd name="connsiteY1" fmla="*/ 46900 h 46945"/>
                  <a:gd name="connsiteX2" fmla="*/ 0 w 46945"/>
                  <a:gd name="connsiteY2" fmla="*/ 23427 h 46945"/>
                  <a:gd name="connsiteX3" fmla="*/ 23473 w 46945"/>
                  <a:gd name="connsiteY3" fmla="*/ -46 h 46945"/>
                  <a:gd name="connsiteX4" fmla="*/ 46945 w 46945"/>
                  <a:gd name="connsiteY4" fmla="*/ 23427 h 469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945" h="46945">
                    <a:moveTo>
                      <a:pt x="46945" y="23427"/>
                    </a:moveTo>
                    <a:cubicBezTo>
                      <a:pt x="46945" y="36394"/>
                      <a:pt x="36440" y="46900"/>
                      <a:pt x="23473" y="46900"/>
                    </a:cubicBezTo>
                    <a:cubicBezTo>
                      <a:pt x="10505" y="46900"/>
                      <a:pt x="0" y="36394"/>
                      <a:pt x="0" y="23427"/>
                    </a:cubicBezTo>
                    <a:cubicBezTo>
                      <a:pt x="0" y="10460"/>
                      <a:pt x="10505" y="-46"/>
                      <a:pt x="23473" y="-46"/>
                    </a:cubicBezTo>
                    <a:cubicBezTo>
                      <a:pt x="36440" y="-46"/>
                      <a:pt x="46945" y="10460"/>
                      <a:pt x="46945" y="23427"/>
                    </a:cubicBezTo>
                    <a:close/>
                  </a:path>
                </a:pathLst>
              </a:custGeom>
              <a:solidFill>
                <a:srgbClr val="FFFFFF"/>
              </a:solidFill>
              <a:ln w="16402" cap="flat">
                <a:noFill/>
                <a:prstDash val="solid"/>
                <a:miter/>
              </a:ln>
            </p:spPr>
            <p:txBody>
              <a:bodyPr rtlCol="0" anchor="ctr"/>
              <a:lstStyle/>
              <a:p>
                <a:endParaRPr lang="en-US"/>
              </a:p>
            </p:txBody>
          </p:sp>
          <p:sp>
            <p:nvSpPr>
              <p:cNvPr id="91" name="Freeform: Shape 90">
                <a:extLst>
                  <a:ext uri="{FF2B5EF4-FFF2-40B4-BE49-F238E27FC236}">
                    <a16:creationId xmlns:a16="http://schemas.microsoft.com/office/drawing/2014/main" id="{A2C7F904-4BA7-2583-F780-8CF9AA52B214}"/>
                  </a:ext>
                </a:extLst>
              </p:cNvPr>
              <p:cNvSpPr/>
              <p:nvPr/>
            </p:nvSpPr>
            <p:spPr>
              <a:xfrm flipH="1">
                <a:off x="3577185" y="4243322"/>
                <a:ext cx="46945" cy="46944"/>
              </a:xfrm>
              <a:custGeom>
                <a:avLst/>
                <a:gdLst>
                  <a:gd name="connsiteX0" fmla="*/ 46945 w 46945"/>
                  <a:gd name="connsiteY0" fmla="*/ 23427 h 46944"/>
                  <a:gd name="connsiteX1" fmla="*/ 23473 w 46945"/>
                  <a:gd name="connsiteY1" fmla="*/ 46899 h 46944"/>
                  <a:gd name="connsiteX2" fmla="*/ 0 w 46945"/>
                  <a:gd name="connsiteY2" fmla="*/ 23427 h 46944"/>
                  <a:gd name="connsiteX3" fmla="*/ 23473 w 46945"/>
                  <a:gd name="connsiteY3" fmla="*/ -46 h 46944"/>
                  <a:gd name="connsiteX4" fmla="*/ 46945 w 46945"/>
                  <a:gd name="connsiteY4" fmla="*/ 23427 h 469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945" h="46944">
                    <a:moveTo>
                      <a:pt x="46945" y="23427"/>
                    </a:moveTo>
                    <a:cubicBezTo>
                      <a:pt x="46945" y="36394"/>
                      <a:pt x="36440" y="46899"/>
                      <a:pt x="23473" y="46899"/>
                    </a:cubicBezTo>
                    <a:cubicBezTo>
                      <a:pt x="10505" y="46899"/>
                      <a:pt x="0" y="36394"/>
                      <a:pt x="0" y="23427"/>
                    </a:cubicBezTo>
                    <a:cubicBezTo>
                      <a:pt x="0" y="10459"/>
                      <a:pt x="10505" y="-46"/>
                      <a:pt x="23473" y="-46"/>
                    </a:cubicBezTo>
                    <a:cubicBezTo>
                      <a:pt x="36440" y="-46"/>
                      <a:pt x="46945" y="10459"/>
                      <a:pt x="46945" y="23427"/>
                    </a:cubicBezTo>
                    <a:close/>
                  </a:path>
                </a:pathLst>
              </a:custGeom>
              <a:solidFill>
                <a:srgbClr val="FFFFFF"/>
              </a:solidFill>
              <a:ln w="16402" cap="flat">
                <a:noFill/>
                <a:prstDash val="solid"/>
                <a:miter/>
              </a:ln>
            </p:spPr>
            <p:txBody>
              <a:bodyPr rtlCol="0" anchor="ctr"/>
              <a:lstStyle/>
              <a:p>
                <a:endParaRPr lang="en-US"/>
              </a:p>
            </p:txBody>
          </p:sp>
          <p:sp>
            <p:nvSpPr>
              <p:cNvPr id="92" name="Freeform: Shape 91">
                <a:extLst>
                  <a:ext uri="{FF2B5EF4-FFF2-40B4-BE49-F238E27FC236}">
                    <a16:creationId xmlns:a16="http://schemas.microsoft.com/office/drawing/2014/main" id="{E62700CE-56A5-22B0-CD23-F9802B020D33}"/>
                  </a:ext>
                </a:extLst>
              </p:cNvPr>
              <p:cNvSpPr/>
              <p:nvPr/>
            </p:nvSpPr>
            <p:spPr>
              <a:xfrm flipH="1">
                <a:off x="3584243" y="4290266"/>
                <a:ext cx="46945" cy="46945"/>
              </a:xfrm>
              <a:custGeom>
                <a:avLst/>
                <a:gdLst>
                  <a:gd name="connsiteX0" fmla="*/ 46945 w 46945"/>
                  <a:gd name="connsiteY0" fmla="*/ 23427 h 46945"/>
                  <a:gd name="connsiteX1" fmla="*/ 23472 w 46945"/>
                  <a:gd name="connsiteY1" fmla="*/ 46900 h 46945"/>
                  <a:gd name="connsiteX2" fmla="*/ 0 w 46945"/>
                  <a:gd name="connsiteY2" fmla="*/ 23427 h 46945"/>
                  <a:gd name="connsiteX3" fmla="*/ 23472 w 46945"/>
                  <a:gd name="connsiteY3" fmla="*/ -46 h 46945"/>
                  <a:gd name="connsiteX4" fmla="*/ 46945 w 46945"/>
                  <a:gd name="connsiteY4" fmla="*/ 23427 h 469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945" h="46945">
                    <a:moveTo>
                      <a:pt x="46945" y="23427"/>
                    </a:moveTo>
                    <a:cubicBezTo>
                      <a:pt x="46945" y="36394"/>
                      <a:pt x="36440" y="46900"/>
                      <a:pt x="23472" y="46900"/>
                    </a:cubicBezTo>
                    <a:cubicBezTo>
                      <a:pt x="10505" y="46900"/>
                      <a:pt x="0" y="36394"/>
                      <a:pt x="0" y="23427"/>
                    </a:cubicBezTo>
                    <a:cubicBezTo>
                      <a:pt x="0" y="10460"/>
                      <a:pt x="10505" y="-46"/>
                      <a:pt x="23472" y="-46"/>
                    </a:cubicBezTo>
                    <a:cubicBezTo>
                      <a:pt x="36440" y="-46"/>
                      <a:pt x="46945" y="10460"/>
                      <a:pt x="46945" y="23427"/>
                    </a:cubicBezTo>
                    <a:close/>
                  </a:path>
                </a:pathLst>
              </a:custGeom>
              <a:solidFill>
                <a:srgbClr val="FFFFFF"/>
              </a:solidFill>
              <a:ln w="16402" cap="flat">
                <a:noFill/>
                <a:prstDash val="solid"/>
                <a:miter/>
              </a:ln>
            </p:spPr>
            <p:txBody>
              <a:bodyPr rtlCol="0" anchor="ctr"/>
              <a:lstStyle/>
              <a:p>
                <a:endParaRPr lang="en-US"/>
              </a:p>
            </p:txBody>
          </p:sp>
          <p:sp>
            <p:nvSpPr>
              <p:cNvPr id="93" name="Freeform: Shape 92">
                <a:extLst>
                  <a:ext uri="{FF2B5EF4-FFF2-40B4-BE49-F238E27FC236}">
                    <a16:creationId xmlns:a16="http://schemas.microsoft.com/office/drawing/2014/main" id="{8D3707C2-A600-CF79-80AC-A68F553F97A6}"/>
                  </a:ext>
                </a:extLst>
              </p:cNvPr>
              <p:cNvSpPr/>
              <p:nvPr/>
            </p:nvSpPr>
            <p:spPr>
              <a:xfrm flipH="1">
                <a:off x="3594749" y="4331795"/>
                <a:ext cx="46944" cy="46945"/>
              </a:xfrm>
              <a:custGeom>
                <a:avLst/>
                <a:gdLst>
                  <a:gd name="connsiteX0" fmla="*/ 46945 w 46944"/>
                  <a:gd name="connsiteY0" fmla="*/ 23427 h 46945"/>
                  <a:gd name="connsiteX1" fmla="*/ 23472 w 46944"/>
                  <a:gd name="connsiteY1" fmla="*/ 46900 h 46945"/>
                  <a:gd name="connsiteX2" fmla="*/ 0 w 46944"/>
                  <a:gd name="connsiteY2" fmla="*/ 23427 h 46945"/>
                  <a:gd name="connsiteX3" fmla="*/ 23472 w 46944"/>
                  <a:gd name="connsiteY3" fmla="*/ -46 h 46945"/>
                  <a:gd name="connsiteX4" fmla="*/ 46945 w 46944"/>
                  <a:gd name="connsiteY4" fmla="*/ 23427 h 469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944" h="46945">
                    <a:moveTo>
                      <a:pt x="46945" y="23427"/>
                    </a:moveTo>
                    <a:cubicBezTo>
                      <a:pt x="46945" y="36394"/>
                      <a:pt x="36439" y="46900"/>
                      <a:pt x="23472" y="46900"/>
                    </a:cubicBezTo>
                    <a:cubicBezTo>
                      <a:pt x="10505" y="46900"/>
                      <a:pt x="0" y="36394"/>
                      <a:pt x="0" y="23427"/>
                    </a:cubicBezTo>
                    <a:cubicBezTo>
                      <a:pt x="0" y="10460"/>
                      <a:pt x="10505" y="-46"/>
                      <a:pt x="23472" y="-46"/>
                    </a:cubicBezTo>
                    <a:cubicBezTo>
                      <a:pt x="36439" y="-46"/>
                      <a:pt x="46945" y="10460"/>
                      <a:pt x="46945" y="23427"/>
                    </a:cubicBezTo>
                    <a:close/>
                  </a:path>
                </a:pathLst>
              </a:custGeom>
              <a:solidFill>
                <a:srgbClr val="FFFFFF"/>
              </a:solidFill>
              <a:ln w="16402" cap="flat">
                <a:noFill/>
                <a:prstDash val="solid"/>
                <a:miter/>
              </a:ln>
            </p:spPr>
            <p:txBody>
              <a:bodyPr rtlCol="0" anchor="ctr"/>
              <a:lstStyle/>
              <a:p>
                <a:endParaRPr lang="en-US"/>
              </a:p>
            </p:txBody>
          </p:sp>
          <p:sp>
            <p:nvSpPr>
              <p:cNvPr id="94" name="Freeform: Shape 93">
                <a:extLst>
                  <a:ext uri="{FF2B5EF4-FFF2-40B4-BE49-F238E27FC236}">
                    <a16:creationId xmlns:a16="http://schemas.microsoft.com/office/drawing/2014/main" id="{120950CA-228E-1122-8B1B-D9428205B7F6}"/>
                  </a:ext>
                </a:extLst>
              </p:cNvPr>
              <p:cNvSpPr/>
              <p:nvPr/>
            </p:nvSpPr>
            <p:spPr>
              <a:xfrm flipH="1">
                <a:off x="3607716" y="4372831"/>
                <a:ext cx="46944" cy="46945"/>
              </a:xfrm>
              <a:custGeom>
                <a:avLst/>
                <a:gdLst>
                  <a:gd name="connsiteX0" fmla="*/ 46945 w 46944"/>
                  <a:gd name="connsiteY0" fmla="*/ 23427 h 46945"/>
                  <a:gd name="connsiteX1" fmla="*/ 23472 w 46944"/>
                  <a:gd name="connsiteY1" fmla="*/ 46900 h 46945"/>
                  <a:gd name="connsiteX2" fmla="*/ 0 w 46944"/>
                  <a:gd name="connsiteY2" fmla="*/ 23427 h 46945"/>
                  <a:gd name="connsiteX3" fmla="*/ 23472 w 46944"/>
                  <a:gd name="connsiteY3" fmla="*/ -46 h 46945"/>
                  <a:gd name="connsiteX4" fmla="*/ 23637 w 46944"/>
                  <a:gd name="connsiteY4" fmla="*/ -46 h 46945"/>
                  <a:gd name="connsiteX5" fmla="*/ 46945 w 46944"/>
                  <a:gd name="connsiteY5" fmla="*/ 23427 h 469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944" h="46945">
                    <a:moveTo>
                      <a:pt x="46945" y="23427"/>
                    </a:moveTo>
                    <a:cubicBezTo>
                      <a:pt x="46945" y="36394"/>
                      <a:pt x="36440" y="46900"/>
                      <a:pt x="23472" y="46900"/>
                    </a:cubicBezTo>
                    <a:cubicBezTo>
                      <a:pt x="10505" y="46900"/>
                      <a:pt x="0" y="36394"/>
                      <a:pt x="0" y="23427"/>
                    </a:cubicBezTo>
                    <a:cubicBezTo>
                      <a:pt x="0" y="10460"/>
                      <a:pt x="10505" y="-46"/>
                      <a:pt x="23472" y="-46"/>
                    </a:cubicBezTo>
                    <a:cubicBezTo>
                      <a:pt x="23522" y="-46"/>
                      <a:pt x="23587" y="-46"/>
                      <a:pt x="23637" y="-46"/>
                    </a:cubicBezTo>
                    <a:cubicBezTo>
                      <a:pt x="36538" y="53"/>
                      <a:pt x="46945" y="10525"/>
                      <a:pt x="46945" y="23427"/>
                    </a:cubicBezTo>
                    <a:close/>
                  </a:path>
                </a:pathLst>
              </a:custGeom>
              <a:solidFill>
                <a:srgbClr val="FFFFFF"/>
              </a:solidFill>
              <a:ln w="16402" cap="flat">
                <a:noFill/>
                <a:prstDash val="solid"/>
                <a:miter/>
              </a:ln>
            </p:spPr>
            <p:txBody>
              <a:bodyPr rtlCol="0" anchor="ctr"/>
              <a:lstStyle/>
              <a:p>
                <a:endParaRPr lang="en-US"/>
              </a:p>
            </p:txBody>
          </p:sp>
          <p:sp>
            <p:nvSpPr>
              <p:cNvPr id="95" name="Freeform: Shape 94">
                <a:extLst>
                  <a:ext uri="{FF2B5EF4-FFF2-40B4-BE49-F238E27FC236}">
                    <a16:creationId xmlns:a16="http://schemas.microsoft.com/office/drawing/2014/main" id="{01E7505E-AA48-71B8-CF51-11430E139412}"/>
                  </a:ext>
                </a:extLst>
              </p:cNvPr>
              <p:cNvSpPr/>
              <p:nvPr/>
            </p:nvSpPr>
            <p:spPr>
              <a:xfrm flipH="1">
                <a:off x="3618221" y="4417478"/>
                <a:ext cx="46945" cy="46945"/>
              </a:xfrm>
              <a:custGeom>
                <a:avLst/>
                <a:gdLst>
                  <a:gd name="connsiteX0" fmla="*/ 46945 w 46945"/>
                  <a:gd name="connsiteY0" fmla="*/ 23427 h 46945"/>
                  <a:gd name="connsiteX1" fmla="*/ 23473 w 46945"/>
                  <a:gd name="connsiteY1" fmla="*/ 46900 h 46945"/>
                  <a:gd name="connsiteX2" fmla="*/ 0 w 46945"/>
                  <a:gd name="connsiteY2" fmla="*/ 23427 h 46945"/>
                  <a:gd name="connsiteX3" fmla="*/ 23473 w 46945"/>
                  <a:gd name="connsiteY3" fmla="*/ -46 h 46945"/>
                  <a:gd name="connsiteX4" fmla="*/ 46945 w 46945"/>
                  <a:gd name="connsiteY4" fmla="*/ 23427 h 469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945" h="46945">
                    <a:moveTo>
                      <a:pt x="46945" y="23427"/>
                    </a:moveTo>
                    <a:cubicBezTo>
                      <a:pt x="46945" y="36394"/>
                      <a:pt x="36440" y="46900"/>
                      <a:pt x="23473" y="46900"/>
                    </a:cubicBezTo>
                    <a:cubicBezTo>
                      <a:pt x="10505" y="46900"/>
                      <a:pt x="0" y="36394"/>
                      <a:pt x="0" y="23427"/>
                    </a:cubicBezTo>
                    <a:cubicBezTo>
                      <a:pt x="0" y="10460"/>
                      <a:pt x="10505" y="-46"/>
                      <a:pt x="23473" y="-46"/>
                    </a:cubicBezTo>
                    <a:cubicBezTo>
                      <a:pt x="36440" y="-46"/>
                      <a:pt x="46945" y="10460"/>
                      <a:pt x="46945" y="23427"/>
                    </a:cubicBezTo>
                    <a:close/>
                  </a:path>
                </a:pathLst>
              </a:custGeom>
              <a:solidFill>
                <a:srgbClr val="FFFFFF"/>
              </a:solidFill>
              <a:ln w="16402" cap="flat">
                <a:noFill/>
                <a:prstDash val="solid"/>
                <a:miter/>
              </a:ln>
            </p:spPr>
            <p:txBody>
              <a:bodyPr rtlCol="0" anchor="ctr"/>
              <a:lstStyle/>
              <a:p>
                <a:endParaRPr lang="en-US"/>
              </a:p>
            </p:txBody>
          </p:sp>
          <p:sp>
            <p:nvSpPr>
              <p:cNvPr id="96" name="Freeform: Shape 95">
                <a:extLst>
                  <a:ext uri="{FF2B5EF4-FFF2-40B4-BE49-F238E27FC236}">
                    <a16:creationId xmlns:a16="http://schemas.microsoft.com/office/drawing/2014/main" id="{42F00138-D015-7273-E631-B2479AE3C8FF}"/>
                  </a:ext>
                </a:extLst>
              </p:cNvPr>
              <p:cNvSpPr/>
              <p:nvPr/>
            </p:nvSpPr>
            <p:spPr>
              <a:xfrm flipH="1">
                <a:off x="3631024" y="4457858"/>
                <a:ext cx="46945" cy="46944"/>
              </a:xfrm>
              <a:custGeom>
                <a:avLst/>
                <a:gdLst>
                  <a:gd name="connsiteX0" fmla="*/ 46945 w 46945"/>
                  <a:gd name="connsiteY0" fmla="*/ 23427 h 46944"/>
                  <a:gd name="connsiteX1" fmla="*/ 23472 w 46945"/>
                  <a:gd name="connsiteY1" fmla="*/ 46899 h 46944"/>
                  <a:gd name="connsiteX2" fmla="*/ 0 w 46945"/>
                  <a:gd name="connsiteY2" fmla="*/ 23427 h 46944"/>
                  <a:gd name="connsiteX3" fmla="*/ 23472 w 46945"/>
                  <a:gd name="connsiteY3" fmla="*/ -46 h 46944"/>
                  <a:gd name="connsiteX4" fmla="*/ 46945 w 46945"/>
                  <a:gd name="connsiteY4" fmla="*/ 23427 h 469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945" h="46944">
                    <a:moveTo>
                      <a:pt x="46945" y="23427"/>
                    </a:moveTo>
                    <a:cubicBezTo>
                      <a:pt x="46945" y="36394"/>
                      <a:pt x="36440" y="46899"/>
                      <a:pt x="23472" y="46899"/>
                    </a:cubicBezTo>
                    <a:cubicBezTo>
                      <a:pt x="10505" y="46899"/>
                      <a:pt x="0" y="36394"/>
                      <a:pt x="0" y="23427"/>
                    </a:cubicBezTo>
                    <a:cubicBezTo>
                      <a:pt x="0" y="10459"/>
                      <a:pt x="10505" y="-46"/>
                      <a:pt x="23472" y="-46"/>
                    </a:cubicBezTo>
                    <a:cubicBezTo>
                      <a:pt x="36440" y="-46"/>
                      <a:pt x="46945" y="10459"/>
                      <a:pt x="46945" y="23427"/>
                    </a:cubicBezTo>
                    <a:close/>
                  </a:path>
                </a:pathLst>
              </a:custGeom>
              <a:solidFill>
                <a:srgbClr val="FFFFFF"/>
              </a:solidFill>
              <a:ln w="16402" cap="flat">
                <a:noFill/>
                <a:prstDash val="solid"/>
                <a:miter/>
              </a:ln>
            </p:spPr>
            <p:txBody>
              <a:bodyPr rtlCol="0" anchor="ctr"/>
              <a:lstStyle/>
              <a:p>
                <a:endParaRPr lang="en-US"/>
              </a:p>
            </p:txBody>
          </p:sp>
          <p:sp>
            <p:nvSpPr>
              <p:cNvPr id="97" name="Freeform: Shape 96">
                <a:extLst>
                  <a:ext uri="{FF2B5EF4-FFF2-40B4-BE49-F238E27FC236}">
                    <a16:creationId xmlns:a16="http://schemas.microsoft.com/office/drawing/2014/main" id="{BA65707E-DE67-2D6F-4743-0BD2776D2633}"/>
                  </a:ext>
                </a:extLst>
              </p:cNvPr>
              <p:cNvSpPr/>
              <p:nvPr/>
            </p:nvSpPr>
            <p:spPr>
              <a:xfrm flipH="1">
                <a:off x="3641693" y="4497088"/>
                <a:ext cx="46945" cy="46945"/>
              </a:xfrm>
              <a:custGeom>
                <a:avLst/>
                <a:gdLst>
                  <a:gd name="connsiteX0" fmla="*/ 46945 w 46945"/>
                  <a:gd name="connsiteY0" fmla="*/ 23473 h 46945"/>
                  <a:gd name="connsiteX1" fmla="*/ 23473 w 46945"/>
                  <a:gd name="connsiteY1" fmla="*/ 46945 h 46945"/>
                  <a:gd name="connsiteX2" fmla="*/ 0 w 46945"/>
                  <a:gd name="connsiteY2" fmla="*/ 23473 h 46945"/>
                  <a:gd name="connsiteX3" fmla="*/ 23473 w 46945"/>
                  <a:gd name="connsiteY3" fmla="*/ 0 h 46945"/>
                  <a:gd name="connsiteX4" fmla="*/ 46945 w 46945"/>
                  <a:gd name="connsiteY4" fmla="*/ 23473 h 469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945" h="46945">
                    <a:moveTo>
                      <a:pt x="46945" y="23473"/>
                    </a:moveTo>
                    <a:cubicBezTo>
                      <a:pt x="46945" y="36436"/>
                      <a:pt x="36436" y="46945"/>
                      <a:pt x="23473" y="46945"/>
                    </a:cubicBezTo>
                    <a:cubicBezTo>
                      <a:pt x="10509" y="46945"/>
                      <a:pt x="0" y="36436"/>
                      <a:pt x="0" y="23473"/>
                    </a:cubicBezTo>
                    <a:cubicBezTo>
                      <a:pt x="0" y="10509"/>
                      <a:pt x="10509" y="0"/>
                      <a:pt x="23473" y="0"/>
                    </a:cubicBezTo>
                    <a:cubicBezTo>
                      <a:pt x="36436" y="0"/>
                      <a:pt x="46945" y="10509"/>
                      <a:pt x="46945" y="23473"/>
                    </a:cubicBezTo>
                    <a:close/>
                  </a:path>
                </a:pathLst>
              </a:custGeom>
              <a:solidFill>
                <a:srgbClr val="FFFFFF"/>
              </a:solidFill>
              <a:ln w="16402" cap="flat">
                <a:noFill/>
                <a:prstDash val="solid"/>
                <a:miter/>
              </a:ln>
            </p:spPr>
            <p:txBody>
              <a:bodyPr rtlCol="0" anchor="ctr"/>
              <a:lstStyle/>
              <a:p>
                <a:endParaRPr lang="en-US"/>
              </a:p>
            </p:txBody>
          </p:sp>
          <p:sp>
            <p:nvSpPr>
              <p:cNvPr id="98" name="Freeform: Shape 97">
                <a:extLst>
                  <a:ext uri="{FF2B5EF4-FFF2-40B4-BE49-F238E27FC236}">
                    <a16:creationId xmlns:a16="http://schemas.microsoft.com/office/drawing/2014/main" id="{92ACC5FE-667F-AAA8-7EB1-8043D7D710E7}"/>
                  </a:ext>
                </a:extLst>
              </p:cNvPr>
              <p:cNvSpPr/>
              <p:nvPr/>
            </p:nvSpPr>
            <p:spPr>
              <a:xfrm flipH="1">
                <a:off x="3654496" y="4538288"/>
                <a:ext cx="46946" cy="46945"/>
              </a:xfrm>
              <a:custGeom>
                <a:avLst/>
                <a:gdLst>
                  <a:gd name="connsiteX0" fmla="*/ 46945 w 46946"/>
                  <a:gd name="connsiteY0" fmla="*/ 23262 h 46945"/>
                  <a:gd name="connsiteX1" fmla="*/ 23637 w 46946"/>
                  <a:gd name="connsiteY1" fmla="*/ 46899 h 46945"/>
                  <a:gd name="connsiteX2" fmla="*/ 0 w 46946"/>
                  <a:gd name="connsiteY2" fmla="*/ 23591 h 46945"/>
                  <a:gd name="connsiteX3" fmla="*/ 23309 w 46946"/>
                  <a:gd name="connsiteY3" fmla="*/ -46 h 46945"/>
                  <a:gd name="connsiteX4" fmla="*/ 23473 w 46946"/>
                  <a:gd name="connsiteY4" fmla="*/ -46 h 46945"/>
                  <a:gd name="connsiteX5" fmla="*/ 46945 w 46946"/>
                  <a:gd name="connsiteY5" fmla="*/ 23262 h 469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946" h="46945">
                    <a:moveTo>
                      <a:pt x="46945" y="23262"/>
                    </a:moveTo>
                    <a:cubicBezTo>
                      <a:pt x="47044" y="36230"/>
                      <a:pt x="36605" y="46801"/>
                      <a:pt x="23637" y="46899"/>
                    </a:cubicBezTo>
                    <a:cubicBezTo>
                      <a:pt x="10670" y="46981"/>
                      <a:pt x="99" y="36558"/>
                      <a:pt x="0" y="23591"/>
                    </a:cubicBezTo>
                    <a:cubicBezTo>
                      <a:pt x="-82" y="10623"/>
                      <a:pt x="10342" y="52"/>
                      <a:pt x="23309" y="-46"/>
                    </a:cubicBezTo>
                    <a:cubicBezTo>
                      <a:pt x="23358" y="-46"/>
                      <a:pt x="23424" y="-46"/>
                      <a:pt x="23473" y="-46"/>
                    </a:cubicBezTo>
                    <a:cubicBezTo>
                      <a:pt x="36375" y="-46"/>
                      <a:pt x="46847" y="10361"/>
                      <a:pt x="46945" y="23262"/>
                    </a:cubicBezTo>
                    <a:close/>
                  </a:path>
                </a:pathLst>
              </a:custGeom>
              <a:solidFill>
                <a:srgbClr val="FFFFFF"/>
              </a:solidFill>
              <a:ln w="16402" cap="flat">
                <a:noFill/>
                <a:prstDash val="solid"/>
                <a:miter/>
              </a:ln>
            </p:spPr>
            <p:txBody>
              <a:bodyPr rtlCol="0" anchor="ctr"/>
              <a:lstStyle/>
              <a:p>
                <a:endParaRPr lang="en-US"/>
              </a:p>
            </p:txBody>
          </p:sp>
          <p:sp>
            <p:nvSpPr>
              <p:cNvPr id="99" name="Freeform: Shape 98">
                <a:extLst>
                  <a:ext uri="{FF2B5EF4-FFF2-40B4-BE49-F238E27FC236}">
                    <a16:creationId xmlns:a16="http://schemas.microsoft.com/office/drawing/2014/main" id="{F5E83C82-271C-5853-9064-CE44AB2BEC1E}"/>
                  </a:ext>
                </a:extLst>
              </p:cNvPr>
              <p:cNvSpPr/>
              <p:nvPr/>
            </p:nvSpPr>
            <p:spPr>
              <a:xfrm flipH="1">
                <a:off x="3669105" y="4582607"/>
                <a:ext cx="46945" cy="46945"/>
              </a:xfrm>
              <a:custGeom>
                <a:avLst/>
                <a:gdLst>
                  <a:gd name="connsiteX0" fmla="*/ 46945 w 46945"/>
                  <a:gd name="connsiteY0" fmla="*/ 23473 h 46945"/>
                  <a:gd name="connsiteX1" fmla="*/ 23473 w 46945"/>
                  <a:gd name="connsiteY1" fmla="*/ 46945 h 46945"/>
                  <a:gd name="connsiteX2" fmla="*/ 0 w 46945"/>
                  <a:gd name="connsiteY2" fmla="*/ 23473 h 46945"/>
                  <a:gd name="connsiteX3" fmla="*/ 23473 w 46945"/>
                  <a:gd name="connsiteY3" fmla="*/ 0 h 46945"/>
                  <a:gd name="connsiteX4" fmla="*/ 46945 w 46945"/>
                  <a:gd name="connsiteY4" fmla="*/ 23473 h 469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945" h="46945">
                    <a:moveTo>
                      <a:pt x="46945" y="23473"/>
                    </a:moveTo>
                    <a:cubicBezTo>
                      <a:pt x="46945" y="36436"/>
                      <a:pt x="36436" y="46945"/>
                      <a:pt x="23473" y="46945"/>
                    </a:cubicBezTo>
                    <a:cubicBezTo>
                      <a:pt x="10509" y="46945"/>
                      <a:pt x="0" y="36436"/>
                      <a:pt x="0" y="23473"/>
                    </a:cubicBezTo>
                    <a:cubicBezTo>
                      <a:pt x="0" y="10509"/>
                      <a:pt x="10509" y="0"/>
                      <a:pt x="23473" y="0"/>
                    </a:cubicBezTo>
                    <a:cubicBezTo>
                      <a:pt x="36436" y="0"/>
                      <a:pt x="46945" y="10509"/>
                      <a:pt x="46945" y="23473"/>
                    </a:cubicBezTo>
                    <a:close/>
                  </a:path>
                </a:pathLst>
              </a:custGeom>
              <a:solidFill>
                <a:srgbClr val="FFFFFF"/>
              </a:solidFill>
              <a:ln w="16402" cap="flat">
                <a:noFill/>
                <a:prstDash val="solid"/>
                <a:miter/>
              </a:ln>
            </p:spPr>
            <p:txBody>
              <a:bodyPr rtlCol="0" anchor="ctr"/>
              <a:lstStyle/>
              <a:p>
                <a:endParaRPr lang="en-US"/>
              </a:p>
            </p:txBody>
          </p:sp>
          <p:sp>
            <p:nvSpPr>
              <p:cNvPr id="100" name="Freeform: Shape 99">
                <a:extLst>
                  <a:ext uri="{FF2B5EF4-FFF2-40B4-BE49-F238E27FC236}">
                    <a16:creationId xmlns:a16="http://schemas.microsoft.com/office/drawing/2014/main" id="{6EFC99F6-9A02-4707-6F92-BFFD4EF91303}"/>
                  </a:ext>
                </a:extLst>
              </p:cNvPr>
              <p:cNvSpPr/>
              <p:nvPr/>
            </p:nvSpPr>
            <p:spPr>
              <a:xfrm flipH="1">
                <a:off x="3683878" y="4624956"/>
                <a:ext cx="46945" cy="46944"/>
              </a:xfrm>
              <a:custGeom>
                <a:avLst/>
                <a:gdLst>
                  <a:gd name="connsiteX0" fmla="*/ 46945 w 46945"/>
                  <a:gd name="connsiteY0" fmla="*/ 23427 h 46944"/>
                  <a:gd name="connsiteX1" fmla="*/ 23473 w 46945"/>
                  <a:gd name="connsiteY1" fmla="*/ 46899 h 46944"/>
                  <a:gd name="connsiteX2" fmla="*/ 0 w 46945"/>
                  <a:gd name="connsiteY2" fmla="*/ 23427 h 46944"/>
                  <a:gd name="connsiteX3" fmla="*/ 23473 w 46945"/>
                  <a:gd name="connsiteY3" fmla="*/ -46 h 46944"/>
                  <a:gd name="connsiteX4" fmla="*/ 46945 w 46945"/>
                  <a:gd name="connsiteY4" fmla="*/ 23427 h 469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945" h="46944">
                    <a:moveTo>
                      <a:pt x="46945" y="23427"/>
                    </a:moveTo>
                    <a:cubicBezTo>
                      <a:pt x="46945" y="36394"/>
                      <a:pt x="36440" y="46899"/>
                      <a:pt x="23473" y="46899"/>
                    </a:cubicBezTo>
                    <a:cubicBezTo>
                      <a:pt x="10505" y="46899"/>
                      <a:pt x="0" y="36394"/>
                      <a:pt x="0" y="23427"/>
                    </a:cubicBezTo>
                    <a:cubicBezTo>
                      <a:pt x="0" y="10459"/>
                      <a:pt x="10505" y="-46"/>
                      <a:pt x="23473" y="-46"/>
                    </a:cubicBezTo>
                    <a:cubicBezTo>
                      <a:pt x="36440" y="-46"/>
                      <a:pt x="46945" y="10459"/>
                      <a:pt x="46945" y="23427"/>
                    </a:cubicBezTo>
                    <a:close/>
                  </a:path>
                </a:pathLst>
              </a:custGeom>
              <a:solidFill>
                <a:srgbClr val="FFFFFF"/>
              </a:solidFill>
              <a:ln w="16402" cap="flat">
                <a:noFill/>
                <a:prstDash val="solid"/>
                <a:miter/>
              </a:ln>
            </p:spPr>
            <p:txBody>
              <a:bodyPr rtlCol="0" anchor="ctr"/>
              <a:lstStyle/>
              <a:p>
                <a:endParaRPr lang="en-US"/>
              </a:p>
            </p:txBody>
          </p:sp>
          <p:sp>
            <p:nvSpPr>
              <p:cNvPr id="101" name="Freeform: Shape 100">
                <a:extLst>
                  <a:ext uri="{FF2B5EF4-FFF2-40B4-BE49-F238E27FC236}">
                    <a16:creationId xmlns:a16="http://schemas.microsoft.com/office/drawing/2014/main" id="{FB3DFEBF-34F3-5468-8B71-9C6435ED7213}"/>
                  </a:ext>
                </a:extLst>
              </p:cNvPr>
              <p:cNvSpPr/>
              <p:nvPr/>
            </p:nvSpPr>
            <p:spPr>
              <a:xfrm flipH="1">
                <a:off x="3701442" y="4665827"/>
                <a:ext cx="46944" cy="46945"/>
              </a:xfrm>
              <a:custGeom>
                <a:avLst/>
                <a:gdLst>
                  <a:gd name="connsiteX0" fmla="*/ 46945 w 46944"/>
                  <a:gd name="connsiteY0" fmla="*/ 23427 h 46945"/>
                  <a:gd name="connsiteX1" fmla="*/ 23472 w 46944"/>
                  <a:gd name="connsiteY1" fmla="*/ 46900 h 46945"/>
                  <a:gd name="connsiteX2" fmla="*/ 0 w 46944"/>
                  <a:gd name="connsiteY2" fmla="*/ 23427 h 46945"/>
                  <a:gd name="connsiteX3" fmla="*/ 23472 w 46944"/>
                  <a:gd name="connsiteY3" fmla="*/ -46 h 46945"/>
                  <a:gd name="connsiteX4" fmla="*/ 46945 w 46944"/>
                  <a:gd name="connsiteY4" fmla="*/ 23427 h 469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944" h="46945">
                    <a:moveTo>
                      <a:pt x="46945" y="23427"/>
                    </a:moveTo>
                    <a:cubicBezTo>
                      <a:pt x="46945" y="36394"/>
                      <a:pt x="36439" y="46900"/>
                      <a:pt x="23472" y="46900"/>
                    </a:cubicBezTo>
                    <a:cubicBezTo>
                      <a:pt x="10505" y="46900"/>
                      <a:pt x="0" y="36394"/>
                      <a:pt x="0" y="23427"/>
                    </a:cubicBezTo>
                    <a:cubicBezTo>
                      <a:pt x="0" y="10460"/>
                      <a:pt x="10505" y="-46"/>
                      <a:pt x="23472" y="-46"/>
                    </a:cubicBezTo>
                    <a:cubicBezTo>
                      <a:pt x="36439" y="-46"/>
                      <a:pt x="46945" y="10460"/>
                      <a:pt x="46945" y="23427"/>
                    </a:cubicBezTo>
                    <a:close/>
                  </a:path>
                </a:pathLst>
              </a:custGeom>
              <a:solidFill>
                <a:srgbClr val="FFFFFF"/>
              </a:solidFill>
              <a:ln w="16402" cap="flat">
                <a:noFill/>
                <a:prstDash val="solid"/>
                <a:miter/>
              </a:ln>
            </p:spPr>
            <p:txBody>
              <a:bodyPr rtlCol="0" anchor="ctr"/>
              <a:lstStyle/>
              <a:p>
                <a:endParaRPr lang="en-US"/>
              </a:p>
            </p:txBody>
          </p:sp>
          <p:sp>
            <p:nvSpPr>
              <p:cNvPr id="102" name="Freeform: Shape 101">
                <a:extLst>
                  <a:ext uri="{FF2B5EF4-FFF2-40B4-BE49-F238E27FC236}">
                    <a16:creationId xmlns:a16="http://schemas.microsoft.com/office/drawing/2014/main" id="{B36F1362-0D9C-32EE-6080-123B9CACC00D}"/>
                  </a:ext>
                </a:extLst>
              </p:cNvPr>
              <p:cNvSpPr/>
              <p:nvPr/>
            </p:nvSpPr>
            <p:spPr>
              <a:xfrm flipH="1">
                <a:off x="3701442" y="4709162"/>
                <a:ext cx="46944" cy="46944"/>
              </a:xfrm>
              <a:custGeom>
                <a:avLst/>
                <a:gdLst>
                  <a:gd name="connsiteX0" fmla="*/ 46945 w 46944"/>
                  <a:gd name="connsiteY0" fmla="*/ 23427 h 46944"/>
                  <a:gd name="connsiteX1" fmla="*/ 23472 w 46944"/>
                  <a:gd name="connsiteY1" fmla="*/ 46899 h 46944"/>
                  <a:gd name="connsiteX2" fmla="*/ 0 w 46944"/>
                  <a:gd name="connsiteY2" fmla="*/ 23427 h 46944"/>
                  <a:gd name="connsiteX3" fmla="*/ 23472 w 46944"/>
                  <a:gd name="connsiteY3" fmla="*/ -46 h 46944"/>
                  <a:gd name="connsiteX4" fmla="*/ 46945 w 46944"/>
                  <a:gd name="connsiteY4" fmla="*/ 23427 h 469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944" h="46944">
                    <a:moveTo>
                      <a:pt x="46945" y="23427"/>
                    </a:moveTo>
                    <a:cubicBezTo>
                      <a:pt x="46945" y="36394"/>
                      <a:pt x="36439" y="46899"/>
                      <a:pt x="23472" y="46899"/>
                    </a:cubicBezTo>
                    <a:cubicBezTo>
                      <a:pt x="10505" y="46899"/>
                      <a:pt x="0" y="36394"/>
                      <a:pt x="0" y="23427"/>
                    </a:cubicBezTo>
                    <a:cubicBezTo>
                      <a:pt x="0" y="10459"/>
                      <a:pt x="10505" y="-46"/>
                      <a:pt x="23472" y="-46"/>
                    </a:cubicBezTo>
                    <a:cubicBezTo>
                      <a:pt x="36439" y="-46"/>
                      <a:pt x="46945" y="10459"/>
                      <a:pt x="46945" y="23427"/>
                    </a:cubicBezTo>
                    <a:close/>
                  </a:path>
                </a:pathLst>
              </a:custGeom>
              <a:solidFill>
                <a:srgbClr val="FFFFFF"/>
              </a:solidFill>
              <a:ln w="16402" cap="flat">
                <a:noFill/>
                <a:prstDash val="solid"/>
                <a:miter/>
              </a:ln>
            </p:spPr>
            <p:txBody>
              <a:bodyPr rtlCol="0" anchor="ctr"/>
              <a:lstStyle/>
              <a:p>
                <a:endParaRPr lang="en-US"/>
              </a:p>
            </p:txBody>
          </p:sp>
          <p:sp>
            <p:nvSpPr>
              <p:cNvPr id="103" name="Freeform: Shape 102">
                <a:extLst>
                  <a:ext uri="{FF2B5EF4-FFF2-40B4-BE49-F238E27FC236}">
                    <a16:creationId xmlns:a16="http://schemas.microsoft.com/office/drawing/2014/main" id="{B3B8C8AD-84AA-F652-2358-3C80FE915AEF}"/>
                  </a:ext>
                </a:extLst>
              </p:cNvPr>
              <p:cNvSpPr/>
              <p:nvPr/>
            </p:nvSpPr>
            <p:spPr>
              <a:xfrm flipH="1">
                <a:off x="3724914" y="4749048"/>
                <a:ext cx="46945" cy="46944"/>
              </a:xfrm>
              <a:custGeom>
                <a:avLst/>
                <a:gdLst>
                  <a:gd name="connsiteX0" fmla="*/ 46945 w 46945"/>
                  <a:gd name="connsiteY0" fmla="*/ 23427 h 46944"/>
                  <a:gd name="connsiteX1" fmla="*/ 23473 w 46945"/>
                  <a:gd name="connsiteY1" fmla="*/ 46899 h 46944"/>
                  <a:gd name="connsiteX2" fmla="*/ 0 w 46945"/>
                  <a:gd name="connsiteY2" fmla="*/ 23427 h 46944"/>
                  <a:gd name="connsiteX3" fmla="*/ 23473 w 46945"/>
                  <a:gd name="connsiteY3" fmla="*/ -46 h 46944"/>
                  <a:gd name="connsiteX4" fmla="*/ 46945 w 46945"/>
                  <a:gd name="connsiteY4" fmla="*/ 23427 h 469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945" h="46944">
                    <a:moveTo>
                      <a:pt x="46945" y="23427"/>
                    </a:moveTo>
                    <a:cubicBezTo>
                      <a:pt x="46945" y="36394"/>
                      <a:pt x="36440" y="46899"/>
                      <a:pt x="23473" y="46899"/>
                    </a:cubicBezTo>
                    <a:cubicBezTo>
                      <a:pt x="10505" y="46899"/>
                      <a:pt x="0" y="36394"/>
                      <a:pt x="0" y="23427"/>
                    </a:cubicBezTo>
                    <a:cubicBezTo>
                      <a:pt x="0" y="10459"/>
                      <a:pt x="10505" y="-46"/>
                      <a:pt x="23473" y="-46"/>
                    </a:cubicBezTo>
                    <a:cubicBezTo>
                      <a:pt x="36440" y="-46"/>
                      <a:pt x="46945" y="10459"/>
                      <a:pt x="46945" y="23427"/>
                    </a:cubicBezTo>
                    <a:close/>
                  </a:path>
                </a:pathLst>
              </a:custGeom>
              <a:solidFill>
                <a:srgbClr val="FFFFFF"/>
              </a:solidFill>
              <a:ln w="16402" cap="flat">
                <a:noFill/>
                <a:prstDash val="solid"/>
                <a:miter/>
              </a:ln>
            </p:spPr>
            <p:txBody>
              <a:bodyPr rtlCol="0" anchor="ctr"/>
              <a:lstStyle/>
              <a:p>
                <a:endParaRPr lang="en-US"/>
              </a:p>
            </p:txBody>
          </p:sp>
          <p:sp>
            <p:nvSpPr>
              <p:cNvPr id="104" name="Freeform: Shape 103">
                <a:extLst>
                  <a:ext uri="{FF2B5EF4-FFF2-40B4-BE49-F238E27FC236}">
                    <a16:creationId xmlns:a16="http://schemas.microsoft.com/office/drawing/2014/main" id="{6981878C-D05A-B6B4-BEF4-CB2904D464E2}"/>
                  </a:ext>
                </a:extLst>
              </p:cNvPr>
              <p:cNvSpPr/>
              <p:nvPr/>
            </p:nvSpPr>
            <p:spPr>
              <a:xfrm flipH="1">
                <a:off x="3765293" y="4769074"/>
                <a:ext cx="46946" cy="46945"/>
              </a:xfrm>
              <a:custGeom>
                <a:avLst/>
                <a:gdLst>
                  <a:gd name="connsiteX0" fmla="*/ 46945 w 46946"/>
                  <a:gd name="connsiteY0" fmla="*/ 23262 h 46945"/>
                  <a:gd name="connsiteX1" fmla="*/ 23637 w 46946"/>
                  <a:gd name="connsiteY1" fmla="*/ 46899 h 46945"/>
                  <a:gd name="connsiteX2" fmla="*/ 0 w 46946"/>
                  <a:gd name="connsiteY2" fmla="*/ 23591 h 46945"/>
                  <a:gd name="connsiteX3" fmla="*/ 23309 w 46946"/>
                  <a:gd name="connsiteY3" fmla="*/ -46 h 46945"/>
                  <a:gd name="connsiteX4" fmla="*/ 23473 w 46946"/>
                  <a:gd name="connsiteY4" fmla="*/ -46 h 46945"/>
                  <a:gd name="connsiteX5" fmla="*/ 46945 w 46946"/>
                  <a:gd name="connsiteY5" fmla="*/ 23262 h 469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946" h="46945">
                    <a:moveTo>
                      <a:pt x="46945" y="23262"/>
                    </a:moveTo>
                    <a:cubicBezTo>
                      <a:pt x="47044" y="36230"/>
                      <a:pt x="36605" y="46801"/>
                      <a:pt x="23637" y="46899"/>
                    </a:cubicBezTo>
                    <a:cubicBezTo>
                      <a:pt x="10670" y="46981"/>
                      <a:pt x="99" y="36558"/>
                      <a:pt x="0" y="23591"/>
                    </a:cubicBezTo>
                    <a:cubicBezTo>
                      <a:pt x="-82" y="10623"/>
                      <a:pt x="10342" y="52"/>
                      <a:pt x="23309" y="-46"/>
                    </a:cubicBezTo>
                    <a:cubicBezTo>
                      <a:pt x="23358" y="-46"/>
                      <a:pt x="23424" y="-46"/>
                      <a:pt x="23473" y="-46"/>
                    </a:cubicBezTo>
                    <a:cubicBezTo>
                      <a:pt x="36375" y="-46"/>
                      <a:pt x="46847" y="10361"/>
                      <a:pt x="46945" y="23262"/>
                    </a:cubicBezTo>
                    <a:close/>
                  </a:path>
                </a:pathLst>
              </a:custGeom>
              <a:solidFill>
                <a:srgbClr val="FFFFFF"/>
              </a:solidFill>
              <a:ln w="16402" cap="flat">
                <a:noFill/>
                <a:prstDash val="solid"/>
                <a:miter/>
              </a:ln>
            </p:spPr>
            <p:txBody>
              <a:bodyPr rtlCol="0" anchor="ctr"/>
              <a:lstStyle/>
              <a:p>
                <a:endParaRPr lang="en-US"/>
              </a:p>
            </p:txBody>
          </p:sp>
          <p:sp>
            <p:nvSpPr>
              <p:cNvPr id="105" name="Freeform: Shape 104">
                <a:extLst>
                  <a:ext uri="{FF2B5EF4-FFF2-40B4-BE49-F238E27FC236}">
                    <a16:creationId xmlns:a16="http://schemas.microsoft.com/office/drawing/2014/main" id="{CFFF0787-B41B-71A0-C379-9CB8F8ABE59E}"/>
                  </a:ext>
                </a:extLst>
              </p:cNvPr>
              <p:cNvSpPr/>
              <p:nvPr/>
            </p:nvSpPr>
            <p:spPr>
              <a:xfrm flipH="1">
                <a:off x="3781216" y="4809125"/>
                <a:ext cx="32828" cy="32828"/>
              </a:xfrm>
              <a:custGeom>
                <a:avLst/>
                <a:gdLst>
                  <a:gd name="connsiteX0" fmla="*/ 32829 w 32828"/>
                  <a:gd name="connsiteY0" fmla="*/ 16369 h 32828"/>
                  <a:gd name="connsiteX1" fmla="*/ 16414 w 32828"/>
                  <a:gd name="connsiteY1" fmla="*/ 32783 h 32828"/>
                  <a:gd name="connsiteX2" fmla="*/ 0 w 32828"/>
                  <a:gd name="connsiteY2" fmla="*/ 16369 h 32828"/>
                  <a:gd name="connsiteX3" fmla="*/ 16414 w 32828"/>
                  <a:gd name="connsiteY3" fmla="*/ -46 h 32828"/>
                  <a:gd name="connsiteX4" fmla="*/ 32829 w 32828"/>
                  <a:gd name="connsiteY4" fmla="*/ 16369 h 328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828" h="32828">
                    <a:moveTo>
                      <a:pt x="32829" y="16369"/>
                    </a:moveTo>
                    <a:cubicBezTo>
                      <a:pt x="32829" y="25429"/>
                      <a:pt x="25475" y="32783"/>
                      <a:pt x="16414" y="32783"/>
                    </a:cubicBezTo>
                    <a:cubicBezTo>
                      <a:pt x="7354" y="32783"/>
                      <a:pt x="0" y="25429"/>
                      <a:pt x="0" y="16369"/>
                    </a:cubicBezTo>
                    <a:cubicBezTo>
                      <a:pt x="0" y="7308"/>
                      <a:pt x="7354" y="-46"/>
                      <a:pt x="16414" y="-46"/>
                    </a:cubicBezTo>
                    <a:cubicBezTo>
                      <a:pt x="25475" y="-46"/>
                      <a:pt x="32829" y="7308"/>
                      <a:pt x="32829" y="16369"/>
                    </a:cubicBezTo>
                    <a:close/>
                  </a:path>
                </a:pathLst>
              </a:custGeom>
              <a:solidFill>
                <a:srgbClr val="FFFFFF"/>
              </a:solidFill>
              <a:ln w="16402" cap="flat">
                <a:noFill/>
                <a:prstDash val="solid"/>
                <a:miter/>
              </a:ln>
            </p:spPr>
            <p:txBody>
              <a:bodyPr rtlCol="0" anchor="ctr"/>
              <a:lstStyle/>
              <a:p>
                <a:endParaRPr lang="en-US"/>
              </a:p>
            </p:txBody>
          </p:sp>
          <p:sp>
            <p:nvSpPr>
              <p:cNvPr id="106" name="Freeform: Shape 105">
                <a:extLst>
                  <a:ext uri="{FF2B5EF4-FFF2-40B4-BE49-F238E27FC236}">
                    <a16:creationId xmlns:a16="http://schemas.microsoft.com/office/drawing/2014/main" id="{F064582D-BA54-E94D-264E-57C0E74F5E52}"/>
                  </a:ext>
                </a:extLst>
              </p:cNvPr>
              <p:cNvSpPr/>
              <p:nvPr/>
            </p:nvSpPr>
            <p:spPr>
              <a:xfrm flipH="1">
                <a:off x="3792213" y="4745601"/>
                <a:ext cx="46945" cy="46945"/>
              </a:xfrm>
              <a:custGeom>
                <a:avLst/>
                <a:gdLst>
                  <a:gd name="connsiteX0" fmla="*/ 46945 w 46945"/>
                  <a:gd name="connsiteY0" fmla="*/ 23473 h 46945"/>
                  <a:gd name="connsiteX1" fmla="*/ 23473 w 46945"/>
                  <a:gd name="connsiteY1" fmla="*/ 46945 h 46945"/>
                  <a:gd name="connsiteX2" fmla="*/ 0 w 46945"/>
                  <a:gd name="connsiteY2" fmla="*/ 23473 h 46945"/>
                  <a:gd name="connsiteX3" fmla="*/ 23473 w 46945"/>
                  <a:gd name="connsiteY3" fmla="*/ 0 h 46945"/>
                  <a:gd name="connsiteX4" fmla="*/ 46945 w 46945"/>
                  <a:gd name="connsiteY4" fmla="*/ 23473 h 469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945" h="46945">
                    <a:moveTo>
                      <a:pt x="46945" y="23473"/>
                    </a:moveTo>
                    <a:cubicBezTo>
                      <a:pt x="46945" y="36436"/>
                      <a:pt x="36436" y="46945"/>
                      <a:pt x="23473" y="46945"/>
                    </a:cubicBezTo>
                    <a:cubicBezTo>
                      <a:pt x="10509" y="46945"/>
                      <a:pt x="0" y="36436"/>
                      <a:pt x="0" y="23473"/>
                    </a:cubicBezTo>
                    <a:cubicBezTo>
                      <a:pt x="0" y="10509"/>
                      <a:pt x="10509" y="0"/>
                      <a:pt x="23473" y="0"/>
                    </a:cubicBezTo>
                    <a:cubicBezTo>
                      <a:pt x="36436" y="0"/>
                      <a:pt x="46945" y="10509"/>
                      <a:pt x="46945" y="23473"/>
                    </a:cubicBezTo>
                    <a:close/>
                  </a:path>
                </a:pathLst>
              </a:custGeom>
              <a:solidFill>
                <a:srgbClr val="FFFFFF"/>
              </a:solidFill>
              <a:ln w="16402" cap="flat">
                <a:noFill/>
                <a:prstDash val="solid"/>
                <a:miter/>
              </a:ln>
            </p:spPr>
            <p:txBody>
              <a:bodyPr rtlCol="0" anchor="ctr"/>
              <a:lstStyle/>
              <a:p>
                <a:endParaRPr lang="en-US"/>
              </a:p>
            </p:txBody>
          </p:sp>
          <p:sp>
            <p:nvSpPr>
              <p:cNvPr id="107" name="Freeform: Shape 106">
                <a:extLst>
                  <a:ext uri="{FF2B5EF4-FFF2-40B4-BE49-F238E27FC236}">
                    <a16:creationId xmlns:a16="http://schemas.microsoft.com/office/drawing/2014/main" id="{54EFCE13-166B-CC29-CBCA-DF643C5A0E4D}"/>
                  </a:ext>
                </a:extLst>
              </p:cNvPr>
              <p:cNvSpPr/>
              <p:nvPr/>
            </p:nvSpPr>
            <p:spPr>
              <a:xfrm flipH="1">
                <a:off x="3798779" y="4705714"/>
                <a:ext cx="46945" cy="46945"/>
              </a:xfrm>
              <a:custGeom>
                <a:avLst/>
                <a:gdLst>
                  <a:gd name="connsiteX0" fmla="*/ 46945 w 46945"/>
                  <a:gd name="connsiteY0" fmla="*/ 23427 h 46945"/>
                  <a:gd name="connsiteX1" fmla="*/ 23473 w 46945"/>
                  <a:gd name="connsiteY1" fmla="*/ 46900 h 46945"/>
                  <a:gd name="connsiteX2" fmla="*/ 0 w 46945"/>
                  <a:gd name="connsiteY2" fmla="*/ 23427 h 46945"/>
                  <a:gd name="connsiteX3" fmla="*/ 23473 w 46945"/>
                  <a:gd name="connsiteY3" fmla="*/ -46 h 46945"/>
                  <a:gd name="connsiteX4" fmla="*/ 46945 w 46945"/>
                  <a:gd name="connsiteY4" fmla="*/ 23427 h 469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945" h="46945">
                    <a:moveTo>
                      <a:pt x="46945" y="23427"/>
                    </a:moveTo>
                    <a:cubicBezTo>
                      <a:pt x="46945" y="36394"/>
                      <a:pt x="36440" y="46900"/>
                      <a:pt x="23473" y="46900"/>
                    </a:cubicBezTo>
                    <a:cubicBezTo>
                      <a:pt x="10505" y="46900"/>
                      <a:pt x="0" y="36394"/>
                      <a:pt x="0" y="23427"/>
                    </a:cubicBezTo>
                    <a:cubicBezTo>
                      <a:pt x="0" y="10460"/>
                      <a:pt x="10505" y="-46"/>
                      <a:pt x="23473" y="-46"/>
                    </a:cubicBezTo>
                    <a:cubicBezTo>
                      <a:pt x="36440" y="-46"/>
                      <a:pt x="46945" y="10460"/>
                      <a:pt x="46945" y="23427"/>
                    </a:cubicBezTo>
                    <a:close/>
                  </a:path>
                </a:pathLst>
              </a:custGeom>
              <a:solidFill>
                <a:srgbClr val="FFFFFF"/>
              </a:solidFill>
              <a:ln w="16402" cap="flat">
                <a:noFill/>
                <a:prstDash val="solid"/>
                <a:miter/>
              </a:ln>
            </p:spPr>
            <p:txBody>
              <a:bodyPr rtlCol="0" anchor="ctr"/>
              <a:lstStyle/>
              <a:p>
                <a:endParaRPr lang="en-US"/>
              </a:p>
            </p:txBody>
          </p:sp>
          <p:sp>
            <p:nvSpPr>
              <p:cNvPr id="108" name="Freeform: Shape 107">
                <a:extLst>
                  <a:ext uri="{FF2B5EF4-FFF2-40B4-BE49-F238E27FC236}">
                    <a16:creationId xmlns:a16="http://schemas.microsoft.com/office/drawing/2014/main" id="{39A17668-142E-CF43-1765-57282700127E}"/>
                  </a:ext>
                </a:extLst>
              </p:cNvPr>
              <p:cNvSpPr/>
              <p:nvPr/>
            </p:nvSpPr>
            <p:spPr>
              <a:xfrm flipH="1">
                <a:off x="3791721" y="4665827"/>
                <a:ext cx="46944" cy="46945"/>
              </a:xfrm>
              <a:custGeom>
                <a:avLst/>
                <a:gdLst>
                  <a:gd name="connsiteX0" fmla="*/ 46945 w 46944"/>
                  <a:gd name="connsiteY0" fmla="*/ 23427 h 46945"/>
                  <a:gd name="connsiteX1" fmla="*/ 23472 w 46944"/>
                  <a:gd name="connsiteY1" fmla="*/ 46900 h 46945"/>
                  <a:gd name="connsiteX2" fmla="*/ 0 w 46944"/>
                  <a:gd name="connsiteY2" fmla="*/ 23427 h 46945"/>
                  <a:gd name="connsiteX3" fmla="*/ 23472 w 46944"/>
                  <a:gd name="connsiteY3" fmla="*/ -46 h 46945"/>
                  <a:gd name="connsiteX4" fmla="*/ 23636 w 46944"/>
                  <a:gd name="connsiteY4" fmla="*/ -46 h 46945"/>
                  <a:gd name="connsiteX5" fmla="*/ 46945 w 46944"/>
                  <a:gd name="connsiteY5" fmla="*/ 23427 h 469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944" h="46945">
                    <a:moveTo>
                      <a:pt x="46945" y="23427"/>
                    </a:moveTo>
                    <a:cubicBezTo>
                      <a:pt x="46945" y="36394"/>
                      <a:pt x="36439" y="46900"/>
                      <a:pt x="23472" y="46900"/>
                    </a:cubicBezTo>
                    <a:cubicBezTo>
                      <a:pt x="10505" y="46900"/>
                      <a:pt x="0" y="36394"/>
                      <a:pt x="0" y="23427"/>
                    </a:cubicBezTo>
                    <a:cubicBezTo>
                      <a:pt x="0" y="10460"/>
                      <a:pt x="10505" y="-46"/>
                      <a:pt x="23472" y="-46"/>
                    </a:cubicBezTo>
                    <a:cubicBezTo>
                      <a:pt x="23522" y="-46"/>
                      <a:pt x="23587" y="-46"/>
                      <a:pt x="23636" y="-46"/>
                    </a:cubicBezTo>
                    <a:cubicBezTo>
                      <a:pt x="36538" y="36"/>
                      <a:pt x="46945" y="10525"/>
                      <a:pt x="46945" y="23427"/>
                    </a:cubicBezTo>
                    <a:close/>
                  </a:path>
                </a:pathLst>
              </a:custGeom>
              <a:solidFill>
                <a:srgbClr val="FFFFFF"/>
              </a:solidFill>
              <a:ln w="16402" cap="flat">
                <a:noFill/>
                <a:prstDash val="solid"/>
                <a:miter/>
              </a:ln>
            </p:spPr>
            <p:txBody>
              <a:bodyPr rtlCol="0" anchor="ctr"/>
              <a:lstStyle/>
              <a:p>
                <a:endParaRPr lang="en-US"/>
              </a:p>
            </p:txBody>
          </p:sp>
          <p:sp>
            <p:nvSpPr>
              <p:cNvPr id="109" name="Freeform: Shape 108">
                <a:extLst>
                  <a:ext uri="{FF2B5EF4-FFF2-40B4-BE49-F238E27FC236}">
                    <a16:creationId xmlns:a16="http://schemas.microsoft.com/office/drawing/2014/main" id="{D5D89EDB-C6E9-9210-5583-A3BE68DAF570}"/>
                  </a:ext>
                </a:extLst>
              </p:cNvPr>
              <p:cNvSpPr/>
              <p:nvPr/>
            </p:nvSpPr>
            <p:spPr>
              <a:xfrm flipH="1">
                <a:off x="3788767" y="4624956"/>
                <a:ext cx="46944" cy="46944"/>
              </a:xfrm>
              <a:custGeom>
                <a:avLst/>
                <a:gdLst>
                  <a:gd name="connsiteX0" fmla="*/ 46945 w 46944"/>
                  <a:gd name="connsiteY0" fmla="*/ 23427 h 46944"/>
                  <a:gd name="connsiteX1" fmla="*/ 23472 w 46944"/>
                  <a:gd name="connsiteY1" fmla="*/ 46899 h 46944"/>
                  <a:gd name="connsiteX2" fmla="*/ 0 w 46944"/>
                  <a:gd name="connsiteY2" fmla="*/ 23427 h 46944"/>
                  <a:gd name="connsiteX3" fmla="*/ 23472 w 46944"/>
                  <a:gd name="connsiteY3" fmla="*/ -46 h 46944"/>
                  <a:gd name="connsiteX4" fmla="*/ 46945 w 46944"/>
                  <a:gd name="connsiteY4" fmla="*/ 23427 h 469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944" h="46944">
                    <a:moveTo>
                      <a:pt x="46945" y="23427"/>
                    </a:moveTo>
                    <a:cubicBezTo>
                      <a:pt x="46945" y="36394"/>
                      <a:pt x="36440" y="46899"/>
                      <a:pt x="23472" y="46899"/>
                    </a:cubicBezTo>
                    <a:cubicBezTo>
                      <a:pt x="10505" y="46899"/>
                      <a:pt x="0" y="36394"/>
                      <a:pt x="0" y="23427"/>
                    </a:cubicBezTo>
                    <a:cubicBezTo>
                      <a:pt x="0" y="10459"/>
                      <a:pt x="10505" y="-46"/>
                      <a:pt x="23472" y="-46"/>
                    </a:cubicBezTo>
                    <a:cubicBezTo>
                      <a:pt x="36440" y="-46"/>
                      <a:pt x="46945" y="10459"/>
                      <a:pt x="46945" y="23427"/>
                    </a:cubicBezTo>
                    <a:close/>
                  </a:path>
                </a:pathLst>
              </a:custGeom>
              <a:solidFill>
                <a:srgbClr val="FFFFFF"/>
              </a:solidFill>
              <a:ln w="16402" cap="flat">
                <a:noFill/>
                <a:prstDash val="solid"/>
                <a:miter/>
              </a:ln>
            </p:spPr>
            <p:txBody>
              <a:bodyPr rtlCol="0" anchor="ctr"/>
              <a:lstStyle/>
              <a:p>
                <a:endParaRPr lang="en-US"/>
              </a:p>
            </p:txBody>
          </p:sp>
          <p:sp>
            <p:nvSpPr>
              <p:cNvPr id="110" name="Freeform: Shape 109">
                <a:extLst>
                  <a:ext uri="{FF2B5EF4-FFF2-40B4-BE49-F238E27FC236}">
                    <a16:creationId xmlns:a16="http://schemas.microsoft.com/office/drawing/2014/main" id="{B69F4A9E-4254-5E4F-B69D-61D15ABA1D27}"/>
                  </a:ext>
                </a:extLst>
              </p:cNvPr>
              <p:cNvSpPr/>
              <p:nvPr/>
            </p:nvSpPr>
            <p:spPr>
              <a:xfrm flipH="1">
                <a:off x="3786468" y="4582606"/>
                <a:ext cx="46945" cy="46945"/>
              </a:xfrm>
              <a:custGeom>
                <a:avLst/>
                <a:gdLst>
                  <a:gd name="connsiteX0" fmla="*/ 46945 w 46945"/>
                  <a:gd name="connsiteY0" fmla="*/ 23427 h 46945"/>
                  <a:gd name="connsiteX1" fmla="*/ 23473 w 46945"/>
                  <a:gd name="connsiteY1" fmla="*/ 46900 h 46945"/>
                  <a:gd name="connsiteX2" fmla="*/ 0 w 46945"/>
                  <a:gd name="connsiteY2" fmla="*/ 23427 h 46945"/>
                  <a:gd name="connsiteX3" fmla="*/ 23473 w 46945"/>
                  <a:gd name="connsiteY3" fmla="*/ -46 h 46945"/>
                  <a:gd name="connsiteX4" fmla="*/ 46945 w 46945"/>
                  <a:gd name="connsiteY4" fmla="*/ 23427 h 469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945" h="46945">
                    <a:moveTo>
                      <a:pt x="46945" y="23427"/>
                    </a:moveTo>
                    <a:cubicBezTo>
                      <a:pt x="46945" y="36394"/>
                      <a:pt x="36440" y="46900"/>
                      <a:pt x="23473" y="46900"/>
                    </a:cubicBezTo>
                    <a:cubicBezTo>
                      <a:pt x="10505" y="46900"/>
                      <a:pt x="0" y="36394"/>
                      <a:pt x="0" y="23427"/>
                    </a:cubicBezTo>
                    <a:cubicBezTo>
                      <a:pt x="0" y="10460"/>
                      <a:pt x="10505" y="-46"/>
                      <a:pt x="23473" y="-46"/>
                    </a:cubicBezTo>
                    <a:cubicBezTo>
                      <a:pt x="36440" y="-46"/>
                      <a:pt x="46945" y="10460"/>
                      <a:pt x="46945" y="23427"/>
                    </a:cubicBezTo>
                    <a:close/>
                  </a:path>
                </a:pathLst>
              </a:custGeom>
              <a:solidFill>
                <a:srgbClr val="FFFFFF"/>
              </a:solidFill>
              <a:ln w="16402" cap="flat">
                <a:noFill/>
                <a:prstDash val="solid"/>
                <a:miter/>
              </a:ln>
            </p:spPr>
            <p:txBody>
              <a:bodyPr rtlCol="0" anchor="ctr"/>
              <a:lstStyle/>
              <a:p>
                <a:endParaRPr lang="en-US"/>
              </a:p>
            </p:txBody>
          </p:sp>
          <p:sp>
            <p:nvSpPr>
              <p:cNvPr id="111" name="Freeform: Shape 110">
                <a:extLst>
                  <a:ext uri="{FF2B5EF4-FFF2-40B4-BE49-F238E27FC236}">
                    <a16:creationId xmlns:a16="http://schemas.microsoft.com/office/drawing/2014/main" id="{23168B6E-5664-F313-BEDB-3CB944F04AC9}"/>
                  </a:ext>
                </a:extLst>
              </p:cNvPr>
              <p:cNvSpPr/>
              <p:nvPr/>
            </p:nvSpPr>
            <p:spPr>
              <a:xfrm flipH="1">
                <a:off x="3775305" y="4538288"/>
                <a:ext cx="46946" cy="46945"/>
              </a:xfrm>
              <a:custGeom>
                <a:avLst/>
                <a:gdLst>
                  <a:gd name="connsiteX0" fmla="*/ 46945 w 46946"/>
                  <a:gd name="connsiteY0" fmla="*/ 23262 h 46945"/>
                  <a:gd name="connsiteX1" fmla="*/ 23637 w 46946"/>
                  <a:gd name="connsiteY1" fmla="*/ 46899 h 46945"/>
                  <a:gd name="connsiteX2" fmla="*/ 0 w 46946"/>
                  <a:gd name="connsiteY2" fmla="*/ 23591 h 46945"/>
                  <a:gd name="connsiteX3" fmla="*/ 23309 w 46946"/>
                  <a:gd name="connsiteY3" fmla="*/ -46 h 46945"/>
                  <a:gd name="connsiteX4" fmla="*/ 23473 w 46946"/>
                  <a:gd name="connsiteY4" fmla="*/ -46 h 46945"/>
                  <a:gd name="connsiteX5" fmla="*/ 46945 w 46946"/>
                  <a:gd name="connsiteY5" fmla="*/ 23262 h 469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946" h="46945">
                    <a:moveTo>
                      <a:pt x="46945" y="23262"/>
                    </a:moveTo>
                    <a:cubicBezTo>
                      <a:pt x="47044" y="36230"/>
                      <a:pt x="36604" y="46801"/>
                      <a:pt x="23637" y="46899"/>
                    </a:cubicBezTo>
                    <a:cubicBezTo>
                      <a:pt x="10670" y="46981"/>
                      <a:pt x="99" y="36558"/>
                      <a:pt x="0" y="23591"/>
                    </a:cubicBezTo>
                    <a:cubicBezTo>
                      <a:pt x="-82" y="10623"/>
                      <a:pt x="10341" y="52"/>
                      <a:pt x="23309" y="-46"/>
                    </a:cubicBezTo>
                    <a:cubicBezTo>
                      <a:pt x="23358" y="-46"/>
                      <a:pt x="23423" y="-46"/>
                      <a:pt x="23473" y="-46"/>
                    </a:cubicBezTo>
                    <a:cubicBezTo>
                      <a:pt x="36374" y="-46"/>
                      <a:pt x="46863" y="10361"/>
                      <a:pt x="46945" y="23262"/>
                    </a:cubicBezTo>
                    <a:close/>
                  </a:path>
                </a:pathLst>
              </a:custGeom>
              <a:solidFill>
                <a:srgbClr val="FFFFFF"/>
              </a:solidFill>
              <a:ln w="16402" cap="flat">
                <a:noFill/>
                <a:prstDash val="solid"/>
                <a:miter/>
              </a:ln>
            </p:spPr>
            <p:txBody>
              <a:bodyPr rtlCol="0" anchor="ctr"/>
              <a:lstStyle/>
              <a:p>
                <a:endParaRPr lang="en-US"/>
              </a:p>
            </p:txBody>
          </p:sp>
          <p:sp>
            <p:nvSpPr>
              <p:cNvPr id="112" name="Freeform: Shape 111">
                <a:extLst>
                  <a:ext uri="{FF2B5EF4-FFF2-40B4-BE49-F238E27FC236}">
                    <a16:creationId xmlns:a16="http://schemas.microsoft.com/office/drawing/2014/main" id="{4C0CA819-6C2C-F266-AF85-1DB59CFCC864}"/>
                  </a:ext>
                </a:extLst>
              </p:cNvPr>
              <p:cNvSpPr/>
              <p:nvPr/>
            </p:nvSpPr>
            <p:spPr>
              <a:xfrm flipH="1">
                <a:off x="3773008" y="4497088"/>
                <a:ext cx="46945" cy="46945"/>
              </a:xfrm>
              <a:custGeom>
                <a:avLst/>
                <a:gdLst>
                  <a:gd name="connsiteX0" fmla="*/ 46945 w 46945"/>
                  <a:gd name="connsiteY0" fmla="*/ 23473 h 46945"/>
                  <a:gd name="connsiteX1" fmla="*/ 23473 w 46945"/>
                  <a:gd name="connsiteY1" fmla="*/ 46945 h 46945"/>
                  <a:gd name="connsiteX2" fmla="*/ 0 w 46945"/>
                  <a:gd name="connsiteY2" fmla="*/ 23473 h 46945"/>
                  <a:gd name="connsiteX3" fmla="*/ 23473 w 46945"/>
                  <a:gd name="connsiteY3" fmla="*/ 0 h 46945"/>
                  <a:gd name="connsiteX4" fmla="*/ 46945 w 46945"/>
                  <a:gd name="connsiteY4" fmla="*/ 23473 h 469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945" h="46945">
                    <a:moveTo>
                      <a:pt x="46945" y="23473"/>
                    </a:moveTo>
                    <a:cubicBezTo>
                      <a:pt x="46945" y="36436"/>
                      <a:pt x="36436" y="46945"/>
                      <a:pt x="23473" y="46945"/>
                    </a:cubicBezTo>
                    <a:cubicBezTo>
                      <a:pt x="10509" y="46945"/>
                      <a:pt x="0" y="36436"/>
                      <a:pt x="0" y="23473"/>
                    </a:cubicBezTo>
                    <a:cubicBezTo>
                      <a:pt x="0" y="10509"/>
                      <a:pt x="10509" y="0"/>
                      <a:pt x="23473" y="0"/>
                    </a:cubicBezTo>
                    <a:cubicBezTo>
                      <a:pt x="36436" y="0"/>
                      <a:pt x="46945" y="10509"/>
                      <a:pt x="46945" y="23473"/>
                    </a:cubicBezTo>
                    <a:close/>
                  </a:path>
                </a:pathLst>
              </a:custGeom>
              <a:solidFill>
                <a:srgbClr val="FFFFFF"/>
              </a:solidFill>
              <a:ln w="16402" cap="flat">
                <a:noFill/>
                <a:prstDash val="solid"/>
                <a:miter/>
              </a:ln>
            </p:spPr>
            <p:txBody>
              <a:bodyPr rtlCol="0" anchor="ctr"/>
              <a:lstStyle/>
              <a:p>
                <a:endParaRPr lang="en-US"/>
              </a:p>
            </p:txBody>
          </p:sp>
          <p:sp>
            <p:nvSpPr>
              <p:cNvPr id="113" name="Freeform: Shape 112">
                <a:extLst>
                  <a:ext uri="{FF2B5EF4-FFF2-40B4-BE49-F238E27FC236}">
                    <a16:creationId xmlns:a16="http://schemas.microsoft.com/office/drawing/2014/main" id="{7A837673-3BF8-774E-7F30-0BFEC3C7CDA0}"/>
                  </a:ext>
                </a:extLst>
              </p:cNvPr>
              <p:cNvSpPr/>
              <p:nvPr/>
            </p:nvSpPr>
            <p:spPr>
              <a:xfrm flipH="1">
                <a:off x="3753968" y="4455231"/>
                <a:ext cx="49571" cy="49571"/>
              </a:xfrm>
              <a:custGeom>
                <a:avLst/>
                <a:gdLst>
                  <a:gd name="connsiteX0" fmla="*/ 49571 w 49571"/>
                  <a:gd name="connsiteY0" fmla="*/ 24740 h 49571"/>
                  <a:gd name="connsiteX1" fmla="*/ 24786 w 49571"/>
                  <a:gd name="connsiteY1" fmla="*/ 49525 h 49571"/>
                  <a:gd name="connsiteX2" fmla="*/ 0 w 49571"/>
                  <a:gd name="connsiteY2" fmla="*/ 24740 h 49571"/>
                  <a:gd name="connsiteX3" fmla="*/ 24786 w 49571"/>
                  <a:gd name="connsiteY3" fmla="*/ -46 h 49571"/>
                  <a:gd name="connsiteX4" fmla="*/ 49571 w 49571"/>
                  <a:gd name="connsiteY4" fmla="*/ 24740 h 495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571" h="49571">
                    <a:moveTo>
                      <a:pt x="49571" y="24740"/>
                    </a:moveTo>
                    <a:cubicBezTo>
                      <a:pt x="49571" y="38429"/>
                      <a:pt x="38475" y="49525"/>
                      <a:pt x="24786" y="49525"/>
                    </a:cubicBezTo>
                    <a:cubicBezTo>
                      <a:pt x="11096" y="49525"/>
                      <a:pt x="0" y="38429"/>
                      <a:pt x="0" y="24740"/>
                    </a:cubicBezTo>
                    <a:cubicBezTo>
                      <a:pt x="0" y="11050"/>
                      <a:pt x="11096" y="-46"/>
                      <a:pt x="24786" y="-46"/>
                    </a:cubicBezTo>
                    <a:cubicBezTo>
                      <a:pt x="38475" y="-46"/>
                      <a:pt x="49571" y="11050"/>
                      <a:pt x="49571" y="24740"/>
                    </a:cubicBezTo>
                    <a:close/>
                  </a:path>
                </a:pathLst>
              </a:custGeom>
              <a:solidFill>
                <a:srgbClr val="FFFFFF"/>
              </a:solidFill>
              <a:ln w="16402" cap="flat">
                <a:noFill/>
                <a:prstDash val="solid"/>
                <a:miter/>
              </a:ln>
            </p:spPr>
            <p:txBody>
              <a:bodyPr rtlCol="0" anchor="ctr"/>
              <a:lstStyle/>
              <a:p>
                <a:endParaRPr lang="en-US"/>
              </a:p>
            </p:txBody>
          </p:sp>
          <p:sp>
            <p:nvSpPr>
              <p:cNvPr id="114" name="Freeform: Shape 113">
                <a:extLst>
                  <a:ext uri="{FF2B5EF4-FFF2-40B4-BE49-F238E27FC236}">
                    <a16:creationId xmlns:a16="http://schemas.microsoft.com/office/drawing/2014/main" id="{EDA4A62D-0E1C-CE4E-40B7-533649AD26B8}"/>
                  </a:ext>
                </a:extLst>
              </p:cNvPr>
              <p:cNvSpPr/>
              <p:nvPr/>
            </p:nvSpPr>
            <p:spPr>
              <a:xfrm flipH="1">
                <a:off x="3777276" y="4836537"/>
                <a:ext cx="44975" cy="59912"/>
              </a:xfrm>
              <a:custGeom>
                <a:avLst/>
                <a:gdLst>
                  <a:gd name="connsiteX0" fmla="*/ 18220 w 44975"/>
                  <a:gd name="connsiteY0" fmla="*/ -46 h 59912"/>
                  <a:gd name="connsiteX1" fmla="*/ 6566 w 44975"/>
                  <a:gd name="connsiteY1" fmla="*/ 18502 h 59912"/>
                  <a:gd name="connsiteX2" fmla="*/ 0 w 44975"/>
                  <a:gd name="connsiteY2" fmla="*/ 57241 h 59912"/>
                  <a:gd name="connsiteX3" fmla="*/ 11490 w 44975"/>
                  <a:gd name="connsiteY3" fmla="*/ 59867 h 59912"/>
                  <a:gd name="connsiteX4" fmla="*/ 13296 w 44975"/>
                  <a:gd name="connsiteY4" fmla="*/ 50182 h 59912"/>
                  <a:gd name="connsiteX5" fmla="*/ 14444 w 44975"/>
                  <a:gd name="connsiteY5" fmla="*/ 59867 h 59912"/>
                  <a:gd name="connsiteX6" fmla="*/ 30859 w 44975"/>
                  <a:gd name="connsiteY6" fmla="*/ 59867 h 59912"/>
                  <a:gd name="connsiteX7" fmla="*/ 30859 w 44975"/>
                  <a:gd name="connsiteY7" fmla="*/ 46571 h 59912"/>
                  <a:gd name="connsiteX8" fmla="*/ 32993 w 44975"/>
                  <a:gd name="connsiteY8" fmla="*/ 58389 h 59912"/>
                  <a:gd name="connsiteX9" fmla="*/ 44975 w 44975"/>
                  <a:gd name="connsiteY9" fmla="*/ 56912 h 59912"/>
                  <a:gd name="connsiteX10" fmla="*/ 37425 w 44975"/>
                  <a:gd name="connsiteY10" fmla="*/ 16369 h 59912"/>
                  <a:gd name="connsiteX11" fmla="*/ 29381 w 44975"/>
                  <a:gd name="connsiteY11" fmla="*/ -46 h 599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4975" h="59912">
                    <a:moveTo>
                      <a:pt x="18220" y="-46"/>
                    </a:moveTo>
                    <a:cubicBezTo>
                      <a:pt x="18220" y="-46"/>
                      <a:pt x="9684" y="2416"/>
                      <a:pt x="6566" y="18502"/>
                    </a:cubicBezTo>
                    <a:cubicBezTo>
                      <a:pt x="3447" y="34589"/>
                      <a:pt x="0" y="57241"/>
                      <a:pt x="0" y="57241"/>
                    </a:cubicBezTo>
                    <a:lnTo>
                      <a:pt x="11490" y="59867"/>
                    </a:lnTo>
                    <a:lnTo>
                      <a:pt x="13296" y="50182"/>
                    </a:lnTo>
                    <a:lnTo>
                      <a:pt x="14444" y="59867"/>
                    </a:lnTo>
                    <a:lnTo>
                      <a:pt x="30859" y="59867"/>
                    </a:lnTo>
                    <a:lnTo>
                      <a:pt x="30859" y="46571"/>
                    </a:lnTo>
                    <a:lnTo>
                      <a:pt x="32993" y="58389"/>
                    </a:lnTo>
                    <a:lnTo>
                      <a:pt x="44975" y="56912"/>
                    </a:lnTo>
                    <a:cubicBezTo>
                      <a:pt x="44975" y="56912"/>
                      <a:pt x="38573" y="27038"/>
                      <a:pt x="37425" y="16369"/>
                    </a:cubicBezTo>
                    <a:cubicBezTo>
                      <a:pt x="36752" y="10115"/>
                      <a:pt x="33912" y="4304"/>
                      <a:pt x="29381" y="-46"/>
                    </a:cubicBezTo>
                    <a:close/>
                  </a:path>
                </a:pathLst>
              </a:custGeom>
              <a:solidFill>
                <a:srgbClr val="FFFFFF"/>
              </a:solidFill>
              <a:ln w="16402" cap="flat">
                <a:noFill/>
                <a:prstDash val="solid"/>
                <a:miter/>
              </a:ln>
            </p:spPr>
            <p:txBody>
              <a:bodyPr rtlCol="0" anchor="ctr"/>
              <a:lstStyle/>
              <a:p>
                <a:endParaRPr lang="en-US"/>
              </a:p>
            </p:txBody>
          </p:sp>
          <p:sp>
            <p:nvSpPr>
              <p:cNvPr id="115" name="Freeform: Shape 114">
                <a:extLst>
                  <a:ext uri="{FF2B5EF4-FFF2-40B4-BE49-F238E27FC236}">
                    <a16:creationId xmlns:a16="http://schemas.microsoft.com/office/drawing/2014/main" id="{2566F7D9-6457-DD6F-6E07-31C0F183CB98}"/>
                  </a:ext>
                </a:extLst>
              </p:cNvPr>
              <p:cNvSpPr/>
              <p:nvPr/>
            </p:nvSpPr>
            <p:spPr>
              <a:xfrm flipH="1">
                <a:off x="1978918" y="4489209"/>
                <a:ext cx="1059383" cy="1475323"/>
              </a:xfrm>
              <a:custGeom>
                <a:avLst/>
                <a:gdLst>
                  <a:gd name="connsiteX0" fmla="*/ 146909 w 1059383"/>
                  <a:gd name="connsiteY0" fmla="*/ 999261 h 1475323"/>
                  <a:gd name="connsiteX1" fmla="*/ 548732 w 1059383"/>
                  <a:gd name="connsiteY1" fmla="*/ 753046 h 1475323"/>
                  <a:gd name="connsiteX2" fmla="*/ 1059384 w 1059383"/>
                  <a:gd name="connsiteY2" fmla="*/ -46 h 1475323"/>
                  <a:gd name="connsiteX3" fmla="*/ 405435 w 1059383"/>
                  <a:gd name="connsiteY3" fmla="*/ 1143051 h 1475323"/>
                  <a:gd name="connsiteX4" fmla="*/ 0 w 1059383"/>
                  <a:gd name="connsiteY4" fmla="*/ 1475278 h 1475323"/>
                  <a:gd name="connsiteX5" fmla="*/ 49243 w 1059383"/>
                  <a:gd name="connsiteY5" fmla="*/ 1000082 h 1475323"/>
                  <a:gd name="connsiteX6" fmla="*/ 146909 w 1059383"/>
                  <a:gd name="connsiteY6" fmla="*/ 999261 h 1475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59383" h="1475323">
                    <a:moveTo>
                      <a:pt x="146909" y="999261"/>
                    </a:moveTo>
                    <a:cubicBezTo>
                      <a:pt x="146909" y="999261"/>
                      <a:pt x="387544" y="1038492"/>
                      <a:pt x="548732" y="753046"/>
                    </a:cubicBezTo>
                    <a:cubicBezTo>
                      <a:pt x="709922" y="467600"/>
                      <a:pt x="1059384" y="-46"/>
                      <a:pt x="1059384" y="-46"/>
                    </a:cubicBezTo>
                    <a:cubicBezTo>
                      <a:pt x="1059384" y="-46"/>
                      <a:pt x="607496" y="956256"/>
                      <a:pt x="405435" y="1143051"/>
                    </a:cubicBezTo>
                    <a:cubicBezTo>
                      <a:pt x="276599" y="1261268"/>
                      <a:pt x="141246" y="1372196"/>
                      <a:pt x="0" y="1475278"/>
                    </a:cubicBezTo>
                    <a:lnTo>
                      <a:pt x="49243" y="1000082"/>
                    </a:lnTo>
                    <a:cubicBezTo>
                      <a:pt x="49243" y="1000082"/>
                      <a:pt x="70253" y="1010423"/>
                      <a:pt x="146909" y="999261"/>
                    </a:cubicBezTo>
                    <a:close/>
                  </a:path>
                </a:pathLst>
              </a:custGeom>
              <a:solidFill>
                <a:srgbClr val="D1C3BE">
                  <a:alpha val="51000"/>
                </a:srgbClr>
              </a:solidFill>
              <a:ln w="16402" cap="flat">
                <a:noFill/>
                <a:prstDash val="solid"/>
                <a:miter/>
              </a:ln>
            </p:spPr>
            <p:txBody>
              <a:bodyPr rtlCol="0" anchor="ctr"/>
              <a:lstStyle/>
              <a:p>
                <a:endParaRPr lang="en-US"/>
              </a:p>
            </p:txBody>
          </p:sp>
          <p:sp>
            <p:nvSpPr>
              <p:cNvPr id="116" name="Freeform: Shape 115">
                <a:extLst>
                  <a:ext uri="{FF2B5EF4-FFF2-40B4-BE49-F238E27FC236}">
                    <a16:creationId xmlns:a16="http://schemas.microsoft.com/office/drawing/2014/main" id="{6AF803D9-720D-72EE-5D30-872AD248B1FA}"/>
                  </a:ext>
                </a:extLst>
              </p:cNvPr>
              <p:cNvSpPr/>
              <p:nvPr/>
            </p:nvSpPr>
            <p:spPr>
              <a:xfrm flipH="1">
                <a:off x="1829054" y="4332803"/>
                <a:ext cx="913952" cy="237164"/>
              </a:xfrm>
              <a:custGeom>
                <a:avLst/>
                <a:gdLst>
                  <a:gd name="connsiteX0" fmla="*/ 913952 w 913952"/>
                  <a:gd name="connsiteY0" fmla="*/ 1736 h 237164"/>
                  <a:gd name="connsiteX1" fmla="*/ 420372 w 913952"/>
                  <a:gd name="connsiteY1" fmla="*/ 77078 h 237164"/>
                  <a:gd name="connsiteX2" fmla="*/ 0 w 913952"/>
                  <a:gd name="connsiteY2" fmla="*/ 237118 h 237164"/>
                </a:gdLst>
                <a:ahLst/>
                <a:cxnLst>
                  <a:cxn ang="0">
                    <a:pos x="connsiteX0" y="connsiteY0"/>
                  </a:cxn>
                  <a:cxn ang="0">
                    <a:pos x="connsiteX1" y="connsiteY1"/>
                  </a:cxn>
                  <a:cxn ang="0">
                    <a:pos x="connsiteX2" y="connsiteY2"/>
                  </a:cxn>
                </a:cxnLst>
                <a:rect l="l" t="t" r="r" b="b"/>
                <a:pathLst>
                  <a:path w="913952" h="237164">
                    <a:moveTo>
                      <a:pt x="913952" y="1736"/>
                    </a:moveTo>
                    <a:cubicBezTo>
                      <a:pt x="913952" y="1736"/>
                      <a:pt x="698267" y="-18454"/>
                      <a:pt x="420372" y="77078"/>
                    </a:cubicBezTo>
                    <a:cubicBezTo>
                      <a:pt x="142477" y="172610"/>
                      <a:pt x="0" y="237118"/>
                      <a:pt x="0" y="237118"/>
                    </a:cubicBezTo>
                    <a:close/>
                  </a:path>
                </a:pathLst>
              </a:custGeom>
              <a:solidFill>
                <a:srgbClr val="D1C3BE">
                  <a:alpha val="51000"/>
                </a:srgbClr>
              </a:solidFill>
              <a:ln w="16402" cap="flat">
                <a:noFill/>
                <a:prstDash val="solid"/>
                <a:miter/>
              </a:ln>
            </p:spPr>
            <p:txBody>
              <a:bodyPr rtlCol="0" anchor="ctr"/>
              <a:lstStyle/>
              <a:p>
                <a:endParaRPr lang="en-US"/>
              </a:p>
            </p:txBody>
          </p:sp>
          <p:sp>
            <p:nvSpPr>
              <p:cNvPr id="118" name="Freeform: Shape 117">
                <a:extLst>
                  <a:ext uri="{FF2B5EF4-FFF2-40B4-BE49-F238E27FC236}">
                    <a16:creationId xmlns:a16="http://schemas.microsoft.com/office/drawing/2014/main" id="{FF6513CD-F6E5-FDFE-6E7E-C44DC762B43C}"/>
                  </a:ext>
                </a:extLst>
              </p:cNvPr>
              <p:cNvSpPr/>
              <p:nvPr/>
            </p:nvSpPr>
            <p:spPr>
              <a:xfrm flipH="1">
                <a:off x="1328436" y="6600754"/>
                <a:ext cx="13275" cy="43169"/>
              </a:xfrm>
              <a:custGeom>
                <a:avLst/>
                <a:gdLst>
                  <a:gd name="connsiteX0" fmla="*/ 0 w 13275"/>
                  <a:gd name="connsiteY0" fmla="*/ 43124 h 43169"/>
                  <a:gd name="connsiteX1" fmla="*/ 10669 w 13275"/>
                  <a:gd name="connsiteY1" fmla="*/ -46 h 43169"/>
                  <a:gd name="connsiteX2" fmla="*/ 0 w 13275"/>
                  <a:gd name="connsiteY2" fmla="*/ 43124 h 43169"/>
                </a:gdLst>
                <a:ahLst/>
                <a:cxnLst>
                  <a:cxn ang="0">
                    <a:pos x="connsiteX0" y="connsiteY0"/>
                  </a:cxn>
                  <a:cxn ang="0">
                    <a:pos x="connsiteX1" y="connsiteY1"/>
                  </a:cxn>
                  <a:cxn ang="0">
                    <a:pos x="connsiteX2" y="connsiteY2"/>
                  </a:cxn>
                </a:cxnLst>
                <a:rect l="l" t="t" r="r" b="b"/>
                <a:pathLst>
                  <a:path w="13275" h="43169">
                    <a:moveTo>
                      <a:pt x="0" y="43124"/>
                    </a:moveTo>
                    <a:lnTo>
                      <a:pt x="10669" y="-46"/>
                    </a:lnTo>
                    <a:cubicBezTo>
                      <a:pt x="10669" y="-46"/>
                      <a:pt x="21174" y="11280"/>
                      <a:pt x="0" y="43124"/>
                    </a:cubicBezTo>
                    <a:close/>
                  </a:path>
                </a:pathLst>
              </a:custGeom>
              <a:solidFill>
                <a:srgbClr val="D1C3BE"/>
              </a:solidFill>
              <a:ln w="16402" cap="flat">
                <a:noFill/>
                <a:prstDash val="solid"/>
                <a:miter/>
              </a:ln>
            </p:spPr>
            <p:txBody>
              <a:bodyPr rtlCol="0" anchor="ctr"/>
              <a:lstStyle/>
              <a:p>
                <a:endParaRPr lang="en-US"/>
              </a:p>
            </p:txBody>
          </p:sp>
          <p:sp>
            <p:nvSpPr>
              <p:cNvPr id="119" name="Freeform: Shape 118">
                <a:extLst>
                  <a:ext uri="{FF2B5EF4-FFF2-40B4-BE49-F238E27FC236}">
                    <a16:creationId xmlns:a16="http://schemas.microsoft.com/office/drawing/2014/main" id="{28BDDC18-A808-FC46-9C76-D5AE255D481E}"/>
                  </a:ext>
                </a:extLst>
              </p:cNvPr>
              <p:cNvSpPr/>
              <p:nvPr/>
            </p:nvSpPr>
            <p:spPr>
              <a:xfrm flipH="1">
                <a:off x="2442440" y="3788315"/>
                <a:ext cx="364254" cy="290042"/>
              </a:xfrm>
              <a:custGeom>
                <a:avLst/>
                <a:gdLst>
                  <a:gd name="connsiteX0" fmla="*/ 6238 w 364254"/>
                  <a:gd name="connsiteY0" fmla="*/ 289996 h 290042"/>
                  <a:gd name="connsiteX1" fmla="*/ 2134 w 364254"/>
                  <a:gd name="connsiteY1" fmla="*/ 165740 h 290042"/>
                  <a:gd name="connsiteX2" fmla="*/ 0 w 364254"/>
                  <a:gd name="connsiteY2" fmla="*/ 158189 h 290042"/>
                  <a:gd name="connsiteX3" fmla="*/ 343388 w 364254"/>
                  <a:gd name="connsiteY3" fmla="*/ 6849 h 290042"/>
                  <a:gd name="connsiteX4" fmla="*/ 6238 w 364254"/>
                  <a:gd name="connsiteY4" fmla="*/ 289996 h 2900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4254" h="290042">
                    <a:moveTo>
                      <a:pt x="6238" y="289996"/>
                    </a:moveTo>
                    <a:cubicBezTo>
                      <a:pt x="17071" y="239769"/>
                      <a:pt x="19041" y="205627"/>
                      <a:pt x="2134" y="165740"/>
                    </a:cubicBezTo>
                    <a:cubicBezTo>
                      <a:pt x="1083" y="163327"/>
                      <a:pt x="361" y="160799"/>
                      <a:pt x="0" y="158189"/>
                    </a:cubicBezTo>
                    <a:cubicBezTo>
                      <a:pt x="71895" y="128807"/>
                      <a:pt x="251796" y="54286"/>
                      <a:pt x="343388" y="6849"/>
                    </a:cubicBezTo>
                    <a:cubicBezTo>
                      <a:pt x="447127" y="-46826"/>
                      <a:pt x="137060" y="228607"/>
                      <a:pt x="6238" y="289996"/>
                    </a:cubicBezTo>
                    <a:close/>
                  </a:path>
                </a:pathLst>
              </a:custGeom>
              <a:solidFill>
                <a:srgbClr val="D1C3BE">
                  <a:alpha val="51000"/>
                </a:srgbClr>
              </a:solidFill>
              <a:ln w="16402" cap="flat">
                <a:noFill/>
                <a:prstDash val="solid"/>
                <a:miter/>
              </a:ln>
            </p:spPr>
            <p:txBody>
              <a:bodyPr rtlCol="0" anchor="ctr"/>
              <a:lstStyle/>
              <a:p>
                <a:endParaRPr lang="en-US"/>
              </a:p>
            </p:txBody>
          </p:sp>
        </p:grpSp>
      </p:grpSp>
      <p:sp>
        <p:nvSpPr>
          <p:cNvPr id="121" name="TextBox 120">
            <a:extLst>
              <a:ext uri="{FF2B5EF4-FFF2-40B4-BE49-F238E27FC236}">
                <a16:creationId xmlns:a16="http://schemas.microsoft.com/office/drawing/2014/main" id="{83F5A155-3DA4-6957-61E5-8EA2AE48980F}"/>
              </a:ext>
            </a:extLst>
          </p:cNvPr>
          <p:cNvSpPr txBox="1"/>
          <p:nvPr/>
        </p:nvSpPr>
        <p:spPr>
          <a:xfrm>
            <a:off x="9631165" y="886112"/>
            <a:ext cx="1492790" cy="515526"/>
          </a:xfrm>
          <a:prstGeom prst="rect">
            <a:avLst/>
          </a:prstGeom>
          <a:noFill/>
        </p:spPr>
        <p:txBody>
          <a:bodyPr wrap="square" rtlCol="0">
            <a:spAutoFit/>
          </a:bodyPr>
          <a:lstStyle/>
          <a:p>
            <a:pPr algn="ctr" rtl="1">
              <a:lnSpc>
                <a:spcPct val="150000"/>
              </a:lnSpc>
            </a:pPr>
            <a:r>
              <a:rPr lang="fa-IR" sz="2000" b="1" dirty="0">
                <a:solidFill>
                  <a:srgbClr val="0D5060"/>
                </a:solidFill>
                <a:cs typeface="B Mitra" panose="00000400000000000000" pitchFamily="2" charset="-78"/>
              </a:rPr>
              <a:t>تیتر عنوان</a:t>
            </a:r>
            <a:endParaRPr lang="en-US" sz="8800" b="1" dirty="0">
              <a:solidFill>
                <a:srgbClr val="0D5060"/>
              </a:solidFill>
              <a:cs typeface="B Mitra" panose="00000400000000000000" pitchFamily="2" charset="-78"/>
            </a:endParaRPr>
          </a:p>
        </p:txBody>
      </p:sp>
      <p:sp>
        <p:nvSpPr>
          <p:cNvPr id="122" name="TextBox 121">
            <a:extLst>
              <a:ext uri="{FF2B5EF4-FFF2-40B4-BE49-F238E27FC236}">
                <a16:creationId xmlns:a16="http://schemas.microsoft.com/office/drawing/2014/main" id="{7DA580BF-5892-E1D5-DD4F-8769E2A678BA}"/>
              </a:ext>
            </a:extLst>
          </p:cNvPr>
          <p:cNvSpPr txBox="1"/>
          <p:nvPr/>
        </p:nvSpPr>
        <p:spPr>
          <a:xfrm>
            <a:off x="8212328" y="1305490"/>
            <a:ext cx="2415985" cy="800219"/>
          </a:xfrm>
          <a:prstGeom prst="rect">
            <a:avLst/>
          </a:prstGeom>
          <a:noFill/>
        </p:spPr>
        <p:txBody>
          <a:bodyPr wrap="square">
            <a:spAutoFit/>
          </a:bodyPr>
          <a:lstStyle/>
          <a:p>
            <a:pPr algn="ctr">
              <a:lnSpc>
                <a:spcPct val="150000"/>
              </a:lnSpc>
            </a:pPr>
            <a:r>
              <a:rPr lang="fa-IR" sz="1600" dirty="0">
                <a:solidFill>
                  <a:srgbClr val="0D5060"/>
                </a:solidFill>
                <a:latin typeface="Kalameh" pitchFamily="2" charset="-78"/>
                <a:cs typeface="B Mitra" panose="00000400000000000000" pitchFamily="2" charset="-78"/>
              </a:rPr>
              <a:t>فروشگاه مینارو ارائه دهنده انواع فایل های کاربردی با بهترین کیفیت</a:t>
            </a:r>
            <a:endParaRPr lang="en-US" sz="1600" dirty="0">
              <a:solidFill>
                <a:srgbClr val="0D5060"/>
              </a:solidFill>
            </a:endParaRPr>
          </a:p>
        </p:txBody>
      </p:sp>
      <p:sp>
        <p:nvSpPr>
          <p:cNvPr id="123" name="TextBox 122">
            <a:extLst>
              <a:ext uri="{FF2B5EF4-FFF2-40B4-BE49-F238E27FC236}">
                <a16:creationId xmlns:a16="http://schemas.microsoft.com/office/drawing/2014/main" id="{EA10C263-2F82-5BB8-F678-10F47BD4256F}"/>
              </a:ext>
            </a:extLst>
          </p:cNvPr>
          <p:cNvSpPr txBox="1"/>
          <p:nvPr/>
        </p:nvSpPr>
        <p:spPr>
          <a:xfrm>
            <a:off x="9631165" y="2929915"/>
            <a:ext cx="1492790" cy="515526"/>
          </a:xfrm>
          <a:prstGeom prst="rect">
            <a:avLst/>
          </a:prstGeom>
          <a:noFill/>
        </p:spPr>
        <p:txBody>
          <a:bodyPr wrap="square" rtlCol="0">
            <a:spAutoFit/>
          </a:bodyPr>
          <a:lstStyle/>
          <a:p>
            <a:pPr algn="ctr" rtl="1">
              <a:lnSpc>
                <a:spcPct val="150000"/>
              </a:lnSpc>
            </a:pPr>
            <a:r>
              <a:rPr lang="fa-IR" sz="2000" b="1" dirty="0">
                <a:solidFill>
                  <a:srgbClr val="0D5060"/>
                </a:solidFill>
                <a:cs typeface="B Mitra" panose="00000400000000000000" pitchFamily="2" charset="-78"/>
              </a:rPr>
              <a:t>تیتر عنوان</a:t>
            </a:r>
            <a:endParaRPr lang="en-US" sz="8800" b="1" dirty="0">
              <a:solidFill>
                <a:srgbClr val="0D5060"/>
              </a:solidFill>
              <a:cs typeface="B Mitra" panose="00000400000000000000" pitchFamily="2" charset="-78"/>
            </a:endParaRPr>
          </a:p>
        </p:txBody>
      </p:sp>
      <p:sp>
        <p:nvSpPr>
          <p:cNvPr id="124" name="TextBox 123">
            <a:extLst>
              <a:ext uri="{FF2B5EF4-FFF2-40B4-BE49-F238E27FC236}">
                <a16:creationId xmlns:a16="http://schemas.microsoft.com/office/drawing/2014/main" id="{55E87B29-780D-8776-6E87-BA93F5BFF44D}"/>
              </a:ext>
            </a:extLst>
          </p:cNvPr>
          <p:cNvSpPr txBox="1"/>
          <p:nvPr/>
        </p:nvSpPr>
        <p:spPr>
          <a:xfrm>
            <a:off x="8212328" y="3349293"/>
            <a:ext cx="2415985" cy="800219"/>
          </a:xfrm>
          <a:prstGeom prst="rect">
            <a:avLst/>
          </a:prstGeom>
          <a:noFill/>
        </p:spPr>
        <p:txBody>
          <a:bodyPr wrap="square">
            <a:spAutoFit/>
          </a:bodyPr>
          <a:lstStyle/>
          <a:p>
            <a:pPr algn="ctr">
              <a:lnSpc>
                <a:spcPct val="150000"/>
              </a:lnSpc>
            </a:pPr>
            <a:r>
              <a:rPr lang="fa-IR" sz="1600" dirty="0">
                <a:solidFill>
                  <a:srgbClr val="0D5060"/>
                </a:solidFill>
                <a:latin typeface="Kalameh" pitchFamily="2" charset="-78"/>
                <a:cs typeface="B Mitra" panose="00000400000000000000" pitchFamily="2" charset="-78"/>
              </a:rPr>
              <a:t>فروشگاه مینارو ارائه دهنده انواع فایل های کاربردی با بهترین کیفیت</a:t>
            </a:r>
            <a:endParaRPr lang="en-US" sz="1600" dirty="0">
              <a:solidFill>
                <a:srgbClr val="0D5060"/>
              </a:solidFill>
            </a:endParaRPr>
          </a:p>
        </p:txBody>
      </p:sp>
      <p:sp>
        <p:nvSpPr>
          <p:cNvPr id="125" name="TextBox 124">
            <a:extLst>
              <a:ext uri="{FF2B5EF4-FFF2-40B4-BE49-F238E27FC236}">
                <a16:creationId xmlns:a16="http://schemas.microsoft.com/office/drawing/2014/main" id="{F138ABE0-24AE-B9C0-D77B-B5654FB0BAD1}"/>
              </a:ext>
            </a:extLst>
          </p:cNvPr>
          <p:cNvSpPr txBox="1"/>
          <p:nvPr/>
        </p:nvSpPr>
        <p:spPr>
          <a:xfrm>
            <a:off x="9631165" y="4938923"/>
            <a:ext cx="1492790" cy="515526"/>
          </a:xfrm>
          <a:prstGeom prst="rect">
            <a:avLst/>
          </a:prstGeom>
          <a:noFill/>
        </p:spPr>
        <p:txBody>
          <a:bodyPr wrap="square" rtlCol="0">
            <a:spAutoFit/>
          </a:bodyPr>
          <a:lstStyle/>
          <a:p>
            <a:pPr algn="ctr" rtl="1">
              <a:lnSpc>
                <a:spcPct val="150000"/>
              </a:lnSpc>
            </a:pPr>
            <a:r>
              <a:rPr lang="fa-IR" sz="2000" b="1" dirty="0">
                <a:solidFill>
                  <a:srgbClr val="0D5060"/>
                </a:solidFill>
                <a:cs typeface="B Mitra" panose="00000400000000000000" pitchFamily="2" charset="-78"/>
              </a:rPr>
              <a:t>تیتر عنوان</a:t>
            </a:r>
            <a:endParaRPr lang="en-US" sz="8800" b="1" dirty="0">
              <a:solidFill>
                <a:srgbClr val="0D5060"/>
              </a:solidFill>
              <a:cs typeface="B Mitra" panose="00000400000000000000" pitchFamily="2" charset="-78"/>
            </a:endParaRPr>
          </a:p>
        </p:txBody>
      </p:sp>
      <p:sp>
        <p:nvSpPr>
          <p:cNvPr id="126" name="TextBox 125">
            <a:extLst>
              <a:ext uri="{FF2B5EF4-FFF2-40B4-BE49-F238E27FC236}">
                <a16:creationId xmlns:a16="http://schemas.microsoft.com/office/drawing/2014/main" id="{45187BE5-6A72-EDA0-4338-92D978FB4C70}"/>
              </a:ext>
            </a:extLst>
          </p:cNvPr>
          <p:cNvSpPr txBox="1"/>
          <p:nvPr/>
        </p:nvSpPr>
        <p:spPr>
          <a:xfrm>
            <a:off x="8212328" y="5358301"/>
            <a:ext cx="2415985" cy="800219"/>
          </a:xfrm>
          <a:prstGeom prst="rect">
            <a:avLst/>
          </a:prstGeom>
          <a:noFill/>
        </p:spPr>
        <p:txBody>
          <a:bodyPr wrap="square">
            <a:spAutoFit/>
          </a:bodyPr>
          <a:lstStyle/>
          <a:p>
            <a:pPr algn="ctr">
              <a:lnSpc>
                <a:spcPct val="150000"/>
              </a:lnSpc>
            </a:pPr>
            <a:r>
              <a:rPr lang="fa-IR" sz="1600" dirty="0">
                <a:solidFill>
                  <a:srgbClr val="0D5060"/>
                </a:solidFill>
                <a:latin typeface="Kalameh" pitchFamily="2" charset="-78"/>
                <a:cs typeface="B Mitra" panose="00000400000000000000" pitchFamily="2" charset="-78"/>
              </a:rPr>
              <a:t>فروشگاه مینارو ارائه دهنده انواع فایل های کاربردی با بهترین کیفیت</a:t>
            </a:r>
            <a:endParaRPr lang="en-US" sz="1600" dirty="0">
              <a:solidFill>
                <a:srgbClr val="0D5060"/>
              </a:solidFill>
            </a:endParaRPr>
          </a:p>
        </p:txBody>
      </p:sp>
    </p:spTree>
    <p:extLst>
      <p:ext uri="{BB962C8B-B14F-4D97-AF65-F5344CB8AC3E}">
        <p14:creationId xmlns:p14="http://schemas.microsoft.com/office/powerpoint/2010/main" val="4237380480"/>
      </p:ext>
    </p:extLst>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anim calcmode="lin" valueType="num">
                                      <p:cBhvr>
                                        <p:cTn id="8" dur="1000" fill="hold"/>
                                        <p:tgtEl>
                                          <p:spTgt spid="12"/>
                                        </p:tgtEl>
                                        <p:attrNameLst>
                                          <p:attrName>ppt_x</p:attrName>
                                        </p:attrNameLst>
                                      </p:cBhvr>
                                      <p:tavLst>
                                        <p:tav tm="0">
                                          <p:val>
                                            <p:strVal val="#ppt_x"/>
                                          </p:val>
                                        </p:tav>
                                        <p:tav tm="100000">
                                          <p:val>
                                            <p:strVal val="#ppt_x"/>
                                          </p:val>
                                        </p:tav>
                                      </p:tavLst>
                                    </p:anim>
                                    <p:anim calcmode="lin" valueType="num">
                                      <p:cBhvr>
                                        <p:cTn id="9" dur="1000" fill="hold"/>
                                        <p:tgtEl>
                                          <p:spTgt spid="1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nodeType="after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wipe(left)">
                                      <p:cBhvr>
                                        <p:cTn id="13" dur="1000"/>
                                        <p:tgtEl>
                                          <p:spTgt spid="2"/>
                                        </p:tgtEl>
                                      </p:cBhvr>
                                    </p:animEffect>
                                  </p:childTnLst>
                                </p:cTn>
                              </p:par>
                            </p:childTnLst>
                          </p:cTn>
                        </p:par>
                        <p:par>
                          <p:cTn id="14" fill="hold">
                            <p:stCondLst>
                              <p:cond delay="2000"/>
                            </p:stCondLst>
                            <p:childTnLst>
                              <p:par>
                                <p:cTn id="15" presetID="22" presetClass="entr" presetSubtype="8" fill="hold" nodeType="after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wipe(left)">
                                      <p:cBhvr>
                                        <p:cTn id="17" dur="1000"/>
                                        <p:tgtEl>
                                          <p:spTgt spid="5"/>
                                        </p:tgtEl>
                                      </p:cBhvr>
                                    </p:animEffect>
                                  </p:childTnLst>
                                </p:cTn>
                              </p:par>
                            </p:childTnLst>
                          </p:cTn>
                        </p:par>
                        <p:par>
                          <p:cTn id="18" fill="hold">
                            <p:stCondLst>
                              <p:cond delay="3000"/>
                            </p:stCondLst>
                            <p:childTnLst>
                              <p:par>
                                <p:cTn id="19" presetID="22" presetClass="entr" presetSubtype="8" fill="hold"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wipe(left)">
                                      <p:cBhvr>
                                        <p:cTn id="21" dur="1000"/>
                                        <p:tgtEl>
                                          <p:spTgt spid="8"/>
                                        </p:tgtEl>
                                      </p:cBhvr>
                                    </p:animEffect>
                                  </p:childTnLst>
                                </p:cTn>
                              </p:par>
                            </p:childTnLst>
                          </p:cTn>
                        </p:par>
                        <p:par>
                          <p:cTn id="22" fill="hold">
                            <p:stCondLst>
                              <p:cond delay="4000"/>
                            </p:stCondLst>
                            <p:childTnLst>
                              <p:par>
                                <p:cTn id="23" presetID="37" presetClass="entr" presetSubtype="0" fill="hold" grpId="0" nodeType="afterEffect">
                                  <p:stCondLst>
                                    <p:cond delay="0"/>
                                  </p:stCondLst>
                                  <p:childTnLst>
                                    <p:set>
                                      <p:cBhvr>
                                        <p:cTn id="24" dur="1" fill="hold">
                                          <p:stCondLst>
                                            <p:cond delay="0"/>
                                          </p:stCondLst>
                                        </p:cTn>
                                        <p:tgtEl>
                                          <p:spTgt spid="121"/>
                                        </p:tgtEl>
                                        <p:attrNameLst>
                                          <p:attrName>style.visibility</p:attrName>
                                        </p:attrNameLst>
                                      </p:cBhvr>
                                      <p:to>
                                        <p:strVal val="visible"/>
                                      </p:to>
                                    </p:set>
                                    <p:animEffect transition="in" filter="fade">
                                      <p:cBhvr>
                                        <p:cTn id="25" dur="1000"/>
                                        <p:tgtEl>
                                          <p:spTgt spid="121"/>
                                        </p:tgtEl>
                                      </p:cBhvr>
                                    </p:animEffect>
                                    <p:anim calcmode="lin" valueType="num">
                                      <p:cBhvr>
                                        <p:cTn id="26" dur="1000" fill="hold"/>
                                        <p:tgtEl>
                                          <p:spTgt spid="121"/>
                                        </p:tgtEl>
                                        <p:attrNameLst>
                                          <p:attrName>ppt_x</p:attrName>
                                        </p:attrNameLst>
                                      </p:cBhvr>
                                      <p:tavLst>
                                        <p:tav tm="0">
                                          <p:val>
                                            <p:strVal val="#ppt_x"/>
                                          </p:val>
                                        </p:tav>
                                        <p:tav tm="100000">
                                          <p:val>
                                            <p:strVal val="#ppt_x"/>
                                          </p:val>
                                        </p:tav>
                                      </p:tavLst>
                                    </p:anim>
                                    <p:anim calcmode="lin" valueType="num">
                                      <p:cBhvr>
                                        <p:cTn id="27" dur="900" decel="100000" fill="hold"/>
                                        <p:tgtEl>
                                          <p:spTgt spid="121"/>
                                        </p:tgtEl>
                                        <p:attrNameLst>
                                          <p:attrName>ppt_y</p:attrName>
                                        </p:attrNameLst>
                                      </p:cBhvr>
                                      <p:tavLst>
                                        <p:tav tm="0">
                                          <p:val>
                                            <p:strVal val="#ppt_y+1"/>
                                          </p:val>
                                        </p:tav>
                                        <p:tav tm="100000">
                                          <p:val>
                                            <p:strVal val="#ppt_y-.03"/>
                                          </p:val>
                                        </p:tav>
                                      </p:tavLst>
                                    </p:anim>
                                    <p:anim calcmode="lin" valueType="num">
                                      <p:cBhvr>
                                        <p:cTn id="28" dur="1" accel="100000" fill="hold">
                                          <p:stCondLst>
                                            <p:cond delay="999"/>
                                          </p:stCondLst>
                                        </p:cTn>
                                        <p:tgtEl>
                                          <p:spTgt spid="121"/>
                                        </p:tgtEl>
                                        <p:attrNameLst>
                                          <p:attrName>ppt_y</p:attrName>
                                        </p:attrNameLst>
                                      </p:cBhvr>
                                      <p:tavLst>
                                        <p:tav tm="0">
                                          <p:val>
                                            <p:strVal val="#ppt_y-.03"/>
                                          </p:val>
                                        </p:tav>
                                        <p:tav tm="100000">
                                          <p:val>
                                            <p:strVal val="#ppt_y"/>
                                          </p:val>
                                        </p:tav>
                                      </p:tavLst>
                                    </p:anim>
                                  </p:childTnLst>
                                </p:cTn>
                              </p:par>
                            </p:childTnLst>
                          </p:cTn>
                        </p:par>
                        <p:par>
                          <p:cTn id="29" fill="hold">
                            <p:stCondLst>
                              <p:cond delay="5000"/>
                            </p:stCondLst>
                            <p:childTnLst>
                              <p:par>
                                <p:cTn id="30" presetID="37" presetClass="entr" presetSubtype="0" fill="hold" grpId="0" nodeType="afterEffect">
                                  <p:stCondLst>
                                    <p:cond delay="0"/>
                                  </p:stCondLst>
                                  <p:childTnLst>
                                    <p:set>
                                      <p:cBhvr>
                                        <p:cTn id="31" dur="1" fill="hold">
                                          <p:stCondLst>
                                            <p:cond delay="0"/>
                                          </p:stCondLst>
                                        </p:cTn>
                                        <p:tgtEl>
                                          <p:spTgt spid="122"/>
                                        </p:tgtEl>
                                        <p:attrNameLst>
                                          <p:attrName>style.visibility</p:attrName>
                                        </p:attrNameLst>
                                      </p:cBhvr>
                                      <p:to>
                                        <p:strVal val="visible"/>
                                      </p:to>
                                    </p:set>
                                    <p:animEffect transition="in" filter="fade">
                                      <p:cBhvr>
                                        <p:cTn id="32" dur="1000"/>
                                        <p:tgtEl>
                                          <p:spTgt spid="122"/>
                                        </p:tgtEl>
                                      </p:cBhvr>
                                    </p:animEffect>
                                    <p:anim calcmode="lin" valueType="num">
                                      <p:cBhvr>
                                        <p:cTn id="33" dur="1000" fill="hold"/>
                                        <p:tgtEl>
                                          <p:spTgt spid="122"/>
                                        </p:tgtEl>
                                        <p:attrNameLst>
                                          <p:attrName>ppt_x</p:attrName>
                                        </p:attrNameLst>
                                      </p:cBhvr>
                                      <p:tavLst>
                                        <p:tav tm="0">
                                          <p:val>
                                            <p:strVal val="#ppt_x"/>
                                          </p:val>
                                        </p:tav>
                                        <p:tav tm="100000">
                                          <p:val>
                                            <p:strVal val="#ppt_x"/>
                                          </p:val>
                                        </p:tav>
                                      </p:tavLst>
                                    </p:anim>
                                    <p:anim calcmode="lin" valueType="num">
                                      <p:cBhvr>
                                        <p:cTn id="34" dur="900" decel="100000" fill="hold"/>
                                        <p:tgtEl>
                                          <p:spTgt spid="122"/>
                                        </p:tgtEl>
                                        <p:attrNameLst>
                                          <p:attrName>ppt_y</p:attrName>
                                        </p:attrNameLst>
                                      </p:cBhvr>
                                      <p:tavLst>
                                        <p:tav tm="0">
                                          <p:val>
                                            <p:strVal val="#ppt_y+1"/>
                                          </p:val>
                                        </p:tav>
                                        <p:tav tm="100000">
                                          <p:val>
                                            <p:strVal val="#ppt_y-.03"/>
                                          </p:val>
                                        </p:tav>
                                      </p:tavLst>
                                    </p:anim>
                                    <p:anim calcmode="lin" valueType="num">
                                      <p:cBhvr>
                                        <p:cTn id="35" dur="1" accel="100000" fill="hold">
                                          <p:stCondLst>
                                            <p:cond delay="999"/>
                                          </p:stCondLst>
                                        </p:cTn>
                                        <p:tgtEl>
                                          <p:spTgt spid="122"/>
                                        </p:tgtEl>
                                        <p:attrNameLst>
                                          <p:attrName>ppt_y</p:attrName>
                                        </p:attrNameLst>
                                      </p:cBhvr>
                                      <p:tavLst>
                                        <p:tav tm="0">
                                          <p:val>
                                            <p:strVal val="#ppt_y-.03"/>
                                          </p:val>
                                        </p:tav>
                                        <p:tav tm="100000">
                                          <p:val>
                                            <p:strVal val="#ppt_y"/>
                                          </p:val>
                                        </p:tav>
                                      </p:tavLst>
                                    </p:anim>
                                  </p:childTnLst>
                                </p:cTn>
                              </p:par>
                            </p:childTnLst>
                          </p:cTn>
                        </p:par>
                        <p:par>
                          <p:cTn id="36" fill="hold">
                            <p:stCondLst>
                              <p:cond delay="6000"/>
                            </p:stCondLst>
                            <p:childTnLst>
                              <p:par>
                                <p:cTn id="37" presetID="37" presetClass="entr" presetSubtype="0" fill="hold" grpId="0" nodeType="afterEffect">
                                  <p:stCondLst>
                                    <p:cond delay="0"/>
                                  </p:stCondLst>
                                  <p:childTnLst>
                                    <p:set>
                                      <p:cBhvr>
                                        <p:cTn id="38" dur="1" fill="hold">
                                          <p:stCondLst>
                                            <p:cond delay="0"/>
                                          </p:stCondLst>
                                        </p:cTn>
                                        <p:tgtEl>
                                          <p:spTgt spid="123"/>
                                        </p:tgtEl>
                                        <p:attrNameLst>
                                          <p:attrName>style.visibility</p:attrName>
                                        </p:attrNameLst>
                                      </p:cBhvr>
                                      <p:to>
                                        <p:strVal val="visible"/>
                                      </p:to>
                                    </p:set>
                                    <p:animEffect transition="in" filter="fade">
                                      <p:cBhvr>
                                        <p:cTn id="39" dur="1000"/>
                                        <p:tgtEl>
                                          <p:spTgt spid="123"/>
                                        </p:tgtEl>
                                      </p:cBhvr>
                                    </p:animEffect>
                                    <p:anim calcmode="lin" valueType="num">
                                      <p:cBhvr>
                                        <p:cTn id="40" dur="1000" fill="hold"/>
                                        <p:tgtEl>
                                          <p:spTgt spid="123"/>
                                        </p:tgtEl>
                                        <p:attrNameLst>
                                          <p:attrName>ppt_x</p:attrName>
                                        </p:attrNameLst>
                                      </p:cBhvr>
                                      <p:tavLst>
                                        <p:tav tm="0">
                                          <p:val>
                                            <p:strVal val="#ppt_x"/>
                                          </p:val>
                                        </p:tav>
                                        <p:tav tm="100000">
                                          <p:val>
                                            <p:strVal val="#ppt_x"/>
                                          </p:val>
                                        </p:tav>
                                      </p:tavLst>
                                    </p:anim>
                                    <p:anim calcmode="lin" valueType="num">
                                      <p:cBhvr>
                                        <p:cTn id="41" dur="900" decel="100000" fill="hold"/>
                                        <p:tgtEl>
                                          <p:spTgt spid="123"/>
                                        </p:tgtEl>
                                        <p:attrNameLst>
                                          <p:attrName>ppt_y</p:attrName>
                                        </p:attrNameLst>
                                      </p:cBhvr>
                                      <p:tavLst>
                                        <p:tav tm="0">
                                          <p:val>
                                            <p:strVal val="#ppt_y+1"/>
                                          </p:val>
                                        </p:tav>
                                        <p:tav tm="100000">
                                          <p:val>
                                            <p:strVal val="#ppt_y-.03"/>
                                          </p:val>
                                        </p:tav>
                                      </p:tavLst>
                                    </p:anim>
                                    <p:anim calcmode="lin" valueType="num">
                                      <p:cBhvr>
                                        <p:cTn id="42" dur="1" accel="100000" fill="hold">
                                          <p:stCondLst>
                                            <p:cond delay="999"/>
                                          </p:stCondLst>
                                        </p:cTn>
                                        <p:tgtEl>
                                          <p:spTgt spid="123"/>
                                        </p:tgtEl>
                                        <p:attrNameLst>
                                          <p:attrName>ppt_y</p:attrName>
                                        </p:attrNameLst>
                                      </p:cBhvr>
                                      <p:tavLst>
                                        <p:tav tm="0">
                                          <p:val>
                                            <p:strVal val="#ppt_y-.03"/>
                                          </p:val>
                                        </p:tav>
                                        <p:tav tm="100000">
                                          <p:val>
                                            <p:strVal val="#ppt_y"/>
                                          </p:val>
                                        </p:tav>
                                      </p:tavLst>
                                    </p:anim>
                                  </p:childTnLst>
                                </p:cTn>
                              </p:par>
                            </p:childTnLst>
                          </p:cTn>
                        </p:par>
                        <p:par>
                          <p:cTn id="43" fill="hold">
                            <p:stCondLst>
                              <p:cond delay="7000"/>
                            </p:stCondLst>
                            <p:childTnLst>
                              <p:par>
                                <p:cTn id="44" presetID="37" presetClass="entr" presetSubtype="0" fill="hold" grpId="0" nodeType="afterEffect">
                                  <p:stCondLst>
                                    <p:cond delay="0"/>
                                  </p:stCondLst>
                                  <p:childTnLst>
                                    <p:set>
                                      <p:cBhvr>
                                        <p:cTn id="45" dur="1" fill="hold">
                                          <p:stCondLst>
                                            <p:cond delay="0"/>
                                          </p:stCondLst>
                                        </p:cTn>
                                        <p:tgtEl>
                                          <p:spTgt spid="124"/>
                                        </p:tgtEl>
                                        <p:attrNameLst>
                                          <p:attrName>style.visibility</p:attrName>
                                        </p:attrNameLst>
                                      </p:cBhvr>
                                      <p:to>
                                        <p:strVal val="visible"/>
                                      </p:to>
                                    </p:set>
                                    <p:animEffect transition="in" filter="fade">
                                      <p:cBhvr>
                                        <p:cTn id="46" dur="1000"/>
                                        <p:tgtEl>
                                          <p:spTgt spid="124"/>
                                        </p:tgtEl>
                                      </p:cBhvr>
                                    </p:animEffect>
                                    <p:anim calcmode="lin" valueType="num">
                                      <p:cBhvr>
                                        <p:cTn id="47" dur="1000" fill="hold"/>
                                        <p:tgtEl>
                                          <p:spTgt spid="124"/>
                                        </p:tgtEl>
                                        <p:attrNameLst>
                                          <p:attrName>ppt_x</p:attrName>
                                        </p:attrNameLst>
                                      </p:cBhvr>
                                      <p:tavLst>
                                        <p:tav tm="0">
                                          <p:val>
                                            <p:strVal val="#ppt_x"/>
                                          </p:val>
                                        </p:tav>
                                        <p:tav tm="100000">
                                          <p:val>
                                            <p:strVal val="#ppt_x"/>
                                          </p:val>
                                        </p:tav>
                                      </p:tavLst>
                                    </p:anim>
                                    <p:anim calcmode="lin" valueType="num">
                                      <p:cBhvr>
                                        <p:cTn id="48" dur="900" decel="100000" fill="hold"/>
                                        <p:tgtEl>
                                          <p:spTgt spid="124"/>
                                        </p:tgtEl>
                                        <p:attrNameLst>
                                          <p:attrName>ppt_y</p:attrName>
                                        </p:attrNameLst>
                                      </p:cBhvr>
                                      <p:tavLst>
                                        <p:tav tm="0">
                                          <p:val>
                                            <p:strVal val="#ppt_y+1"/>
                                          </p:val>
                                        </p:tav>
                                        <p:tav tm="100000">
                                          <p:val>
                                            <p:strVal val="#ppt_y-.03"/>
                                          </p:val>
                                        </p:tav>
                                      </p:tavLst>
                                    </p:anim>
                                    <p:anim calcmode="lin" valueType="num">
                                      <p:cBhvr>
                                        <p:cTn id="49" dur="1" accel="100000" fill="hold">
                                          <p:stCondLst>
                                            <p:cond delay="999"/>
                                          </p:stCondLst>
                                        </p:cTn>
                                        <p:tgtEl>
                                          <p:spTgt spid="124"/>
                                        </p:tgtEl>
                                        <p:attrNameLst>
                                          <p:attrName>ppt_y</p:attrName>
                                        </p:attrNameLst>
                                      </p:cBhvr>
                                      <p:tavLst>
                                        <p:tav tm="0">
                                          <p:val>
                                            <p:strVal val="#ppt_y-.03"/>
                                          </p:val>
                                        </p:tav>
                                        <p:tav tm="100000">
                                          <p:val>
                                            <p:strVal val="#ppt_y"/>
                                          </p:val>
                                        </p:tav>
                                      </p:tavLst>
                                    </p:anim>
                                  </p:childTnLst>
                                </p:cTn>
                              </p:par>
                            </p:childTnLst>
                          </p:cTn>
                        </p:par>
                        <p:par>
                          <p:cTn id="50" fill="hold">
                            <p:stCondLst>
                              <p:cond delay="8000"/>
                            </p:stCondLst>
                            <p:childTnLst>
                              <p:par>
                                <p:cTn id="51" presetID="37" presetClass="entr" presetSubtype="0" fill="hold" grpId="0" nodeType="afterEffect">
                                  <p:stCondLst>
                                    <p:cond delay="0"/>
                                  </p:stCondLst>
                                  <p:childTnLst>
                                    <p:set>
                                      <p:cBhvr>
                                        <p:cTn id="52" dur="1" fill="hold">
                                          <p:stCondLst>
                                            <p:cond delay="0"/>
                                          </p:stCondLst>
                                        </p:cTn>
                                        <p:tgtEl>
                                          <p:spTgt spid="125"/>
                                        </p:tgtEl>
                                        <p:attrNameLst>
                                          <p:attrName>style.visibility</p:attrName>
                                        </p:attrNameLst>
                                      </p:cBhvr>
                                      <p:to>
                                        <p:strVal val="visible"/>
                                      </p:to>
                                    </p:set>
                                    <p:animEffect transition="in" filter="fade">
                                      <p:cBhvr>
                                        <p:cTn id="53" dur="1000"/>
                                        <p:tgtEl>
                                          <p:spTgt spid="125"/>
                                        </p:tgtEl>
                                      </p:cBhvr>
                                    </p:animEffect>
                                    <p:anim calcmode="lin" valueType="num">
                                      <p:cBhvr>
                                        <p:cTn id="54" dur="1000" fill="hold"/>
                                        <p:tgtEl>
                                          <p:spTgt spid="125"/>
                                        </p:tgtEl>
                                        <p:attrNameLst>
                                          <p:attrName>ppt_x</p:attrName>
                                        </p:attrNameLst>
                                      </p:cBhvr>
                                      <p:tavLst>
                                        <p:tav tm="0">
                                          <p:val>
                                            <p:strVal val="#ppt_x"/>
                                          </p:val>
                                        </p:tav>
                                        <p:tav tm="100000">
                                          <p:val>
                                            <p:strVal val="#ppt_x"/>
                                          </p:val>
                                        </p:tav>
                                      </p:tavLst>
                                    </p:anim>
                                    <p:anim calcmode="lin" valueType="num">
                                      <p:cBhvr>
                                        <p:cTn id="55" dur="900" decel="100000" fill="hold"/>
                                        <p:tgtEl>
                                          <p:spTgt spid="125"/>
                                        </p:tgtEl>
                                        <p:attrNameLst>
                                          <p:attrName>ppt_y</p:attrName>
                                        </p:attrNameLst>
                                      </p:cBhvr>
                                      <p:tavLst>
                                        <p:tav tm="0">
                                          <p:val>
                                            <p:strVal val="#ppt_y+1"/>
                                          </p:val>
                                        </p:tav>
                                        <p:tav tm="100000">
                                          <p:val>
                                            <p:strVal val="#ppt_y-.03"/>
                                          </p:val>
                                        </p:tav>
                                      </p:tavLst>
                                    </p:anim>
                                    <p:anim calcmode="lin" valueType="num">
                                      <p:cBhvr>
                                        <p:cTn id="56" dur="1" accel="100000" fill="hold">
                                          <p:stCondLst>
                                            <p:cond delay="999"/>
                                          </p:stCondLst>
                                        </p:cTn>
                                        <p:tgtEl>
                                          <p:spTgt spid="125"/>
                                        </p:tgtEl>
                                        <p:attrNameLst>
                                          <p:attrName>ppt_y</p:attrName>
                                        </p:attrNameLst>
                                      </p:cBhvr>
                                      <p:tavLst>
                                        <p:tav tm="0">
                                          <p:val>
                                            <p:strVal val="#ppt_y-.03"/>
                                          </p:val>
                                        </p:tav>
                                        <p:tav tm="100000">
                                          <p:val>
                                            <p:strVal val="#ppt_y"/>
                                          </p:val>
                                        </p:tav>
                                      </p:tavLst>
                                    </p:anim>
                                  </p:childTnLst>
                                </p:cTn>
                              </p:par>
                            </p:childTnLst>
                          </p:cTn>
                        </p:par>
                        <p:par>
                          <p:cTn id="57" fill="hold">
                            <p:stCondLst>
                              <p:cond delay="9000"/>
                            </p:stCondLst>
                            <p:childTnLst>
                              <p:par>
                                <p:cTn id="58" presetID="37" presetClass="entr" presetSubtype="0" fill="hold" grpId="0" nodeType="afterEffect">
                                  <p:stCondLst>
                                    <p:cond delay="0"/>
                                  </p:stCondLst>
                                  <p:childTnLst>
                                    <p:set>
                                      <p:cBhvr>
                                        <p:cTn id="59" dur="1" fill="hold">
                                          <p:stCondLst>
                                            <p:cond delay="0"/>
                                          </p:stCondLst>
                                        </p:cTn>
                                        <p:tgtEl>
                                          <p:spTgt spid="126"/>
                                        </p:tgtEl>
                                        <p:attrNameLst>
                                          <p:attrName>style.visibility</p:attrName>
                                        </p:attrNameLst>
                                      </p:cBhvr>
                                      <p:to>
                                        <p:strVal val="visible"/>
                                      </p:to>
                                    </p:set>
                                    <p:animEffect transition="in" filter="fade">
                                      <p:cBhvr>
                                        <p:cTn id="60" dur="1000"/>
                                        <p:tgtEl>
                                          <p:spTgt spid="126"/>
                                        </p:tgtEl>
                                      </p:cBhvr>
                                    </p:animEffect>
                                    <p:anim calcmode="lin" valueType="num">
                                      <p:cBhvr>
                                        <p:cTn id="61" dur="1000" fill="hold"/>
                                        <p:tgtEl>
                                          <p:spTgt spid="126"/>
                                        </p:tgtEl>
                                        <p:attrNameLst>
                                          <p:attrName>ppt_x</p:attrName>
                                        </p:attrNameLst>
                                      </p:cBhvr>
                                      <p:tavLst>
                                        <p:tav tm="0">
                                          <p:val>
                                            <p:strVal val="#ppt_x"/>
                                          </p:val>
                                        </p:tav>
                                        <p:tav tm="100000">
                                          <p:val>
                                            <p:strVal val="#ppt_x"/>
                                          </p:val>
                                        </p:tav>
                                      </p:tavLst>
                                    </p:anim>
                                    <p:anim calcmode="lin" valueType="num">
                                      <p:cBhvr>
                                        <p:cTn id="62" dur="900" decel="100000" fill="hold"/>
                                        <p:tgtEl>
                                          <p:spTgt spid="126"/>
                                        </p:tgtEl>
                                        <p:attrNameLst>
                                          <p:attrName>ppt_y</p:attrName>
                                        </p:attrNameLst>
                                      </p:cBhvr>
                                      <p:tavLst>
                                        <p:tav tm="0">
                                          <p:val>
                                            <p:strVal val="#ppt_y+1"/>
                                          </p:val>
                                        </p:tav>
                                        <p:tav tm="100000">
                                          <p:val>
                                            <p:strVal val="#ppt_y-.03"/>
                                          </p:val>
                                        </p:tav>
                                      </p:tavLst>
                                    </p:anim>
                                    <p:anim calcmode="lin" valueType="num">
                                      <p:cBhvr>
                                        <p:cTn id="63" dur="1" accel="100000" fill="hold">
                                          <p:stCondLst>
                                            <p:cond delay="999"/>
                                          </p:stCondLst>
                                        </p:cTn>
                                        <p:tgtEl>
                                          <p:spTgt spid="126"/>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1" grpId="0"/>
      <p:bldP spid="122" grpId="0"/>
      <p:bldP spid="123" grpId="0"/>
      <p:bldP spid="124" grpId="0"/>
      <p:bldP spid="125" grpId="0"/>
      <p:bldP spid="12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Shape 2">
            <a:extLst>
              <a:ext uri="{FF2B5EF4-FFF2-40B4-BE49-F238E27FC236}">
                <a16:creationId xmlns:a16="http://schemas.microsoft.com/office/drawing/2014/main" id="{A439EFBD-82FD-F73B-4D8D-9E741CCBFBDE}"/>
              </a:ext>
            </a:extLst>
          </p:cNvPr>
          <p:cNvSpPr/>
          <p:nvPr/>
        </p:nvSpPr>
        <p:spPr>
          <a:xfrm rot="16200000" flipV="1">
            <a:off x="41499" y="651099"/>
            <a:ext cx="6331527" cy="5777474"/>
          </a:xfrm>
          <a:custGeom>
            <a:avLst/>
            <a:gdLst>
              <a:gd name="connsiteX0" fmla="*/ 3792932 w 7585876"/>
              <a:gd name="connsiteY0" fmla="*/ 4737206 h 4737206"/>
              <a:gd name="connsiteX1" fmla="*/ 3886670 w 7585876"/>
              <a:gd name="connsiteY1" fmla="*/ 4628170 h 4737206"/>
              <a:gd name="connsiteX2" fmla="*/ 4775010 w 7585876"/>
              <a:gd name="connsiteY2" fmla="*/ 4220520 h 4737206"/>
              <a:gd name="connsiteX3" fmla="*/ 5203559 w 7585876"/>
              <a:gd name="connsiteY3" fmla="*/ 4220520 h 4737206"/>
              <a:gd name="connsiteX4" fmla="*/ 5733745 w 7585876"/>
              <a:gd name="connsiteY4" fmla="*/ 3952492 h 4737206"/>
              <a:gd name="connsiteX5" fmla="*/ 5737861 w 7585876"/>
              <a:gd name="connsiteY5" fmla="*/ 3946907 h 4737206"/>
              <a:gd name="connsiteX6" fmla="*/ 6016473 w 7585876"/>
              <a:gd name="connsiteY6" fmla="*/ 3946895 h 4737206"/>
              <a:gd name="connsiteX7" fmla="*/ 6501168 w 7585876"/>
              <a:gd name="connsiteY7" fmla="*/ 3576280 h 4737206"/>
              <a:gd name="connsiteX8" fmla="*/ 6503632 w 7585876"/>
              <a:gd name="connsiteY8" fmla="*/ 3567230 h 4737206"/>
              <a:gd name="connsiteX9" fmla="*/ 6512954 w 7585876"/>
              <a:gd name="connsiteY9" fmla="*/ 3566228 h 4737206"/>
              <a:gd name="connsiteX10" fmla="*/ 6872808 w 7585876"/>
              <a:gd name="connsiteY10" fmla="*/ 3263158 h 4737206"/>
              <a:gd name="connsiteX11" fmla="*/ 6874879 w 7585876"/>
              <a:gd name="connsiteY11" fmla="*/ 3255949 h 4737206"/>
              <a:gd name="connsiteX12" fmla="*/ 6882067 w 7585876"/>
              <a:gd name="connsiteY12" fmla="*/ 3253792 h 4737206"/>
              <a:gd name="connsiteX13" fmla="*/ 7158686 w 7585876"/>
              <a:gd name="connsiteY13" fmla="*/ 2969684 h 4737206"/>
              <a:gd name="connsiteX14" fmla="*/ 7202437 w 7585876"/>
              <a:gd name="connsiteY14" fmla="*/ 2807316 h 4737206"/>
              <a:gd name="connsiteX15" fmla="*/ 7439915 w 7585876"/>
              <a:gd name="connsiteY15" fmla="*/ 2470005 h 4737206"/>
              <a:gd name="connsiteX16" fmla="*/ 7585876 w 7585876"/>
              <a:gd name="connsiteY16" fmla="*/ 2368597 h 4737206"/>
              <a:gd name="connsiteX17" fmla="*/ 7439915 w 7585876"/>
              <a:gd name="connsiteY17" fmla="*/ 2267175 h 4737206"/>
              <a:gd name="connsiteX18" fmla="*/ 7202437 w 7585876"/>
              <a:gd name="connsiteY18" fmla="*/ 1929888 h 4737206"/>
              <a:gd name="connsiteX19" fmla="*/ 7158686 w 7585876"/>
              <a:gd name="connsiteY19" fmla="*/ 1767522 h 4737206"/>
              <a:gd name="connsiteX20" fmla="*/ 6882067 w 7585876"/>
              <a:gd name="connsiteY20" fmla="*/ 1483401 h 4737206"/>
              <a:gd name="connsiteX21" fmla="*/ 6874879 w 7585876"/>
              <a:gd name="connsiteY21" fmla="*/ 1481243 h 4737206"/>
              <a:gd name="connsiteX22" fmla="*/ 6872808 w 7585876"/>
              <a:gd name="connsiteY22" fmla="*/ 1474034 h 4737206"/>
              <a:gd name="connsiteX23" fmla="*/ 6512954 w 7585876"/>
              <a:gd name="connsiteY23" fmla="*/ 1170978 h 4737206"/>
              <a:gd name="connsiteX24" fmla="*/ 6503632 w 7585876"/>
              <a:gd name="connsiteY24" fmla="*/ 1169975 h 4737206"/>
              <a:gd name="connsiteX25" fmla="*/ 6501168 w 7585876"/>
              <a:gd name="connsiteY25" fmla="*/ 1160926 h 4737206"/>
              <a:gd name="connsiteX26" fmla="*/ 6016473 w 7585876"/>
              <a:gd name="connsiteY26" fmla="*/ 790297 h 4737206"/>
              <a:gd name="connsiteX27" fmla="*/ 5737861 w 7585876"/>
              <a:gd name="connsiteY27" fmla="*/ 790297 h 4737206"/>
              <a:gd name="connsiteX28" fmla="*/ 5733745 w 7585876"/>
              <a:gd name="connsiteY28" fmla="*/ 784713 h 4737206"/>
              <a:gd name="connsiteX29" fmla="*/ 5203559 w 7585876"/>
              <a:gd name="connsiteY29" fmla="*/ 516673 h 4737206"/>
              <a:gd name="connsiteX30" fmla="*/ 4775010 w 7585876"/>
              <a:gd name="connsiteY30" fmla="*/ 516673 h 4737206"/>
              <a:gd name="connsiteX31" fmla="*/ 3886658 w 7585876"/>
              <a:gd name="connsiteY31" fmla="*/ 109010 h 4737206"/>
              <a:gd name="connsiteX32" fmla="*/ 3792932 w 7585876"/>
              <a:gd name="connsiteY32" fmla="*/ 0 h 4737206"/>
              <a:gd name="connsiteX33" fmla="*/ 3699180 w 7585876"/>
              <a:gd name="connsiteY33" fmla="*/ 109010 h 4737206"/>
              <a:gd name="connsiteX34" fmla="*/ 2810853 w 7585876"/>
              <a:gd name="connsiteY34" fmla="*/ 516673 h 4737206"/>
              <a:gd name="connsiteX35" fmla="*/ 2382304 w 7585876"/>
              <a:gd name="connsiteY35" fmla="*/ 516673 h 4737206"/>
              <a:gd name="connsiteX36" fmla="*/ 1852118 w 7585876"/>
              <a:gd name="connsiteY36" fmla="*/ 784713 h 4737206"/>
              <a:gd name="connsiteX37" fmla="*/ 1848003 w 7585876"/>
              <a:gd name="connsiteY37" fmla="*/ 790297 h 4737206"/>
              <a:gd name="connsiteX38" fmla="*/ 1569390 w 7585876"/>
              <a:gd name="connsiteY38" fmla="*/ 790297 h 4737206"/>
              <a:gd name="connsiteX39" fmla="*/ 1084695 w 7585876"/>
              <a:gd name="connsiteY39" fmla="*/ 1160926 h 4737206"/>
              <a:gd name="connsiteX40" fmla="*/ 1082244 w 7585876"/>
              <a:gd name="connsiteY40" fmla="*/ 1169975 h 4737206"/>
              <a:gd name="connsiteX41" fmla="*/ 1072909 w 7585876"/>
              <a:gd name="connsiteY41" fmla="*/ 1170978 h 4737206"/>
              <a:gd name="connsiteX42" fmla="*/ 713067 w 7585876"/>
              <a:gd name="connsiteY42" fmla="*/ 1474034 h 4737206"/>
              <a:gd name="connsiteX43" fmla="*/ 710997 w 7585876"/>
              <a:gd name="connsiteY43" fmla="*/ 1481243 h 4737206"/>
              <a:gd name="connsiteX44" fmla="*/ 703809 w 7585876"/>
              <a:gd name="connsiteY44" fmla="*/ 1483401 h 4737206"/>
              <a:gd name="connsiteX45" fmla="*/ 427177 w 7585876"/>
              <a:gd name="connsiteY45" fmla="*/ 1767534 h 4737206"/>
              <a:gd name="connsiteX46" fmla="*/ 383439 w 7585876"/>
              <a:gd name="connsiteY46" fmla="*/ 1929888 h 4737206"/>
              <a:gd name="connsiteX47" fmla="*/ 145961 w 7585876"/>
              <a:gd name="connsiteY47" fmla="*/ 2267175 h 4737206"/>
              <a:gd name="connsiteX48" fmla="*/ 0 w 7585876"/>
              <a:gd name="connsiteY48" fmla="*/ 2368597 h 4737206"/>
              <a:gd name="connsiteX49" fmla="*/ 145961 w 7585876"/>
              <a:gd name="connsiteY49" fmla="*/ 2470005 h 4737206"/>
              <a:gd name="connsiteX50" fmla="*/ 383439 w 7585876"/>
              <a:gd name="connsiteY50" fmla="*/ 2807316 h 4737206"/>
              <a:gd name="connsiteX51" fmla="*/ 427177 w 7585876"/>
              <a:gd name="connsiteY51" fmla="*/ 2969671 h 4737206"/>
              <a:gd name="connsiteX52" fmla="*/ 703809 w 7585876"/>
              <a:gd name="connsiteY52" fmla="*/ 3253792 h 4737206"/>
              <a:gd name="connsiteX53" fmla="*/ 710997 w 7585876"/>
              <a:gd name="connsiteY53" fmla="*/ 3255949 h 4737206"/>
              <a:gd name="connsiteX54" fmla="*/ 713067 w 7585876"/>
              <a:gd name="connsiteY54" fmla="*/ 3263171 h 4737206"/>
              <a:gd name="connsiteX55" fmla="*/ 1072909 w 7585876"/>
              <a:gd name="connsiteY55" fmla="*/ 3566228 h 4737206"/>
              <a:gd name="connsiteX56" fmla="*/ 1082244 w 7585876"/>
              <a:gd name="connsiteY56" fmla="*/ 3567230 h 4737206"/>
              <a:gd name="connsiteX57" fmla="*/ 1084695 w 7585876"/>
              <a:gd name="connsiteY57" fmla="*/ 3576280 h 4737206"/>
              <a:gd name="connsiteX58" fmla="*/ 1569390 w 7585876"/>
              <a:gd name="connsiteY58" fmla="*/ 3946895 h 4737206"/>
              <a:gd name="connsiteX59" fmla="*/ 1848003 w 7585876"/>
              <a:gd name="connsiteY59" fmla="*/ 3946895 h 4737206"/>
              <a:gd name="connsiteX60" fmla="*/ 1852118 w 7585876"/>
              <a:gd name="connsiteY60" fmla="*/ 3952492 h 4737206"/>
              <a:gd name="connsiteX61" fmla="*/ 2382304 w 7585876"/>
              <a:gd name="connsiteY61" fmla="*/ 4220520 h 4737206"/>
              <a:gd name="connsiteX62" fmla="*/ 2810853 w 7585876"/>
              <a:gd name="connsiteY62" fmla="*/ 4220520 h 4737206"/>
              <a:gd name="connsiteX63" fmla="*/ 3699180 w 7585876"/>
              <a:gd name="connsiteY63" fmla="*/ 4628170 h 4737206"/>
              <a:gd name="connsiteX64" fmla="*/ 3792932 w 7585876"/>
              <a:gd name="connsiteY64" fmla="*/ 4737206 h 47372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7585876" h="4737206">
                <a:moveTo>
                  <a:pt x="3792932" y="4737206"/>
                </a:moveTo>
                <a:lnTo>
                  <a:pt x="3886670" y="4628170"/>
                </a:lnTo>
                <a:cubicBezTo>
                  <a:pt x="4109441" y="4369103"/>
                  <a:pt x="4433227" y="4220520"/>
                  <a:pt x="4775010" y="4220520"/>
                </a:cubicBezTo>
                <a:lnTo>
                  <a:pt x="5203559" y="4220520"/>
                </a:lnTo>
                <a:cubicBezTo>
                  <a:pt x="5411979" y="4220520"/>
                  <a:pt x="5610187" y="4120329"/>
                  <a:pt x="5733745" y="3952492"/>
                </a:cubicBezTo>
                <a:lnTo>
                  <a:pt x="5737861" y="3946907"/>
                </a:lnTo>
                <a:lnTo>
                  <a:pt x="6016473" y="3946895"/>
                </a:lnTo>
                <a:cubicBezTo>
                  <a:pt x="6242673" y="3946895"/>
                  <a:pt x="6441987" y="3794491"/>
                  <a:pt x="6501168" y="3576280"/>
                </a:cubicBezTo>
                <a:lnTo>
                  <a:pt x="6503632" y="3567230"/>
                </a:lnTo>
                <a:lnTo>
                  <a:pt x="6512954" y="3566228"/>
                </a:lnTo>
                <a:cubicBezTo>
                  <a:pt x="6681470" y="3548078"/>
                  <a:pt x="6826086" y="3426287"/>
                  <a:pt x="6872808" y="3263158"/>
                </a:cubicBezTo>
                <a:lnTo>
                  <a:pt x="6874879" y="3255949"/>
                </a:lnTo>
                <a:lnTo>
                  <a:pt x="6882067" y="3253792"/>
                </a:lnTo>
                <a:cubicBezTo>
                  <a:pt x="7016331" y="3213507"/>
                  <a:pt x="7122326" y="3104636"/>
                  <a:pt x="7158686" y="2969684"/>
                </a:cubicBezTo>
                <a:lnTo>
                  <a:pt x="7202437" y="2807316"/>
                </a:lnTo>
                <a:cubicBezTo>
                  <a:pt x="7239267" y="2670625"/>
                  <a:pt x="7323596" y="2550839"/>
                  <a:pt x="7439915" y="2470005"/>
                </a:cubicBezTo>
                <a:lnTo>
                  <a:pt x="7585876" y="2368597"/>
                </a:lnTo>
                <a:lnTo>
                  <a:pt x="7439915" y="2267175"/>
                </a:lnTo>
                <a:cubicBezTo>
                  <a:pt x="7323596" y="2186379"/>
                  <a:pt x="7239267" y="2066593"/>
                  <a:pt x="7202437" y="1929888"/>
                </a:cubicBezTo>
                <a:lnTo>
                  <a:pt x="7158686" y="1767522"/>
                </a:lnTo>
                <a:cubicBezTo>
                  <a:pt x="7122326" y="1632556"/>
                  <a:pt x="7016331" y="1523685"/>
                  <a:pt x="6882067" y="1483401"/>
                </a:cubicBezTo>
                <a:lnTo>
                  <a:pt x="6874879" y="1481243"/>
                </a:lnTo>
                <a:lnTo>
                  <a:pt x="6872808" y="1474034"/>
                </a:lnTo>
                <a:cubicBezTo>
                  <a:pt x="6826072" y="1310906"/>
                  <a:pt x="6681458" y="1189115"/>
                  <a:pt x="6512954" y="1170978"/>
                </a:cubicBezTo>
                <a:lnTo>
                  <a:pt x="6503632" y="1169975"/>
                </a:lnTo>
                <a:lnTo>
                  <a:pt x="6501168" y="1160926"/>
                </a:lnTo>
                <a:cubicBezTo>
                  <a:pt x="6441987" y="942701"/>
                  <a:pt x="6242673" y="790297"/>
                  <a:pt x="6016473" y="790297"/>
                </a:cubicBezTo>
                <a:lnTo>
                  <a:pt x="5737861" y="790297"/>
                </a:lnTo>
                <a:lnTo>
                  <a:pt x="5733745" y="784713"/>
                </a:lnTo>
                <a:cubicBezTo>
                  <a:pt x="5610187" y="616863"/>
                  <a:pt x="5411979" y="516673"/>
                  <a:pt x="5203559" y="516673"/>
                </a:cubicBezTo>
                <a:lnTo>
                  <a:pt x="4775010" y="516673"/>
                </a:lnTo>
                <a:cubicBezTo>
                  <a:pt x="4433227" y="516673"/>
                  <a:pt x="4109441" y="368089"/>
                  <a:pt x="3886658" y="109010"/>
                </a:cubicBezTo>
                <a:lnTo>
                  <a:pt x="3792932" y="0"/>
                </a:lnTo>
                <a:lnTo>
                  <a:pt x="3699180" y="109010"/>
                </a:lnTo>
                <a:cubicBezTo>
                  <a:pt x="3476435" y="368089"/>
                  <a:pt x="3152649" y="516673"/>
                  <a:pt x="2810853" y="516673"/>
                </a:cubicBezTo>
                <a:lnTo>
                  <a:pt x="2382304" y="516673"/>
                </a:lnTo>
                <a:cubicBezTo>
                  <a:pt x="2173885" y="516673"/>
                  <a:pt x="1975676" y="616863"/>
                  <a:pt x="1852118" y="784713"/>
                </a:cubicBezTo>
                <a:lnTo>
                  <a:pt x="1848003" y="790297"/>
                </a:lnTo>
                <a:lnTo>
                  <a:pt x="1569390" y="790297"/>
                </a:lnTo>
                <a:cubicBezTo>
                  <a:pt x="1343190" y="790297"/>
                  <a:pt x="1143877" y="942701"/>
                  <a:pt x="1084695" y="1160926"/>
                </a:cubicBezTo>
                <a:lnTo>
                  <a:pt x="1082244" y="1169975"/>
                </a:lnTo>
                <a:lnTo>
                  <a:pt x="1072909" y="1170978"/>
                </a:lnTo>
                <a:cubicBezTo>
                  <a:pt x="904380" y="1189153"/>
                  <a:pt x="759778" y="1310944"/>
                  <a:pt x="713067" y="1474034"/>
                </a:cubicBezTo>
                <a:lnTo>
                  <a:pt x="710997" y="1481243"/>
                </a:lnTo>
                <a:lnTo>
                  <a:pt x="703809" y="1483401"/>
                </a:lnTo>
                <a:cubicBezTo>
                  <a:pt x="569532" y="1523685"/>
                  <a:pt x="463538" y="1632556"/>
                  <a:pt x="427177" y="1767534"/>
                </a:cubicBezTo>
                <a:lnTo>
                  <a:pt x="383439" y="1929888"/>
                </a:lnTo>
                <a:cubicBezTo>
                  <a:pt x="346596" y="2066593"/>
                  <a:pt x="262268" y="2186379"/>
                  <a:pt x="145961" y="2267175"/>
                </a:cubicBezTo>
                <a:lnTo>
                  <a:pt x="0" y="2368597"/>
                </a:lnTo>
                <a:lnTo>
                  <a:pt x="145961" y="2470005"/>
                </a:lnTo>
                <a:cubicBezTo>
                  <a:pt x="262268" y="2550826"/>
                  <a:pt x="346596" y="2670612"/>
                  <a:pt x="383439" y="2807316"/>
                </a:cubicBezTo>
                <a:lnTo>
                  <a:pt x="427177" y="2969671"/>
                </a:lnTo>
                <a:cubicBezTo>
                  <a:pt x="463538" y="3104649"/>
                  <a:pt x="569532" y="3213520"/>
                  <a:pt x="703809" y="3253792"/>
                </a:cubicBezTo>
                <a:lnTo>
                  <a:pt x="710997" y="3255949"/>
                </a:lnTo>
                <a:lnTo>
                  <a:pt x="713067" y="3263171"/>
                </a:lnTo>
                <a:cubicBezTo>
                  <a:pt x="759778" y="3426274"/>
                  <a:pt x="904393" y="3548065"/>
                  <a:pt x="1072909" y="3566228"/>
                </a:cubicBezTo>
                <a:lnTo>
                  <a:pt x="1082244" y="3567230"/>
                </a:lnTo>
                <a:lnTo>
                  <a:pt x="1084695" y="3576280"/>
                </a:lnTo>
                <a:cubicBezTo>
                  <a:pt x="1143877" y="3794491"/>
                  <a:pt x="1343190" y="3946895"/>
                  <a:pt x="1569390" y="3946895"/>
                </a:cubicBezTo>
                <a:lnTo>
                  <a:pt x="1848003" y="3946895"/>
                </a:lnTo>
                <a:lnTo>
                  <a:pt x="1852118" y="3952492"/>
                </a:lnTo>
                <a:cubicBezTo>
                  <a:pt x="1975689" y="4120329"/>
                  <a:pt x="2173885" y="4220520"/>
                  <a:pt x="2382304" y="4220520"/>
                </a:cubicBezTo>
                <a:lnTo>
                  <a:pt x="2810853" y="4220520"/>
                </a:lnTo>
                <a:cubicBezTo>
                  <a:pt x="3152649" y="4220520"/>
                  <a:pt x="3476435" y="4369103"/>
                  <a:pt x="3699180" y="4628170"/>
                </a:cubicBezTo>
                <a:lnTo>
                  <a:pt x="3792932" y="4737206"/>
                </a:lnTo>
                <a:close/>
              </a:path>
            </a:pathLst>
          </a:custGeom>
          <a:solidFill>
            <a:srgbClr val="EFF7F9"/>
          </a:solidFill>
          <a:ln w="76200" cap="flat">
            <a:solidFill>
              <a:srgbClr val="0D5060"/>
            </a:solidFill>
            <a:prstDash val="solid"/>
            <a:miter/>
          </a:ln>
          <a:effectLst>
            <a:innerShdw blurRad="152400" dist="50800" dir="10800000">
              <a:schemeClr val="bg1">
                <a:lumMod val="50000"/>
                <a:alpha val="50000"/>
              </a:schemeClr>
            </a:innerShdw>
          </a:effectLst>
        </p:spPr>
        <p:txBody>
          <a:bodyPr wrap="square" rtlCol="1" anchor="ctr">
            <a:noAutofit/>
          </a:bodyPr>
          <a:lstStyle/>
          <a:p>
            <a:pPr algn="r" rtl="1"/>
            <a:endParaRPr lang="fa-IR" dirty="0"/>
          </a:p>
        </p:txBody>
      </p:sp>
      <p:sp>
        <p:nvSpPr>
          <p:cNvPr id="29" name="TextBox 28">
            <a:extLst>
              <a:ext uri="{FF2B5EF4-FFF2-40B4-BE49-F238E27FC236}">
                <a16:creationId xmlns:a16="http://schemas.microsoft.com/office/drawing/2014/main" id="{897A6DED-4F29-B126-8140-111A5AEBCB47}"/>
              </a:ext>
            </a:extLst>
          </p:cNvPr>
          <p:cNvSpPr txBox="1"/>
          <p:nvPr/>
        </p:nvSpPr>
        <p:spPr>
          <a:xfrm>
            <a:off x="624078" y="1275269"/>
            <a:ext cx="5196049" cy="515526"/>
          </a:xfrm>
          <a:prstGeom prst="rect">
            <a:avLst/>
          </a:prstGeom>
          <a:noFill/>
        </p:spPr>
        <p:txBody>
          <a:bodyPr wrap="square" rtlCol="0">
            <a:spAutoFit/>
          </a:bodyPr>
          <a:lstStyle/>
          <a:p>
            <a:pPr algn="ctr" rtl="1">
              <a:lnSpc>
                <a:spcPct val="150000"/>
              </a:lnSpc>
            </a:pPr>
            <a:r>
              <a:rPr lang="fa-IR" sz="2000" b="1" dirty="0">
                <a:solidFill>
                  <a:srgbClr val="0D5060"/>
                </a:solidFill>
                <a:cs typeface="B Mitra" panose="00000400000000000000" pitchFamily="2" charset="-78"/>
              </a:rPr>
              <a:t>تیتر عنوان خود را بنویسید</a:t>
            </a:r>
            <a:endParaRPr lang="en-US" sz="8800" b="1" dirty="0">
              <a:solidFill>
                <a:srgbClr val="0D5060"/>
              </a:solidFill>
              <a:cs typeface="B Mitra" panose="00000400000000000000" pitchFamily="2" charset="-78"/>
            </a:endParaRPr>
          </a:p>
        </p:txBody>
      </p:sp>
      <p:sp>
        <p:nvSpPr>
          <p:cNvPr id="30" name="TextBox 29">
            <a:extLst>
              <a:ext uri="{FF2B5EF4-FFF2-40B4-BE49-F238E27FC236}">
                <a16:creationId xmlns:a16="http://schemas.microsoft.com/office/drawing/2014/main" id="{4F717C13-8880-3834-8FC7-7376F5691348}"/>
              </a:ext>
            </a:extLst>
          </p:cNvPr>
          <p:cNvSpPr txBox="1"/>
          <p:nvPr/>
        </p:nvSpPr>
        <p:spPr>
          <a:xfrm>
            <a:off x="1213376" y="1942245"/>
            <a:ext cx="3987771" cy="3662541"/>
          </a:xfrm>
          <a:prstGeom prst="rect">
            <a:avLst/>
          </a:prstGeom>
          <a:noFill/>
        </p:spPr>
        <p:txBody>
          <a:bodyPr wrap="square">
            <a:spAutoFit/>
          </a:bodyPr>
          <a:lstStyle/>
          <a:p>
            <a:pPr algn="ctr" rtl="1">
              <a:lnSpc>
                <a:spcPct val="300000"/>
              </a:lnSpc>
            </a:pPr>
            <a:r>
              <a:rPr lang="fa-IR" sz="1600" dirty="0">
                <a:solidFill>
                  <a:srgbClr val="0D5060"/>
                </a:solidFill>
                <a:latin typeface="Kalameh" pitchFamily="2" charset="-78"/>
                <a:cs typeface="B Mitra" panose="00000400000000000000" pitchFamily="2" charset="-78"/>
              </a:rPr>
              <a:t>فروشگاه مینارو ارائه دهنده انواع فایل های کاربردی با بهترین کیفیت این متن تست می باشد</a:t>
            </a:r>
            <a:r>
              <a:rPr lang="en-US" sz="1600" dirty="0">
                <a:solidFill>
                  <a:srgbClr val="0D5060"/>
                </a:solidFill>
                <a:latin typeface="Kalameh" pitchFamily="2" charset="-78"/>
                <a:cs typeface="B Mitra" panose="00000400000000000000" pitchFamily="2" charset="-78"/>
              </a:rPr>
              <a:t> </a:t>
            </a:r>
            <a:r>
              <a:rPr lang="fa-IR" sz="1600" dirty="0">
                <a:solidFill>
                  <a:srgbClr val="0D5060"/>
                </a:solidFill>
                <a:latin typeface="Kalameh" pitchFamily="2" charset="-78"/>
                <a:cs typeface="B Mitra"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میباشد.</a:t>
            </a:r>
            <a:endParaRPr lang="en-US" sz="1600" dirty="0">
              <a:solidFill>
                <a:srgbClr val="0D5060"/>
              </a:solidFill>
              <a:cs typeface="B Mitra" panose="00000400000000000000" pitchFamily="2" charset="-78"/>
            </a:endParaRPr>
          </a:p>
        </p:txBody>
      </p:sp>
      <p:sp>
        <p:nvSpPr>
          <p:cNvPr id="31" name="TextBox 30">
            <a:extLst>
              <a:ext uri="{FF2B5EF4-FFF2-40B4-BE49-F238E27FC236}">
                <a16:creationId xmlns:a16="http://schemas.microsoft.com/office/drawing/2014/main" id="{E7B16D31-2463-2151-2072-436E197C3B10}"/>
              </a:ext>
            </a:extLst>
          </p:cNvPr>
          <p:cNvSpPr txBox="1"/>
          <p:nvPr/>
        </p:nvSpPr>
        <p:spPr>
          <a:xfrm>
            <a:off x="3493037" y="295966"/>
            <a:ext cx="5196049" cy="515526"/>
          </a:xfrm>
          <a:prstGeom prst="rect">
            <a:avLst/>
          </a:prstGeom>
          <a:noFill/>
        </p:spPr>
        <p:txBody>
          <a:bodyPr wrap="square" rtlCol="0">
            <a:spAutoFit/>
          </a:bodyPr>
          <a:lstStyle/>
          <a:p>
            <a:pPr algn="ctr" rtl="1">
              <a:lnSpc>
                <a:spcPct val="150000"/>
              </a:lnSpc>
            </a:pPr>
            <a:r>
              <a:rPr lang="fa-IR" sz="2000" b="1" dirty="0">
                <a:solidFill>
                  <a:schemeClr val="bg1"/>
                </a:solidFill>
                <a:cs typeface="B Mitra" panose="00000400000000000000" pitchFamily="2" charset="-78"/>
              </a:rPr>
              <a:t>تیتر عنوان اصلی خود را بنویسید</a:t>
            </a:r>
            <a:endParaRPr lang="en-US" sz="8800" b="1" dirty="0">
              <a:solidFill>
                <a:schemeClr val="bg1"/>
              </a:solidFill>
              <a:cs typeface="B Mitra" panose="00000400000000000000" pitchFamily="2" charset="-78"/>
            </a:endParaRPr>
          </a:p>
        </p:txBody>
      </p:sp>
    </p:spTree>
    <p:extLst>
      <p:ext uri="{BB962C8B-B14F-4D97-AF65-F5344CB8AC3E}">
        <p14:creationId xmlns:p14="http://schemas.microsoft.com/office/powerpoint/2010/main" val="4292069774"/>
      </p:ext>
    </p:extLst>
  </p:cSld>
  <p:clrMapOvr>
    <a:masterClrMapping/>
  </p:clrMapOvr>
  <mc:AlternateContent xmlns:mc="http://schemas.openxmlformats.org/markup-compatibility/2006">
    <mc:Choice xmlns:p14="http://schemas.microsoft.com/office/powerpoint/2010/main" Requires="p14">
      <p:transition spd="slow" p14:dur="1200">
        <p14:prism dir="d"/>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grpId="0" nodeType="click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wipe(right)">
                                      <p:cBhvr>
                                        <p:cTn id="7" dur="500"/>
                                        <p:tgtEl>
                                          <p:spTgt spid="31"/>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wipe(down)">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5" fill="hold" grpId="0" nodeType="clickEffect">
                                  <p:stCondLst>
                                    <p:cond delay="0"/>
                                  </p:stCondLst>
                                  <p:childTnLst>
                                    <p:set>
                                      <p:cBhvr>
                                        <p:cTn id="16" dur="1" fill="hold">
                                          <p:stCondLst>
                                            <p:cond delay="0"/>
                                          </p:stCondLst>
                                        </p:cTn>
                                        <p:tgtEl>
                                          <p:spTgt spid="29"/>
                                        </p:tgtEl>
                                        <p:attrNameLst>
                                          <p:attrName>style.visibility</p:attrName>
                                        </p:attrNameLst>
                                      </p:cBhvr>
                                      <p:to>
                                        <p:strVal val="visible"/>
                                      </p:to>
                                    </p:set>
                                    <p:animEffect transition="in" filter="randombar(vertical)">
                                      <p:cBhvr>
                                        <p:cTn id="17" dur="500"/>
                                        <p:tgtEl>
                                          <p:spTgt spid="29"/>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30"/>
                                        </p:tgtEl>
                                        <p:attrNameLst>
                                          <p:attrName>style.visibility</p:attrName>
                                        </p:attrNameLst>
                                      </p:cBhvr>
                                      <p:to>
                                        <p:strVal val="visible"/>
                                      </p:to>
                                    </p:set>
                                    <p:animEffect transition="in" filter="wipe(down)">
                                      <p:cBhvr>
                                        <p:cTn id="22"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29" grpId="0"/>
      <p:bldP spid="30" grpId="0"/>
      <p:bldP spid="31"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BB03085C-9D40-A6B1-4884-AFD85F8A5F7A}"/>
              </a:ext>
            </a:extLst>
          </p:cNvPr>
          <p:cNvGrpSpPr/>
          <p:nvPr/>
        </p:nvGrpSpPr>
        <p:grpSpPr>
          <a:xfrm>
            <a:off x="318526" y="374072"/>
            <a:ext cx="11554947" cy="6331527"/>
            <a:chOff x="210028" y="225374"/>
            <a:chExt cx="12104448" cy="6632626"/>
          </a:xfrm>
        </p:grpSpPr>
        <p:sp>
          <p:nvSpPr>
            <p:cNvPr id="3" name="Freeform: Shape 2">
              <a:extLst>
                <a:ext uri="{FF2B5EF4-FFF2-40B4-BE49-F238E27FC236}">
                  <a16:creationId xmlns:a16="http://schemas.microsoft.com/office/drawing/2014/main" id="{A439EFBD-82FD-F73B-4D8D-9E741CCBFBDE}"/>
                </a:ext>
              </a:extLst>
            </p:cNvPr>
            <p:cNvSpPr/>
            <p:nvPr/>
          </p:nvSpPr>
          <p:spPr>
            <a:xfrm rot="16200000" flipV="1">
              <a:off x="-80173" y="515575"/>
              <a:ext cx="6632626" cy="6052224"/>
            </a:xfrm>
            <a:custGeom>
              <a:avLst/>
              <a:gdLst>
                <a:gd name="connsiteX0" fmla="*/ 3792932 w 7585876"/>
                <a:gd name="connsiteY0" fmla="*/ 4737206 h 4737206"/>
                <a:gd name="connsiteX1" fmla="*/ 3886670 w 7585876"/>
                <a:gd name="connsiteY1" fmla="*/ 4628170 h 4737206"/>
                <a:gd name="connsiteX2" fmla="*/ 4775010 w 7585876"/>
                <a:gd name="connsiteY2" fmla="*/ 4220520 h 4737206"/>
                <a:gd name="connsiteX3" fmla="*/ 5203559 w 7585876"/>
                <a:gd name="connsiteY3" fmla="*/ 4220520 h 4737206"/>
                <a:gd name="connsiteX4" fmla="*/ 5733745 w 7585876"/>
                <a:gd name="connsiteY4" fmla="*/ 3952492 h 4737206"/>
                <a:gd name="connsiteX5" fmla="*/ 5737861 w 7585876"/>
                <a:gd name="connsiteY5" fmla="*/ 3946907 h 4737206"/>
                <a:gd name="connsiteX6" fmla="*/ 6016473 w 7585876"/>
                <a:gd name="connsiteY6" fmla="*/ 3946895 h 4737206"/>
                <a:gd name="connsiteX7" fmla="*/ 6501168 w 7585876"/>
                <a:gd name="connsiteY7" fmla="*/ 3576280 h 4737206"/>
                <a:gd name="connsiteX8" fmla="*/ 6503632 w 7585876"/>
                <a:gd name="connsiteY8" fmla="*/ 3567230 h 4737206"/>
                <a:gd name="connsiteX9" fmla="*/ 6512954 w 7585876"/>
                <a:gd name="connsiteY9" fmla="*/ 3566228 h 4737206"/>
                <a:gd name="connsiteX10" fmla="*/ 6872808 w 7585876"/>
                <a:gd name="connsiteY10" fmla="*/ 3263158 h 4737206"/>
                <a:gd name="connsiteX11" fmla="*/ 6874879 w 7585876"/>
                <a:gd name="connsiteY11" fmla="*/ 3255949 h 4737206"/>
                <a:gd name="connsiteX12" fmla="*/ 6882067 w 7585876"/>
                <a:gd name="connsiteY12" fmla="*/ 3253792 h 4737206"/>
                <a:gd name="connsiteX13" fmla="*/ 7158686 w 7585876"/>
                <a:gd name="connsiteY13" fmla="*/ 2969684 h 4737206"/>
                <a:gd name="connsiteX14" fmla="*/ 7202437 w 7585876"/>
                <a:gd name="connsiteY14" fmla="*/ 2807316 h 4737206"/>
                <a:gd name="connsiteX15" fmla="*/ 7439915 w 7585876"/>
                <a:gd name="connsiteY15" fmla="*/ 2470005 h 4737206"/>
                <a:gd name="connsiteX16" fmla="*/ 7585876 w 7585876"/>
                <a:gd name="connsiteY16" fmla="*/ 2368597 h 4737206"/>
                <a:gd name="connsiteX17" fmla="*/ 7439915 w 7585876"/>
                <a:gd name="connsiteY17" fmla="*/ 2267175 h 4737206"/>
                <a:gd name="connsiteX18" fmla="*/ 7202437 w 7585876"/>
                <a:gd name="connsiteY18" fmla="*/ 1929888 h 4737206"/>
                <a:gd name="connsiteX19" fmla="*/ 7158686 w 7585876"/>
                <a:gd name="connsiteY19" fmla="*/ 1767522 h 4737206"/>
                <a:gd name="connsiteX20" fmla="*/ 6882067 w 7585876"/>
                <a:gd name="connsiteY20" fmla="*/ 1483401 h 4737206"/>
                <a:gd name="connsiteX21" fmla="*/ 6874879 w 7585876"/>
                <a:gd name="connsiteY21" fmla="*/ 1481243 h 4737206"/>
                <a:gd name="connsiteX22" fmla="*/ 6872808 w 7585876"/>
                <a:gd name="connsiteY22" fmla="*/ 1474034 h 4737206"/>
                <a:gd name="connsiteX23" fmla="*/ 6512954 w 7585876"/>
                <a:gd name="connsiteY23" fmla="*/ 1170978 h 4737206"/>
                <a:gd name="connsiteX24" fmla="*/ 6503632 w 7585876"/>
                <a:gd name="connsiteY24" fmla="*/ 1169975 h 4737206"/>
                <a:gd name="connsiteX25" fmla="*/ 6501168 w 7585876"/>
                <a:gd name="connsiteY25" fmla="*/ 1160926 h 4737206"/>
                <a:gd name="connsiteX26" fmla="*/ 6016473 w 7585876"/>
                <a:gd name="connsiteY26" fmla="*/ 790297 h 4737206"/>
                <a:gd name="connsiteX27" fmla="*/ 5737861 w 7585876"/>
                <a:gd name="connsiteY27" fmla="*/ 790297 h 4737206"/>
                <a:gd name="connsiteX28" fmla="*/ 5733745 w 7585876"/>
                <a:gd name="connsiteY28" fmla="*/ 784713 h 4737206"/>
                <a:gd name="connsiteX29" fmla="*/ 5203559 w 7585876"/>
                <a:gd name="connsiteY29" fmla="*/ 516673 h 4737206"/>
                <a:gd name="connsiteX30" fmla="*/ 4775010 w 7585876"/>
                <a:gd name="connsiteY30" fmla="*/ 516673 h 4737206"/>
                <a:gd name="connsiteX31" fmla="*/ 3886658 w 7585876"/>
                <a:gd name="connsiteY31" fmla="*/ 109010 h 4737206"/>
                <a:gd name="connsiteX32" fmla="*/ 3792932 w 7585876"/>
                <a:gd name="connsiteY32" fmla="*/ 0 h 4737206"/>
                <a:gd name="connsiteX33" fmla="*/ 3699180 w 7585876"/>
                <a:gd name="connsiteY33" fmla="*/ 109010 h 4737206"/>
                <a:gd name="connsiteX34" fmla="*/ 2810853 w 7585876"/>
                <a:gd name="connsiteY34" fmla="*/ 516673 h 4737206"/>
                <a:gd name="connsiteX35" fmla="*/ 2382304 w 7585876"/>
                <a:gd name="connsiteY35" fmla="*/ 516673 h 4737206"/>
                <a:gd name="connsiteX36" fmla="*/ 1852118 w 7585876"/>
                <a:gd name="connsiteY36" fmla="*/ 784713 h 4737206"/>
                <a:gd name="connsiteX37" fmla="*/ 1848003 w 7585876"/>
                <a:gd name="connsiteY37" fmla="*/ 790297 h 4737206"/>
                <a:gd name="connsiteX38" fmla="*/ 1569390 w 7585876"/>
                <a:gd name="connsiteY38" fmla="*/ 790297 h 4737206"/>
                <a:gd name="connsiteX39" fmla="*/ 1084695 w 7585876"/>
                <a:gd name="connsiteY39" fmla="*/ 1160926 h 4737206"/>
                <a:gd name="connsiteX40" fmla="*/ 1082244 w 7585876"/>
                <a:gd name="connsiteY40" fmla="*/ 1169975 h 4737206"/>
                <a:gd name="connsiteX41" fmla="*/ 1072909 w 7585876"/>
                <a:gd name="connsiteY41" fmla="*/ 1170978 h 4737206"/>
                <a:gd name="connsiteX42" fmla="*/ 713067 w 7585876"/>
                <a:gd name="connsiteY42" fmla="*/ 1474034 h 4737206"/>
                <a:gd name="connsiteX43" fmla="*/ 710997 w 7585876"/>
                <a:gd name="connsiteY43" fmla="*/ 1481243 h 4737206"/>
                <a:gd name="connsiteX44" fmla="*/ 703809 w 7585876"/>
                <a:gd name="connsiteY44" fmla="*/ 1483401 h 4737206"/>
                <a:gd name="connsiteX45" fmla="*/ 427177 w 7585876"/>
                <a:gd name="connsiteY45" fmla="*/ 1767534 h 4737206"/>
                <a:gd name="connsiteX46" fmla="*/ 383439 w 7585876"/>
                <a:gd name="connsiteY46" fmla="*/ 1929888 h 4737206"/>
                <a:gd name="connsiteX47" fmla="*/ 145961 w 7585876"/>
                <a:gd name="connsiteY47" fmla="*/ 2267175 h 4737206"/>
                <a:gd name="connsiteX48" fmla="*/ 0 w 7585876"/>
                <a:gd name="connsiteY48" fmla="*/ 2368597 h 4737206"/>
                <a:gd name="connsiteX49" fmla="*/ 145961 w 7585876"/>
                <a:gd name="connsiteY49" fmla="*/ 2470005 h 4737206"/>
                <a:gd name="connsiteX50" fmla="*/ 383439 w 7585876"/>
                <a:gd name="connsiteY50" fmla="*/ 2807316 h 4737206"/>
                <a:gd name="connsiteX51" fmla="*/ 427177 w 7585876"/>
                <a:gd name="connsiteY51" fmla="*/ 2969671 h 4737206"/>
                <a:gd name="connsiteX52" fmla="*/ 703809 w 7585876"/>
                <a:gd name="connsiteY52" fmla="*/ 3253792 h 4737206"/>
                <a:gd name="connsiteX53" fmla="*/ 710997 w 7585876"/>
                <a:gd name="connsiteY53" fmla="*/ 3255949 h 4737206"/>
                <a:gd name="connsiteX54" fmla="*/ 713067 w 7585876"/>
                <a:gd name="connsiteY54" fmla="*/ 3263171 h 4737206"/>
                <a:gd name="connsiteX55" fmla="*/ 1072909 w 7585876"/>
                <a:gd name="connsiteY55" fmla="*/ 3566228 h 4737206"/>
                <a:gd name="connsiteX56" fmla="*/ 1082244 w 7585876"/>
                <a:gd name="connsiteY56" fmla="*/ 3567230 h 4737206"/>
                <a:gd name="connsiteX57" fmla="*/ 1084695 w 7585876"/>
                <a:gd name="connsiteY57" fmla="*/ 3576280 h 4737206"/>
                <a:gd name="connsiteX58" fmla="*/ 1569390 w 7585876"/>
                <a:gd name="connsiteY58" fmla="*/ 3946895 h 4737206"/>
                <a:gd name="connsiteX59" fmla="*/ 1848003 w 7585876"/>
                <a:gd name="connsiteY59" fmla="*/ 3946895 h 4737206"/>
                <a:gd name="connsiteX60" fmla="*/ 1852118 w 7585876"/>
                <a:gd name="connsiteY60" fmla="*/ 3952492 h 4737206"/>
                <a:gd name="connsiteX61" fmla="*/ 2382304 w 7585876"/>
                <a:gd name="connsiteY61" fmla="*/ 4220520 h 4737206"/>
                <a:gd name="connsiteX62" fmla="*/ 2810853 w 7585876"/>
                <a:gd name="connsiteY62" fmla="*/ 4220520 h 4737206"/>
                <a:gd name="connsiteX63" fmla="*/ 3699180 w 7585876"/>
                <a:gd name="connsiteY63" fmla="*/ 4628170 h 4737206"/>
                <a:gd name="connsiteX64" fmla="*/ 3792932 w 7585876"/>
                <a:gd name="connsiteY64" fmla="*/ 4737206 h 47372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7585876" h="4737206">
                  <a:moveTo>
                    <a:pt x="3792932" y="4737206"/>
                  </a:moveTo>
                  <a:lnTo>
                    <a:pt x="3886670" y="4628170"/>
                  </a:lnTo>
                  <a:cubicBezTo>
                    <a:pt x="4109441" y="4369103"/>
                    <a:pt x="4433227" y="4220520"/>
                    <a:pt x="4775010" y="4220520"/>
                  </a:cubicBezTo>
                  <a:lnTo>
                    <a:pt x="5203559" y="4220520"/>
                  </a:lnTo>
                  <a:cubicBezTo>
                    <a:pt x="5411979" y="4220520"/>
                    <a:pt x="5610187" y="4120329"/>
                    <a:pt x="5733745" y="3952492"/>
                  </a:cubicBezTo>
                  <a:lnTo>
                    <a:pt x="5737861" y="3946907"/>
                  </a:lnTo>
                  <a:lnTo>
                    <a:pt x="6016473" y="3946895"/>
                  </a:lnTo>
                  <a:cubicBezTo>
                    <a:pt x="6242673" y="3946895"/>
                    <a:pt x="6441987" y="3794491"/>
                    <a:pt x="6501168" y="3576280"/>
                  </a:cubicBezTo>
                  <a:lnTo>
                    <a:pt x="6503632" y="3567230"/>
                  </a:lnTo>
                  <a:lnTo>
                    <a:pt x="6512954" y="3566228"/>
                  </a:lnTo>
                  <a:cubicBezTo>
                    <a:pt x="6681470" y="3548078"/>
                    <a:pt x="6826086" y="3426287"/>
                    <a:pt x="6872808" y="3263158"/>
                  </a:cubicBezTo>
                  <a:lnTo>
                    <a:pt x="6874879" y="3255949"/>
                  </a:lnTo>
                  <a:lnTo>
                    <a:pt x="6882067" y="3253792"/>
                  </a:lnTo>
                  <a:cubicBezTo>
                    <a:pt x="7016331" y="3213507"/>
                    <a:pt x="7122326" y="3104636"/>
                    <a:pt x="7158686" y="2969684"/>
                  </a:cubicBezTo>
                  <a:lnTo>
                    <a:pt x="7202437" y="2807316"/>
                  </a:lnTo>
                  <a:cubicBezTo>
                    <a:pt x="7239267" y="2670625"/>
                    <a:pt x="7323596" y="2550839"/>
                    <a:pt x="7439915" y="2470005"/>
                  </a:cubicBezTo>
                  <a:lnTo>
                    <a:pt x="7585876" y="2368597"/>
                  </a:lnTo>
                  <a:lnTo>
                    <a:pt x="7439915" y="2267175"/>
                  </a:lnTo>
                  <a:cubicBezTo>
                    <a:pt x="7323596" y="2186379"/>
                    <a:pt x="7239267" y="2066593"/>
                    <a:pt x="7202437" y="1929888"/>
                  </a:cubicBezTo>
                  <a:lnTo>
                    <a:pt x="7158686" y="1767522"/>
                  </a:lnTo>
                  <a:cubicBezTo>
                    <a:pt x="7122326" y="1632556"/>
                    <a:pt x="7016331" y="1523685"/>
                    <a:pt x="6882067" y="1483401"/>
                  </a:cubicBezTo>
                  <a:lnTo>
                    <a:pt x="6874879" y="1481243"/>
                  </a:lnTo>
                  <a:lnTo>
                    <a:pt x="6872808" y="1474034"/>
                  </a:lnTo>
                  <a:cubicBezTo>
                    <a:pt x="6826072" y="1310906"/>
                    <a:pt x="6681458" y="1189115"/>
                    <a:pt x="6512954" y="1170978"/>
                  </a:cubicBezTo>
                  <a:lnTo>
                    <a:pt x="6503632" y="1169975"/>
                  </a:lnTo>
                  <a:lnTo>
                    <a:pt x="6501168" y="1160926"/>
                  </a:lnTo>
                  <a:cubicBezTo>
                    <a:pt x="6441987" y="942701"/>
                    <a:pt x="6242673" y="790297"/>
                    <a:pt x="6016473" y="790297"/>
                  </a:cubicBezTo>
                  <a:lnTo>
                    <a:pt x="5737861" y="790297"/>
                  </a:lnTo>
                  <a:lnTo>
                    <a:pt x="5733745" y="784713"/>
                  </a:lnTo>
                  <a:cubicBezTo>
                    <a:pt x="5610187" y="616863"/>
                    <a:pt x="5411979" y="516673"/>
                    <a:pt x="5203559" y="516673"/>
                  </a:cubicBezTo>
                  <a:lnTo>
                    <a:pt x="4775010" y="516673"/>
                  </a:lnTo>
                  <a:cubicBezTo>
                    <a:pt x="4433227" y="516673"/>
                    <a:pt x="4109441" y="368089"/>
                    <a:pt x="3886658" y="109010"/>
                  </a:cubicBezTo>
                  <a:lnTo>
                    <a:pt x="3792932" y="0"/>
                  </a:lnTo>
                  <a:lnTo>
                    <a:pt x="3699180" y="109010"/>
                  </a:lnTo>
                  <a:cubicBezTo>
                    <a:pt x="3476435" y="368089"/>
                    <a:pt x="3152649" y="516673"/>
                    <a:pt x="2810853" y="516673"/>
                  </a:cubicBezTo>
                  <a:lnTo>
                    <a:pt x="2382304" y="516673"/>
                  </a:lnTo>
                  <a:cubicBezTo>
                    <a:pt x="2173885" y="516673"/>
                    <a:pt x="1975676" y="616863"/>
                    <a:pt x="1852118" y="784713"/>
                  </a:cubicBezTo>
                  <a:lnTo>
                    <a:pt x="1848003" y="790297"/>
                  </a:lnTo>
                  <a:lnTo>
                    <a:pt x="1569390" y="790297"/>
                  </a:lnTo>
                  <a:cubicBezTo>
                    <a:pt x="1343190" y="790297"/>
                    <a:pt x="1143877" y="942701"/>
                    <a:pt x="1084695" y="1160926"/>
                  </a:cubicBezTo>
                  <a:lnTo>
                    <a:pt x="1082244" y="1169975"/>
                  </a:lnTo>
                  <a:lnTo>
                    <a:pt x="1072909" y="1170978"/>
                  </a:lnTo>
                  <a:cubicBezTo>
                    <a:pt x="904380" y="1189153"/>
                    <a:pt x="759778" y="1310944"/>
                    <a:pt x="713067" y="1474034"/>
                  </a:cubicBezTo>
                  <a:lnTo>
                    <a:pt x="710997" y="1481243"/>
                  </a:lnTo>
                  <a:lnTo>
                    <a:pt x="703809" y="1483401"/>
                  </a:lnTo>
                  <a:cubicBezTo>
                    <a:pt x="569532" y="1523685"/>
                    <a:pt x="463538" y="1632556"/>
                    <a:pt x="427177" y="1767534"/>
                  </a:cubicBezTo>
                  <a:lnTo>
                    <a:pt x="383439" y="1929888"/>
                  </a:lnTo>
                  <a:cubicBezTo>
                    <a:pt x="346596" y="2066593"/>
                    <a:pt x="262268" y="2186379"/>
                    <a:pt x="145961" y="2267175"/>
                  </a:cubicBezTo>
                  <a:lnTo>
                    <a:pt x="0" y="2368597"/>
                  </a:lnTo>
                  <a:lnTo>
                    <a:pt x="145961" y="2470005"/>
                  </a:lnTo>
                  <a:cubicBezTo>
                    <a:pt x="262268" y="2550826"/>
                    <a:pt x="346596" y="2670612"/>
                    <a:pt x="383439" y="2807316"/>
                  </a:cubicBezTo>
                  <a:lnTo>
                    <a:pt x="427177" y="2969671"/>
                  </a:lnTo>
                  <a:cubicBezTo>
                    <a:pt x="463538" y="3104649"/>
                    <a:pt x="569532" y="3213520"/>
                    <a:pt x="703809" y="3253792"/>
                  </a:cubicBezTo>
                  <a:lnTo>
                    <a:pt x="710997" y="3255949"/>
                  </a:lnTo>
                  <a:lnTo>
                    <a:pt x="713067" y="3263171"/>
                  </a:lnTo>
                  <a:cubicBezTo>
                    <a:pt x="759778" y="3426274"/>
                    <a:pt x="904393" y="3548065"/>
                    <a:pt x="1072909" y="3566228"/>
                  </a:cubicBezTo>
                  <a:lnTo>
                    <a:pt x="1082244" y="3567230"/>
                  </a:lnTo>
                  <a:lnTo>
                    <a:pt x="1084695" y="3576280"/>
                  </a:lnTo>
                  <a:cubicBezTo>
                    <a:pt x="1143877" y="3794491"/>
                    <a:pt x="1343190" y="3946895"/>
                    <a:pt x="1569390" y="3946895"/>
                  </a:cubicBezTo>
                  <a:lnTo>
                    <a:pt x="1848003" y="3946895"/>
                  </a:lnTo>
                  <a:lnTo>
                    <a:pt x="1852118" y="3952492"/>
                  </a:lnTo>
                  <a:cubicBezTo>
                    <a:pt x="1975689" y="4120329"/>
                    <a:pt x="2173885" y="4220520"/>
                    <a:pt x="2382304" y="4220520"/>
                  </a:cubicBezTo>
                  <a:lnTo>
                    <a:pt x="2810853" y="4220520"/>
                  </a:lnTo>
                  <a:cubicBezTo>
                    <a:pt x="3152649" y="4220520"/>
                    <a:pt x="3476435" y="4369103"/>
                    <a:pt x="3699180" y="4628170"/>
                  </a:cubicBezTo>
                  <a:lnTo>
                    <a:pt x="3792932" y="4737206"/>
                  </a:lnTo>
                  <a:close/>
                </a:path>
              </a:pathLst>
            </a:custGeom>
            <a:solidFill>
              <a:srgbClr val="EFF7F9"/>
            </a:solidFill>
            <a:ln w="76200" cap="flat">
              <a:solidFill>
                <a:srgbClr val="0D5060"/>
              </a:solidFill>
              <a:prstDash val="solid"/>
              <a:miter/>
            </a:ln>
            <a:effectLst>
              <a:innerShdw blurRad="152400" dist="50800" dir="10800000">
                <a:schemeClr val="bg1">
                  <a:lumMod val="50000"/>
                  <a:alpha val="50000"/>
                </a:schemeClr>
              </a:innerShdw>
            </a:effectLst>
          </p:spPr>
          <p:txBody>
            <a:bodyPr wrap="square" rtlCol="1" anchor="ctr">
              <a:noAutofit/>
            </a:bodyPr>
            <a:lstStyle/>
            <a:p>
              <a:pPr algn="r" rtl="1"/>
              <a:endParaRPr lang="fa-IR" dirty="0"/>
            </a:p>
          </p:txBody>
        </p:sp>
        <p:sp>
          <p:nvSpPr>
            <p:cNvPr id="4" name="Freeform: Shape 3">
              <a:extLst>
                <a:ext uri="{FF2B5EF4-FFF2-40B4-BE49-F238E27FC236}">
                  <a16:creationId xmlns:a16="http://schemas.microsoft.com/office/drawing/2014/main" id="{C51DF706-7FCE-7C3B-1295-FA7E4B4E8BC3}"/>
                </a:ext>
              </a:extLst>
            </p:cNvPr>
            <p:cNvSpPr/>
            <p:nvPr/>
          </p:nvSpPr>
          <p:spPr>
            <a:xfrm rot="16200000" flipV="1">
              <a:off x="5972051" y="515575"/>
              <a:ext cx="6632626" cy="6052224"/>
            </a:xfrm>
            <a:custGeom>
              <a:avLst/>
              <a:gdLst>
                <a:gd name="connsiteX0" fmla="*/ 3792932 w 7585876"/>
                <a:gd name="connsiteY0" fmla="*/ 4737206 h 4737206"/>
                <a:gd name="connsiteX1" fmla="*/ 3886670 w 7585876"/>
                <a:gd name="connsiteY1" fmla="*/ 4628170 h 4737206"/>
                <a:gd name="connsiteX2" fmla="*/ 4775010 w 7585876"/>
                <a:gd name="connsiteY2" fmla="*/ 4220520 h 4737206"/>
                <a:gd name="connsiteX3" fmla="*/ 5203559 w 7585876"/>
                <a:gd name="connsiteY3" fmla="*/ 4220520 h 4737206"/>
                <a:gd name="connsiteX4" fmla="*/ 5733745 w 7585876"/>
                <a:gd name="connsiteY4" fmla="*/ 3952492 h 4737206"/>
                <a:gd name="connsiteX5" fmla="*/ 5737861 w 7585876"/>
                <a:gd name="connsiteY5" fmla="*/ 3946907 h 4737206"/>
                <a:gd name="connsiteX6" fmla="*/ 6016473 w 7585876"/>
                <a:gd name="connsiteY6" fmla="*/ 3946895 h 4737206"/>
                <a:gd name="connsiteX7" fmla="*/ 6501168 w 7585876"/>
                <a:gd name="connsiteY7" fmla="*/ 3576280 h 4737206"/>
                <a:gd name="connsiteX8" fmla="*/ 6503632 w 7585876"/>
                <a:gd name="connsiteY8" fmla="*/ 3567230 h 4737206"/>
                <a:gd name="connsiteX9" fmla="*/ 6512954 w 7585876"/>
                <a:gd name="connsiteY9" fmla="*/ 3566228 h 4737206"/>
                <a:gd name="connsiteX10" fmla="*/ 6872808 w 7585876"/>
                <a:gd name="connsiteY10" fmla="*/ 3263158 h 4737206"/>
                <a:gd name="connsiteX11" fmla="*/ 6874879 w 7585876"/>
                <a:gd name="connsiteY11" fmla="*/ 3255949 h 4737206"/>
                <a:gd name="connsiteX12" fmla="*/ 6882067 w 7585876"/>
                <a:gd name="connsiteY12" fmla="*/ 3253792 h 4737206"/>
                <a:gd name="connsiteX13" fmla="*/ 7158686 w 7585876"/>
                <a:gd name="connsiteY13" fmla="*/ 2969684 h 4737206"/>
                <a:gd name="connsiteX14" fmla="*/ 7202437 w 7585876"/>
                <a:gd name="connsiteY14" fmla="*/ 2807316 h 4737206"/>
                <a:gd name="connsiteX15" fmla="*/ 7439915 w 7585876"/>
                <a:gd name="connsiteY15" fmla="*/ 2470005 h 4737206"/>
                <a:gd name="connsiteX16" fmla="*/ 7585876 w 7585876"/>
                <a:gd name="connsiteY16" fmla="*/ 2368597 h 4737206"/>
                <a:gd name="connsiteX17" fmla="*/ 7439915 w 7585876"/>
                <a:gd name="connsiteY17" fmla="*/ 2267175 h 4737206"/>
                <a:gd name="connsiteX18" fmla="*/ 7202437 w 7585876"/>
                <a:gd name="connsiteY18" fmla="*/ 1929888 h 4737206"/>
                <a:gd name="connsiteX19" fmla="*/ 7158686 w 7585876"/>
                <a:gd name="connsiteY19" fmla="*/ 1767522 h 4737206"/>
                <a:gd name="connsiteX20" fmla="*/ 6882067 w 7585876"/>
                <a:gd name="connsiteY20" fmla="*/ 1483401 h 4737206"/>
                <a:gd name="connsiteX21" fmla="*/ 6874879 w 7585876"/>
                <a:gd name="connsiteY21" fmla="*/ 1481243 h 4737206"/>
                <a:gd name="connsiteX22" fmla="*/ 6872808 w 7585876"/>
                <a:gd name="connsiteY22" fmla="*/ 1474034 h 4737206"/>
                <a:gd name="connsiteX23" fmla="*/ 6512954 w 7585876"/>
                <a:gd name="connsiteY23" fmla="*/ 1170978 h 4737206"/>
                <a:gd name="connsiteX24" fmla="*/ 6503632 w 7585876"/>
                <a:gd name="connsiteY24" fmla="*/ 1169975 h 4737206"/>
                <a:gd name="connsiteX25" fmla="*/ 6501168 w 7585876"/>
                <a:gd name="connsiteY25" fmla="*/ 1160926 h 4737206"/>
                <a:gd name="connsiteX26" fmla="*/ 6016473 w 7585876"/>
                <a:gd name="connsiteY26" fmla="*/ 790297 h 4737206"/>
                <a:gd name="connsiteX27" fmla="*/ 5737861 w 7585876"/>
                <a:gd name="connsiteY27" fmla="*/ 790297 h 4737206"/>
                <a:gd name="connsiteX28" fmla="*/ 5733745 w 7585876"/>
                <a:gd name="connsiteY28" fmla="*/ 784713 h 4737206"/>
                <a:gd name="connsiteX29" fmla="*/ 5203559 w 7585876"/>
                <a:gd name="connsiteY29" fmla="*/ 516673 h 4737206"/>
                <a:gd name="connsiteX30" fmla="*/ 4775010 w 7585876"/>
                <a:gd name="connsiteY30" fmla="*/ 516673 h 4737206"/>
                <a:gd name="connsiteX31" fmla="*/ 3886658 w 7585876"/>
                <a:gd name="connsiteY31" fmla="*/ 109010 h 4737206"/>
                <a:gd name="connsiteX32" fmla="*/ 3792932 w 7585876"/>
                <a:gd name="connsiteY32" fmla="*/ 0 h 4737206"/>
                <a:gd name="connsiteX33" fmla="*/ 3699180 w 7585876"/>
                <a:gd name="connsiteY33" fmla="*/ 109010 h 4737206"/>
                <a:gd name="connsiteX34" fmla="*/ 2810853 w 7585876"/>
                <a:gd name="connsiteY34" fmla="*/ 516673 h 4737206"/>
                <a:gd name="connsiteX35" fmla="*/ 2382304 w 7585876"/>
                <a:gd name="connsiteY35" fmla="*/ 516673 h 4737206"/>
                <a:gd name="connsiteX36" fmla="*/ 1852118 w 7585876"/>
                <a:gd name="connsiteY36" fmla="*/ 784713 h 4737206"/>
                <a:gd name="connsiteX37" fmla="*/ 1848003 w 7585876"/>
                <a:gd name="connsiteY37" fmla="*/ 790297 h 4737206"/>
                <a:gd name="connsiteX38" fmla="*/ 1569390 w 7585876"/>
                <a:gd name="connsiteY38" fmla="*/ 790297 h 4737206"/>
                <a:gd name="connsiteX39" fmla="*/ 1084695 w 7585876"/>
                <a:gd name="connsiteY39" fmla="*/ 1160926 h 4737206"/>
                <a:gd name="connsiteX40" fmla="*/ 1082244 w 7585876"/>
                <a:gd name="connsiteY40" fmla="*/ 1169975 h 4737206"/>
                <a:gd name="connsiteX41" fmla="*/ 1072909 w 7585876"/>
                <a:gd name="connsiteY41" fmla="*/ 1170978 h 4737206"/>
                <a:gd name="connsiteX42" fmla="*/ 713067 w 7585876"/>
                <a:gd name="connsiteY42" fmla="*/ 1474034 h 4737206"/>
                <a:gd name="connsiteX43" fmla="*/ 710997 w 7585876"/>
                <a:gd name="connsiteY43" fmla="*/ 1481243 h 4737206"/>
                <a:gd name="connsiteX44" fmla="*/ 703809 w 7585876"/>
                <a:gd name="connsiteY44" fmla="*/ 1483401 h 4737206"/>
                <a:gd name="connsiteX45" fmla="*/ 427177 w 7585876"/>
                <a:gd name="connsiteY45" fmla="*/ 1767534 h 4737206"/>
                <a:gd name="connsiteX46" fmla="*/ 383439 w 7585876"/>
                <a:gd name="connsiteY46" fmla="*/ 1929888 h 4737206"/>
                <a:gd name="connsiteX47" fmla="*/ 145961 w 7585876"/>
                <a:gd name="connsiteY47" fmla="*/ 2267175 h 4737206"/>
                <a:gd name="connsiteX48" fmla="*/ 0 w 7585876"/>
                <a:gd name="connsiteY48" fmla="*/ 2368597 h 4737206"/>
                <a:gd name="connsiteX49" fmla="*/ 145961 w 7585876"/>
                <a:gd name="connsiteY49" fmla="*/ 2470005 h 4737206"/>
                <a:gd name="connsiteX50" fmla="*/ 383439 w 7585876"/>
                <a:gd name="connsiteY50" fmla="*/ 2807316 h 4737206"/>
                <a:gd name="connsiteX51" fmla="*/ 427177 w 7585876"/>
                <a:gd name="connsiteY51" fmla="*/ 2969671 h 4737206"/>
                <a:gd name="connsiteX52" fmla="*/ 703809 w 7585876"/>
                <a:gd name="connsiteY52" fmla="*/ 3253792 h 4737206"/>
                <a:gd name="connsiteX53" fmla="*/ 710997 w 7585876"/>
                <a:gd name="connsiteY53" fmla="*/ 3255949 h 4737206"/>
                <a:gd name="connsiteX54" fmla="*/ 713067 w 7585876"/>
                <a:gd name="connsiteY54" fmla="*/ 3263171 h 4737206"/>
                <a:gd name="connsiteX55" fmla="*/ 1072909 w 7585876"/>
                <a:gd name="connsiteY55" fmla="*/ 3566228 h 4737206"/>
                <a:gd name="connsiteX56" fmla="*/ 1082244 w 7585876"/>
                <a:gd name="connsiteY56" fmla="*/ 3567230 h 4737206"/>
                <a:gd name="connsiteX57" fmla="*/ 1084695 w 7585876"/>
                <a:gd name="connsiteY57" fmla="*/ 3576280 h 4737206"/>
                <a:gd name="connsiteX58" fmla="*/ 1569390 w 7585876"/>
                <a:gd name="connsiteY58" fmla="*/ 3946895 h 4737206"/>
                <a:gd name="connsiteX59" fmla="*/ 1848003 w 7585876"/>
                <a:gd name="connsiteY59" fmla="*/ 3946895 h 4737206"/>
                <a:gd name="connsiteX60" fmla="*/ 1852118 w 7585876"/>
                <a:gd name="connsiteY60" fmla="*/ 3952492 h 4737206"/>
                <a:gd name="connsiteX61" fmla="*/ 2382304 w 7585876"/>
                <a:gd name="connsiteY61" fmla="*/ 4220520 h 4737206"/>
                <a:gd name="connsiteX62" fmla="*/ 2810853 w 7585876"/>
                <a:gd name="connsiteY62" fmla="*/ 4220520 h 4737206"/>
                <a:gd name="connsiteX63" fmla="*/ 3699180 w 7585876"/>
                <a:gd name="connsiteY63" fmla="*/ 4628170 h 4737206"/>
                <a:gd name="connsiteX64" fmla="*/ 3792932 w 7585876"/>
                <a:gd name="connsiteY64" fmla="*/ 4737206 h 47372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7585876" h="4737206">
                  <a:moveTo>
                    <a:pt x="3792932" y="4737206"/>
                  </a:moveTo>
                  <a:lnTo>
                    <a:pt x="3886670" y="4628170"/>
                  </a:lnTo>
                  <a:cubicBezTo>
                    <a:pt x="4109441" y="4369103"/>
                    <a:pt x="4433227" y="4220520"/>
                    <a:pt x="4775010" y="4220520"/>
                  </a:cubicBezTo>
                  <a:lnTo>
                    <a:pt x="5203559" y="4220520"/>
                  </a:lnTo>
                  <a:cubicBezTo>
                    <a:pt x="5411979" y="4220520"/>
                    <a:pt x="5610187" y="4120329"/>
                    <a:pt x="5733745" y="3952492"/>
                  </a:cubicBezTo>
                  <a:lnTo>
                    <a:pt x="5737861" y="3946907"/>
                  </a:lnTo>
                  <a:lnTo>
                    <a:pt x="6016473" y="3946895"/>
                  </a:lnTo>
                  <a:cubicBezTo>
                    <a:pt x="6242673" y="3946895"/>
                    <a:pt x="6441987" y="3794491"/>
                    <a:pt x="6501168" y="3576280"/>
                  </a:cubicBezTo>
                  <a:lnTo>
                    <a:pt x="6503632" y="3567230"/>
                  </a:lnTo>
                  <a:lnTo>
                    <a:pt x="6512954" y="3566228"/>
                  </a:lnTo>
                  <a:cubicBezTo>
                    <a:pt x="6681470" y="3548078"/>
                    <a:pt x="6826086" y="3426287"/>
                    <a:pt x="6872808" y="3263158"/>
                  </a:cubicBezTo>
                  <a:lnTo>
                    <a:pt x="6874879" y="3255949"/>
                  </a:lnTo>
                  <a:lnTo>
                    <a:pt x="6882067" y="3253792"/>
                  </a:lnTo>
                  <a:cubicBezTo>
                    <a:pt x="7016331" y="3213507"/>
                    <a:pt x="7122326" y="3104636"/>
                    <a:pt x="7158686" y="2969684"/>
                  </a:cubicBezTo>
                  <a:lnTo>
                    <a:pt x="7202437" y="2807316"/>
                  </a:lnTo>
                  <a:cubicBezTo>
                    <a:pt x="7239267" y="2670625"/>
                    <a:pt x="7323596" y="2550839"/>
                    <a:pt x="7439915" y="2470005"/>
                  </a:cubicBezTo>
                  <a:lnTo>
                    <a:pt x="7585876" y="2368597"/>
                  </a:lnTo>
                  <a:lnTo>
                    <a:pt x="7439915" y="2267175"/>
                  </a:lnTo>
                  <a:cubicBezTo>
                    <a:pt x="7323596" y="2186379"/>
                    <a:pt x="7239267" y="2066593"/>
                    <a:pt x="7202437" y="1929888"/>
                  </a:cubicBezTo>
                  <a:lnTo>
                    <a:pt x="7158686" y="1767522"/>
                  </a:lnTo>
                  <a:cubicBezTo>
                    <a:pt x="7122326" y="1632556"/>
                    <a:pt x="7016331" y="1523685"/>
                    <a:pt x="6882067" y="1483401"/>
                  </a:cubicBezTo>
                  <a:lnTo>
                    <a:pt x="6874879" y="1481243"/>
                  </a:lnTo>
                  <a:lnTo>
                    <a:pt x="6872808" y="1474034"/>
                  </a:lnTo>
                  <a:cubicBezTo>
                    <a:pt x="6826072" y="1310906"/>
                    <a:pt x="6681458" y="1189115"/>
                    <a:pt x="6512954" y="1170978"/>
                  </a:cubicBezTo>
                  <a:lnTo>
                    <a:pt x="6503632" y="1169975"/>
                  </a:lnTo>
                  <a:lnTo>
                    <a:pt x="6501168" y="1160926"/>
                  </a:lnTo>
                  <a:cubicBezTo>
                    <a:pt x="6441987" y="942701"/>
                    <a:pt x="6242673" y="790297"/>
                    <a:pt x="6016473" y="790297"/>
                  </a:cubicBezTo>
                  <a:lnTo>
                    <a:pt x="5737861" y="790297"/>
                  </a:lnTo>
                  <a:lnTo>
                    <a:pt x="5733745" y="784713"/>
                  </a:lnTo>
                  <a:cubicBezTo>
                    <a:pt x="5610187" y="616863"/>
                    <a:pt x="5411979" y="516673"/>
                    <a:pt x="5203559" y="516673"/>
                  </a:cubicBezTo>
                  <a:lnTo>
                    <a:pt x="4775010" y="516673"/>
                  </a:lnTo>
                  <a:cubicBezTo>
                    <a:pt x="4433227" y="516673"/>
                    <a:pt x="4109441" y="368089"/>
                    <a:pt x="3886658" y="109010"/>
                  </a:cubicBezTo>
                  <a:lnTo>
                    <a:pt x="3792932" y="0"/>
                  </a:lnTo>
                  <a:lnTo>
                    <a:pt x="3699180" y="109010"/>
                  </a:lnTo>
                  <a:cubicBezTo>
                    <a:pt x="3476435" y="368089"/>
                    <a:pt x="3152649" y="516673"/>
                    <a:pt x="2810853" y="516673"/>
                  </a:cubicBezTo>
                  <a:lnTo>
                    <a:pt x="2382304" y="516673"/>
                  </a:lnTo>
                  <a:cubicBezTo>
                    <a:pt x="2173885" y="516673"/>
                    <a:pt x="1975676" y="616863"/>
                    <a:pt x="1852118" y="784713"/>
                  </a:cubicBezTo>
                  <a:lnTo>
                    <a:pt x="1848003" y="790297"/>
                  </a:lnTo>
                  <a:lnTo>
                    <a:pt x="1569390" y="790297"/>
                  </a:lnTo>
                  <a:cubicBezTo>
                    <a:pt x="1343190" y="790297"/>
                    <a:pt x="1143877" y="942701"/>
                    <a:pt x="1084695" y="1160926"/>
                  </a:cubicBezTo>
                  <a:lnTo>
                    <a:pt x="1082244" y="1169975"/>
                  </a:lnTo>
                  <a:lnTo>
                    <a:pt x="1072909" y="1170978"/>
                  </a:lnTo>
                  <a:cubicBezTo>
                    <a:pt x="904380" y="1189153"/>
                    <a:pt x="759778" y="1310944"/>
                    <a:pt x="713067" y="1474034"/>
                  </a:cubicBezTo>
                  <a:lnTo>
                    <a:pt x="710997" y="1481243"/>
                  </a:lnTo>
                  <a:lnTo>
                    <a:pt x="703809" y="1483401"/>
                  </a:lnTo>
                  <a:cubicBezTo>
                    <a:pt x="569532" y="1523685"/>
                    <a:pt x="463538" y="1632556"/>
                    <a:pt x="427177" y="1767534"/>
                  </a:cubicBezTo>
                  <a:lnTo>
                    <a:pt x="383439" y="1929888"/>
                  </a:lnTo>
                  <a:cubicBezTo>
                    <a:pt x="346596" y="2066593"/>
                    <a:pt x="262268" y="2186379"/>
                    <a:pt x="145961" y="2267175"/>
                  </a:cubicBezTo>
                  <a:lnTo>
                    <a:pt x="0" y="2368597"/>
                  </a:lnTo>
                  <a:lnTo>
                    <a:pt x="145961" y="2470005"/>
                  </a:lnTo>
                  <a:cubicBezTo>
                    <a:pt x="262268" y="2550826"/>
                    <a:pt x="346596" y="2670612"/>
                    <a:pt x="383439" y="2807316"/>
                  </a:cubicBezTo>
                  <a:lnTo>
                    <a:pt x="427177" y="2969671"/>
                  </a:lnTo>
                  <a:cubicBezTo>
                    <a:pt x="463538" y="3104649"/>
                    <a:pt x="569532" y="3213520"/>
                    <a:pt x="703809" y="3253792"/>
                  </a:cubicBezTo>
                  <a:lnTo>
                    <a:pt x="710997" y="3255949"/>
                  </a:lnTo>
                  <a:lnTo>
                    <a:pt x="713067" y="3263171"/>
                  </a:lnTo>
                  <a:cubicBezTo>
                    <a:pt x="759778" y="3426274"/>
                    <a:pt x="904393" y="3548065"/>
                    <a:pt x="1072909" y="3566228"/>
                  </a:cubicBezTo>
                  <a:lnTo>
                    <a:pt x="1082244" y="3567230"/>
                  </a:lnTo>
                  <a:lnTo>
                    <a:pt x="1084695" y="3576280"/>
                  </a:lnTo>
                  <a:cubicBezTo>
                    <a:pt x="1143877" y="3794491"/>
                    <a:pt x="1343190" y="3946895"/>
                    <a:pt x="1569390" y="3946895"/>
                  </a:cubicBezTo>
                  <a:lnTo>
                    <a:pt x="1848003" y="3946895"/>
                  </a:lnTo>
                  <a:lnTo>
                    <a:pt x="1852118" y="3952492"/>
                  </a:lnTo>
                  <a:cubicBezTo>
                    <a:pt x="1975689" y="4120329"/>
                    <a:pt x="2173885" y="4220520"/>
                    <a:pt x="2382304" y="4220520"/>
                  </a:cubicBezTo>
                  <a:lnTo>
                    <a:pt x="2810853" y="4220520"/>
                  </a:lnTo>
                  <a:cubicBezTo>
                    <a:pt x="3152649" y="4220520"/>
                    <a:pt x="3476435" y="4369103"/>
                    <a:pt x="3699180" y="4628170"/>
                  </a:cubicBezTo>
                  <a:lnTo>
                    <a:pt x="3792932" y="4737206"/>
                  </a:lnTo>
                  <a:close/>
                </a:path>
              </a:pathLst>
            </a:custGeom>
            <a:solidFill>
              <a:srgbClr val="EFF7F9"/>
            </a:solidFill>
            <a:ln w="76200" cap="flat">
              <a:solidFill>
                <a:srgbClr val="0D5060"/>
              </a:solidFill>
              <a:prstDash val="solid"/>
              <a:miter/>
            </a:ln>
            <a:effectLst>
              <a:innerShdw blurRad="152400" dist="50800" dir="10800000">
                <a:schemeClr val="bg1">
                  <a:lumMod val="50000"/>
                  <a:alpha val="50000"/>
                </a:schemeClr>
              </a:innerShdw>
            </a:effectLst>
          </p:spPr>
          <p:txBody>
            <a:bodyPr wrap="square" rtlCol="1" anchor="ctr">
              <a:noAutofit/>
            </a:bodyPr>
            <a:lstStyle/>
            <a:p>
              <a:pPr algn="r" rtl="1"/>
              <a:endParaRPr lang="fa-IR" dirty="0"/>
            </a:p>
          </p:txBody>
        </p:sp>
      </p:grpSp>
      <p:sp>
        <p:nvSpPr>
          <p:cNvPr id="2" name="TextBox 1">
            <a:extLst>
              <a:ext uri="{FF2B5EF4-FFF2-40B4-BE49-F238E27FC236}">
                <a16:creationId xmlns:a16="http://schemas.microsoft.com/office/drawing/2014/main" id="{F19EB205-09B9-A9DF-5308-57C3F76EEA8A}"/>
              </a:ext>
            </a:extLst>
          </p:cNvPr>
          <p:cNvSpPr txBox="1"/>
          <p:nvPr/>
        </p:nvSpPr>
        <p:spPr>
          <a:xfrm>
            <a:off x="624078" y="1275269"/>
            <a:ext cx="5196049" cy="515526"/>
          </a:xfrm>
          <a:prstGeom prst="rect">
            <a:avLst/>
          </a:prstGeom>
          <a:noFill/>
        </p:spPr>
        <p:txBody>
          <a:bodyPr wrap="square" rtlCol="0">
            <a:spAutoFit/>
          </a:bodyPr>
          <a:lstStyle/>
          <a:p>
            <a:pPr algn="ctr" rtl="1">
              <a:lnSpc>
                <a:spcPct val="150000"/>
              </a:lnSpc>
            </a:pPr>
            <a:r>
              <a:rPr lang="fa-IR" sz="2000" b="1" dirty="0">
                <a:solidFill>
                  <a:srgbClr val="0D5060"/>
                </a:solidFill>
                <a:cs typeface="B Mitra" panose="00000400000000000000" pitchFamily="2" charset="-78"/>
              </a:rPr>
              <a:t>تیتر عنوان خود را بنویسید</a:t>
            </a:r>
            <a:endParaRPr lang="en-US" sz="8800" b="1" dirty="0">
              <a:solidFill>
                <a:srgbClr val="0D5060"/>
              </a:solidFill>
              <a:cs typeface="B Mitra" panose="00000400000000000000" pitchFamily="2" charset="-78"/>
            </a:endParaRPr>
          </a:p>
        </p:txBody>
      </p:sp>
      <p:sp>
        <p:nvSpPr>
          <p:cNvPr id="6" name="TextBox 5">
            <a:extLst>
              <a:ext uri="{FF2B5EF4-FFF2-40B4-BE49-F238E27FC236}">
                <a16:creationId xmlns:a16="http://schemas.microsoft.com/office/drawing/2014/main" id="{795A89A2-DE62-BDAC-19B6-CCFDC11C74F1}"/>
              </a:ext>
            </a:extLst>
          </p:cNvPr>
          <p:cNvSpPr txBox="1"/>
          <p:nvPr/>
        </p:nvSpPr>
        <p:spPr>
          <a:xfrm>
            <a:off x="1213376" y="1942245"/>
            <a:ext cx="3987771" cy="3662541"/>
          </a:xfrm>
          <a:prstGeom prst="rect">
            <a:avLst/>
          </a:prstGeom>
          <a:noFill/>
        </p:spPr>
        <p:txBody>
          <a:bodyPr wrap="square">
            <a:spAutoFit/>
          </a:bodyPr>
          <a:lstStyle/>
          <a:p>
            <a:pPr algn="ctr" rtl="1">
              <a:lnSpc>
                <a:spcPct val="300000"/>
              </a:lnSpc>
            </a:pPr>
            <a:r>
              <a:rPr lang="fa-IR" sz="1600" dirty="0">
                <a:solidFill>
                  <a:srgbClr val="0D5060"/>
                </a:solidFill>
                <a:latin typeface="Kalameh" pitchFamily="2" charset="-78"/>
                <a:cs typeface="B Mitra" panose="00000400000000000000" pitchFamily="2" charset="-78"/>
              </a:rPr>
              <a:t>فروشگاه مینارو ارائه دهنده انواع فایل های کاربردی با بهترین کیفیت این متن تست می باشد</a:t>
            </a:r>
            <a:r>
              <a:rPr lang="en-US" sz="1600" dirty="0">
                <a:solidFill>
                  <a:srgbClr val="0D5060"/>
                </a:solidFill>
                <a:latin typeface="Kalameh" pitchFamily="2" charset="-78"/>
                <a:cs typeface="B Mitra" panose="00000400000000000000" pitchFamily="2" charset="-78"/>
              </a:rPr>
              <a:t> </a:t>
            </a:r>
            <a:r>
              <a:rPr lang="fa-IR" sz="1600" dirty="0">
                <a:solidFill>
                  <a:srgbClr val="0D5060"/>
                </a:solidFill>
                <a:latin typeface="Kalameh" pitchFamily="2" charset="-78"/>
                <a:cs typeface="B Mitra"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میباشد.</a:t>
            </a:r>
            <a:endParaRPr lang="en-US" sz="1600" dirty="0">
              <a:solidFill>
                <a:srgbClr val="0D5060"/>
              </a:solidFill>
              <a:cs typeface="B Mitra" panose="00000400000000000000" pitchFamily="2" charset="-78"/>
            </a:endParaRPr>
          </a:p>
        </p:txBody>
      </p:sp>
      <p:sp>
        <p:nvSpPr>
          <p:cNvPr id="7" name="TextBox 6">
            <a:extLst>
              <a:ext uri="{FF2B5EF4-FFF2-40B4-BE49-F238E27FC236}">
                <a16:creationId xmlns:a16="http://schemas.microsoft.com/office/drawing/2014/main" id="{DD29093E-B237-1FDC-C7DA-A9A55BB8DC38}"/>
              </a:ext>
            </a:extLst>
          </p:cNvPr>
          <p:cNvSpPr txBox="1"/>
          <p:nvPr/>
        </p:nvSpPr>
        <p:spPr>
          <a:xfrm>
            <a:off x="6371873" y="1123819"/>
            <a:ext cx="5196049" cy="515526"/>
          </a:xfrm>
          <a:prstGeom prst="rect">
            <a:avLst/>
          </a:prstGeom>
          <a:noFill/>
        </p:spPr>
        <p:txBody>
          <a:bodyPr wrap="square" rtlCol="0">
            <a:spAutoFit/>
          </a:bodyPr>
          <a:lstStyle/>
          <a:p>
            <a:pPr algn="ctr" rtl="1">
              <a:lnSpc>
                <a:spcPct val="150000"/>
              </a:lnSpc>
            </a:pPr>
            <a:r>
              <a:rPr lang="fa-IR" sz="2000" b="1" dirty="0">
                <a:solidFill>
                  <a:srgbClr val="0D5060"/>
                </a:solidFill>
                <a:cs typeface="B Mitra" panose="00000400000000000000" pitchFamily="2" charset="-78"/>
              </a:rPr>
              <a:t>تیتر عنوان خود را بنویسید</a:t>
            </a:r>
            <a:endParaRPr lang="en-US" sz="8800" b="1" dirty="0">
              <a:solidFill>
                <a:srgbClr val="0D5060"/>
              </a:solidFill>
              <a:cs typeface="B Mitra" panose="00000400000000000000" pitchFamily="2" charset="-78"/>
            </a:endParaRPr>
          </a:p>
        </p:txBody>
      </p:sp>
      <p:sp>
        <p:nvSpPr>
          <p:cNvPr id="8" name="TextBox 7">
            <a:extLst>
              <a:ext uri="{FF2B5EF4-FFF2-40B4-BE49-F238E27FC236}">
                <a16:creationId xmlns:a16="http://schemas.microsoft.com/office/drawing/2014/main" id="{A71082FB-CEBB-FA9F-7C0C-57CCFCEC8418}"/>
              </a:ext>
            </a:extLst>
          </p:cNvPr>
          <p:cNvSpPr txBox="1"/>
          <p:nvPr/>
        </p:nvSpPr>
        <p:spPr>
          <a:xfrm>
            <a:off x="6961171" y="1790795"/>
            <a:ext cx="3987771" cy="3662541"/>
          </a:xfrm>
          <a:prstGeom prst="rect">
            <a:avLst/>
          </a:prstGeom>
          <a:noFill/>
        </p:spPr>
        <p:txBody>
          <a:bodyPr wrap="square">
            <a:spAutoFit/>
          </a:bodyPr>
          <a:lstStyle/>
          <a:p>
            <a:pPr algn="ctr" rtl="1">
              <a:lnSpc>
                <a:spcPct val="300000"/>
              </a:lnSpc>
            </a:pPr>
            <a:r>
              <a:rPr lang="fa-IR" sz="1600" dirty="0">
                <a:solidFill>
                  <a:srgbClr val="0D5060"/>
                </a:solidFill>
                <a:latin typeface="Kalameh" pitchFamily="2" charset="-78"/>
                <a:cs typeface="B Mitra" panose="00000400000000000000" pitchFamily="2" charset="-78"/>
              </a:rPr>
              <a:t>فروشگاه مینارو ارائه دهنده انواع فایل های کاربردی با بهترین کیفیت این متن تست می باشد</a:t>
            </a:r>
            <a:r>
              <a:rPr lang="en-US" sz="1600" dirty="0">
                <a:solidFill>
                  <a:srgbClr val="0D5060"/>
                </a:solidFill>
                <a:latin typeface="Kalameh" pitchFamily="2" charset="-78"/>
                <a:cs typeface="B Mitra" panose="00000400000000000000" pitchFamily="2" charset="-78"/>
              </a:rPr>
              <a:t> </a:t>
            </a:r>
            <a:r>
              <a:rPr lang="fa-IR" sz="1600" dirty="0">
                <a:solidFill>
                  <a:srgbClr val="0D5060"/>
                </a:solidFill>
                <a:latin typeface="Kalameh" pitchFamily="2" charset="-78"/>
                <a:cs typeface="B Mitra"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میباشد.</a:t>
            </a:r>
            <a:endParaRPr lang="en-US" sz="1600" dirty="0">
              <a:solidFill>
                <a:srgbClr val="0D5060"/>
              </a:solidFill>
              <a:cs typeface="B Mitra" panose="00000400000000000000" pitchFamily="2" charset="-78"/>
            </a:endParaRPr>
          </a:p>
        </p:txBody>
      </p:sp>
      <p:sp>
        <p:nvSpPr>
          <p:cNvPr id="9" name="TextBox 8">
            <a:extLst>
              <a:ext uri="{FF2B5EF4-FFF2-40B4-BE49-F238E27FC236}">
                <a16:creationId xmlns:a16="http://schemas.microsoft.com/office/drawing/2014/main" id="{4DA2FF80-C1D2-C28D-4853-D24A2338B41B}"/>
              </a:ext>
            </a:extLst>
          </p:cNvPr>
          <p:cNvSpPr txBox="1"/>
          <p:nvPr/>
        </p:nvSpPr>
        <p:spPr>
          <a:xfrm>
            <a:off x="3493037" y="295966"/>
            <a:ext cx="5196049" cy="515526"/>
          </a:xfrm>
          <a:prstGeom prst="rect">
            <a:avLst/>
          </a:prstGeom>
          <a:noFill/>
        </p:spPr>
        <p:txBody>
          <a:bodyPr wrap="square" rtlCol="0">
            <a:spAutoFit/>
          </a:bodyPr>
          <a:lstStyle/>
          <a:p>
            <a:pPr algn="ctr" rtl="1">
              <a:lnSpc>
                <a:spcPct val="150000"/>
              </a:lnSpc>
            </a:pPr>
            <a:r>
              <a:rPr lang="fa-IR" sz="2000" b="1" dirty="0">
                <a:solidFill>
                  <a:schemeClr val="bg1"/>
                </a:solidFill>
                <a:cs typeface="B Mitra" panose="00000400000000000000" pitchFamily="2" charset="-78"/>
              </a:rPr>
              <a:t>تیتر عنوان اصلی خود را بنویسید</a:t>
            </a:r>
            <a:endParaRPr lang="en-US" sz="8800" b="1" dirty="0">
              <a:solidFill>
                <a:schemeClr val="bg1"/>
              </a:solidFill>
              <a:cs typeface="B Mitra" panose="00000400000000000000" pitchFamily="2" charset="-78"/>
            </a:endParaRPr>
          </a:p>
        </p:txBody>
      </p:sp>
    </p:spTree>
    <p:extLst>
      <p:ext uri="{BB962C8B-B14F-4D97-AF65-F5344CB8AC3E}">
        <p14:creationId xmlns:p14="http://schemas.microsoft.com/office/powerpoint/2010/main" val="333544726"/>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prestig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right)">
                                      <p:cBhvr>
                                        <p:cTn id="7" dur="1000"/>
                                        <p:tgtEl>
                                          <p:spTgt spid="9"/>
                                        </p:tgtEl>
                                      </p:cBhvr>
                                    </p:animEffect>
                                  </p:childTnLst>
                                </p:cTn>
                              </p:par>
                            </p:childTnLst>
                          </p:cTn>
                        </p:par>
                        <p:par>
                          <p:cTn id="8" fill="hold">
                            <p:stCondLst>
                              <p:cond delay="1000"/>
                            </p:stCondLst>
                            <p:childTnLst>
                              <p:par>
                                <p:cTn id="9" presetID="22" presetClass="entr" presetSubtype="4"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down)">
                                      <p:cBhvr>
                                        <p:cTn id="11" dur="1000"/>
                                        <p:tgtEl>
                                          <p:spTgt spid="5"/>
                                        </p:tgtEl>
                                      </p:cBhvr>
                                    </p:animEffect>
                                  </p:childTnLst>
                                </p:cTn>
                              </p:par>
                            </p:childTnLst>
                          </p:cTn>
                        </p:par>
                        <p:par>
                          <p:cTn id="12" fill="hold">
                            <p:stCondLst>
                              <p:cond delay="2000"/>
                            </p:stCondLst>
                            <p:childTnLst>
                              <p:par>
                                <p:cTn id="13" presetID="42" presetClass="entr" presetSubtype="0" fill="hold" grpId="0"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1000"/>
                                        <p:tgtEl>
                                          <p:spTgt spid="2"/>
                                        </p:tgtEl>
                                      </p:cBhvr>
                                    </p:animEffect>
                                    <p:anim calcmode="lin" valueType="num">
                                      <p:cBhvr>
                                        <p:cTn id="16" dur="1000" fill="hold"/>
                                        <p:tgtEl>
                                          <p:spTgt spid="2"/>
                                        </p:tgtEl>
                                        <p:attrNameLst>
                                          <p:attrName>ppt_x</p:attrName>
                                        </p:attrNameLst>
                                      </p:cBhvr>
                                      <p:tavLst>
                                        <p:tav tm="0">
                                          <p:val>
                                            <p:strVal val="#ppt_x"/>
                                          </p:val>
                                        </p:tav>
                                        <p:tav tm="100000">
                                          <p:val>
                                            <p:strVal val="#ppt_x"/>
                                          </p:val>
                                        </p:tav>
                                      </p:tavLst>
                                    </p:anim>
                                    <p:anim calcmode="lin" valueType="num">
                                      <p:cBhvr>
                                        <p:cTn id="17" dur="1000" fill="hold"/>
                                        <p:tgtEl>
                                          <p:spTgt spid="2"/>
                                        </p:tgtEl>
                                        <p:attrNameLst>
                                          <p:attrName>ppt_y</p:attrName>
                                        </p:attrNameLst>
                                      </p:cBhvr>
                                      <p:tavLst>
                                        <p:tav tm="0">
                                          <p:val>
                                            <p:strVal val="#ppt_y+.1"/>
                                          </p:val>
                                        </p:tav>
                                        <p:tav tm="100000">
                                          <p:val>
                                            <p:strVal val="#ppt_y"/>
                                          </p:val>
                                        </p:tav>
                                      </p:tavLst>
                                    </p:anim>
                                  </p:childTnLst>
                                </p:cTn>
                              </p:par>
                            </p:childTnLst>
                          </p:cTn>
                        </p:par>
                        <p:par>
                          <p:cTn id="18" fill="hold">
                            <p:stCondLst>
                              <p:cond delay="3000"/>
                            </p:stCondLst>
                            <p:childTnLst>
                              <p:par>
                                <p:cTn id="19" presetID="42" presetClass="entr" presetSubtype="0" fill="hold" grpId="0" nodeType="after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1000"/>
                                        <p:tgtEl>
                                          <p:spTgt spid="6"/>
                                        </p:tgtEl>
                                      </p:cBhvr>
                                    </p:animEffect>
                                    <p:anim calcmode="lin" valueType="num">
                                      <p:cBhvr>
                                        <p:cTn id="22" dur="1000" fill="hold"/>
                                        <p:tgtEl>
                                          <p:spTgt spid="6"/>
                                        </p:tgtEl>
                                        <p:attrNameLst>
                                          <p:attrName>ppt_x</p:attrName>
                                        </p:attrNameLst>
                                      </p:cBhvr>
                                      <p:tavLst>
                                        <p:tav tm="0">
                                          <p:val>
                                            <p:strVal val="#ppt_x"/>
                                          </p:val>
                                        </p:tav>
                                        <p:tav tm="100000">
                                          <p:val>
                                            <p:strVal val="#ppt_x"/>
                                          </p:val>
                                        </p:tav>
                                      </p:tavLst>
                                    </p:anim>
                                    <p:anim calcmode="lin" valueType="num">
                                      <p:cBhvr>
                                        <p:cTn id="23" dur="1000" fill="hold"/>
                                        <p:tgtEl>
                                          <p:spTgt spid="6"/>
                                        </p:tgtEl>
                                        <p:attrNameLst>
                                          <p:attrName>ppt_y</p:attrName>
                                        </p:attrNameLst>
                                      </p:cBhvr>
                                      <p:tavLst>
                                        <p:tav tm="0">
                                          <p:val>
                                            <p:strVal val="#ppt_y+.1"/>
                                          </p:val>
                                        </p:tav>
                                        <p:tav tm="100000">
                                          <p:val>
                                            <p:strVal val="#ppt_y"/>
                                          </p:val>
                                        </p:tav>
                                      </p:tavLst>
                                    </p:anim>
                                  </p:childTnLst>
                                </p:cTn>
                              </p:par>
                            </p:childTnLst>
                          </p:cTn>
                        </p:par>
                        <p:par>
                          <p:cTn id="24" fill="hold">
                            <p:stCondLst>
                              <p:cond delay="4000"/>
                            </p:stCondLst>
                            <p:childTnLst>
                              <p:par>
                                <p:cTn id="25" presetID="42" presetClass="entr" presetSubtype="0" fill="hold" grpId="0" nodeType="after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fade">
                                      <p:cBhvr>
                                        <p:cTn id="27" dur="1000"/>
                                        <p:tgtEl>
                                          <p:spTgt spid="7"/>
                                        </p:tgtEl>
                                      </p:cBhvr>
                                    </p:animEffect>
                                    <p:anim calcmode="lin" valueType="num">
                                      <p:cBhvr>
                                        <p:cTn id="28" dur="1000" fill="hold"/>
                                        <p:tgtEl>
                                          <p:spTgt spid="7"/>
                                        </p:tgtEl>
                                        <p:attrNameLst>
                                          <p:attrName>ppt_x</p:attrName>
                                        </p:attrNameLst>
                                      </p:cBhvr>
                                      <p:tavLst>
                                        <p:tav tm="0">
                                          <p:val>
                                            <p:strVal val="#ppt_x"/>
                                          </p:val>
                                        </p:tav>
                                        <p:tav tm="100000">
                                          <p:val>
                                            <p:strVal val="#ppt_x"/>
                                          </p:val>
                                        </p:tav>
                                      </p:tavLst>
                                    </p:anim>
                                    <p:anim calcmode="lin" valueType="num">
                                      <p:cBhvr>
                                        <p:cTn id="29" dur="1000" fill="hold"/>
                                        <p:tgtEl>
                                          <p:spTgt spid="7"/>
                                        </p:tgtEl>
                                        <p:attrNameLst>
                                          <p:attrName>ppt_y</p:attrName>
                                        </p:attrNameLst>
                                      </p:cBhvr>
                                      <p:tavLst>
                                        <p:tav tm="0">
                                          <p:val>
                                            <p:strVal val="#ppt_y+.1"/>
                                          </p:val>
                                        </p:tav>
                                        <p:tav tm="100000">
                                          <p:val>
                                            <p:strVal val="#ppt_y"/>
                                          </p:val>
                                        </p:tav>
                                      </p:tavLst>
                                    </p:anim>
                                  </p:childTnLst>
                                </p:cTn>
                              </p:par>
                            </p:childTnLst>
                          </p:cTn>
                        </p:par>
                        <p:par>
                          <p:cTn id="30" fill="hold">
                            <p:stCondLst>
                              <p:cond delay="5000"/>
                            </p:stCondLst>
                            <p:childTnLst>
                              <p:par>
                                <p:cTn id="31" presetID="42" presetClass="entr" presetSubtype="0" fill="hold" grpId="0" nodeType="afterEffect">
                                  <p:stCondLst>
                                    <p:cond delay="0"/>
                                  </p:stCondLst>
                                  <p:childTnLst>
                                    <p:set>
                                      <p:cBhvr>
                                        <p:cTn id="32" dur="1" fill="hold">
                                          <p:stCondLst>
                                            <p:cond delay="0"/>
                                          </p:stCondLst>
                                        </p:cTn>
                                        <p:tgtEl>
                                          <p:spTgt spid="8"/>
                                        </p:tgtEl>
                                        <p:attrNameLst>
                                          <p:attrName>style.visibility</p:attrName>
                                        </p:attrNameLst>
                                      </p:cBhvr>
                                      <p:to>
                                        <p:strVal val="visible"/>
                                      </p:to>
                                    </p:set>
                                    <p:animEffect transition="in" filter="fade">
                                      <p:cBhvr>
                                        <p:cTn id="33" dur="1000"/>
                                        <p:tgtEl>
                                          <p:spTgt spid="8"/>
                                        </p:tgtEl>
                                      </p:cBhvr>
                                    </p:animEffect>
                                    <p:anim calcmode="lin" valueType="num">
                                      <p:cBhvr>
                                        <p:cTn id="34" dur="1000" fill="hold"/>
                                        <p:tgtEl>
                                          <p:spTgt spid="8"/>
                                        </p:tgtEl>
                                        <p:attrNameLst>
                                          <p:attrName>ppt_x</p:attrName>
                                        </p:attrNameLst>
                                      </p:cBhvr>
                                      <p:tavLst>
                                        <p:tav tm="0">
                                          <p:val>
                                            <p:strVal val="#ppt_x"/>
                                          </p:val>
                                        </p:tav>
                                        <p:tav tm="100000">
                                          <p:val>
                                            <p:strVal val="#ppt_x"/>
                                          </p:val>
                                        </p:tav>
                                      </p:tavLst>
                                    </p:anim>
                                    <p:anim calcmode="lin" valueType="num">
                                      <p:cBhvr>
                                        <p:cTn id="35"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p:bldP spid="7" grpId="0"/>
      <p:bldP spid="8" grpId="0"/>
      <p:bldP spid="9"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115</TotalTime>
  <Words>1555</Words>
  <Application>Microsoft Office PowerPoint</Application>
  <PresentationFormat>Widescreen</PresentationFormat>
  <Paragraphs>76</Paragraphs>
  <Slides>20</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20</vt:i4>
      </vt:variant>
    </vt:vector>
  </HeadingPairs>
  <TitlesOfParts>
    <vt:vector size="24" baseType="lpstr">
      <vt:lpstr>Arial</vt:lpstr>
      <vt:lpstr>Calibri</vt:lpstr>
      <vt:lpstr>Kalameh</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Mobotop</dc:creator>
  <cp:lastModifiedBy>Mobotop</cp:lastModifiedBy>
  <cp:revision>49</cp:revision>
  <dcterms:created xsi:type="dcterms:W3CDTF">2024-04-10T19:11:05Z</dcterms:created>
  <dcterms:modified xsi:type="dcterms:W3CDTF">2024-04-11T08:32:04Z</dcterms:modified>
</cp:coreProperties>
</file>